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heme/theme2.xml" ContentType="application/vnd.openxmlformats-officedocument.them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4"/>
  </p:sldMasterIdLst>
  <p:notesMasterIdLst>
    <p:notesMasterId r:id="rId7"/>
  </p:notesMasterIdLst>
  <p:sldIdLst>
    <p:sldId id="270" r:id="rId5"/>
    <p:sldId id="27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DBD0"/>
    <a:srgbClr val="016367"/>
    <a:srgbClr val="D24726"/>
    <a:srgbClr val="D24626"/>
    <a:srgbClr val="EEEE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3FAF73-4AE6-DF83-902C-CBCF4124108F}" v="5" dt="2020-04-05T19:36:40.763"/>
    <p1510:client id="{40FDE335-0F81-0149-09DE-6D46C6287956}" v="61" dt="2020-04-03T01:00:07.743"/>
    <p1510:client id="{640DB3A4-7F6C-2D8F-4364-2A54AA9BC62B}" v="42" dt="2020-07-24T12:20:35.570"/>
    <p1510:client id="{657DEBB7-73F8-4903-9A32-16AF74E36DA6}" v="2" dt="2020-02-03T18:33:49.625"/>
    <p1510:client id="{E991991D-CFE3-43EA-E9F1-9ACBB1E8EBE5}" v="26" dt="2020-04-02T14:50:43.3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0201BF-C0C5-40D6-B9AF-72486C2C519F}" type="datetimeFigureOut">
              <a:rPr lang="fr-CA" smtClean="0"/>
              <a:t>2020-10-27</a:t>
            </a:fld>
            <a:endParaRPr lang="fr-CA"/>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07FF42-5A4A-4C07-B5D9-24AE0CE7DD87}" type="slidenum">
              <a:rPr lang="fr-CA" smtClean="0"/>
              <a:t>‹N°›</a:t>
            </a:fld>
            <a:endParaRPr lang="fr-CA"/>
          </a:p>
        </p:txBody>
      </p:sp>
    </p:spTree>
    <p:extLst>
      <p:ext uri="{BB962C8B-B14F-4D97-AF65-F5344CB8AC3E}">
        <p14:creationId xmlns:p14="http://schemas.microsoft.com/office/powerpoint/2010/main" val="2892653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p:spPr>
      </p:sp>
      <p:sp>
        <p:nvSpPr>
          <p:cNvPr id="3" name="Espace réservé des notes 2"/>
          <p:cNvSpPr>
            <a:spLocks noGrp="1"/>
          </p:cNvSpPr>
          <p:nvPr>
            <p:ph type="body" idx="1"/>
          </p:nvPr>
        </p:nvSpPr>
        <p:spPr/>
        <p:txBody>
          <a:bodyPr/>
          <a:lstStyle/>
          <a:p>
            <a:r>
              <a:rPr lang="fr-FR" sz="1200">
                <a:ln w="0"/>
                <a:latin typeface="Arial Narrow" panose="020B0606020202030204" pitchFamily="34" charset="0"/>
              </a:rPr>
              <a:t>Nombre de crédits</a:t>
            </a:r>
          </a:p>
          <a:p>
            <a:r>
              <a:rPr lang="fr-FR" sz="1200">
                <a:ln w="0"/>
                <a:latin typeface="Arial Narrow" panose="020B0606020202030204" pitchFamily="34" charset="0"/>
              </a:rPr>
              <a:t>Nombre d’étudiants</a:t>
            </a:r>
          </a:p>
          <a:p>
            <a:r>
              <a:rPr lang="fr-FR" sz="1200">
                <a:ln w="0"/>
                <a:latin typeface="Arial Narrow" panose="020B0606020202030204" pitchFamily="34" charset="0"/>
              </a:rPr>
              <a:t>Campus</a:t>
            </a:r>
          </a:p>
          <a:p>
            <a:r>
              <a:rPr lang="fr-FR" sz="1200">
                <a:ln w="0"/>
                <a:latin typeface="Arial Narrow" panose="020B0606020202030204" pitchFamily="34" charset="0"/>
              </a:rPr>
              <a:t>Cibles de formation du programme</a:t>
            </a:r>
          </a:p>
          <a:p>
            <a:r>
              <a:rPr lang="fr-FR" sz="1200">
                <a:ln w="0"/>
                <a:latin typeface="Arial Narrow" panose="020B0606020202030204" pitchFamily="34" charset="0"/>
              </a:rPr>
              <a:t>Particularités ou contraintes</a:t>
            </a:r>
          </a:p>
        </p:txBody>
      </p:sp>
      <p:sp>
        <p:nvSpPr>
          <p:cNvPr id="4" name="Espace réservé du numéro de diapositive 3"/>
          <p:cNvSpPr>
            <a:spLocks noGrp="1"/>
          </p:cNvSpPr>
          <p:nvPr>
            <p:ph type="sldNum" sz="quarter" idx="5"/>
          </p:nvPr>
        </p:nvSpPr>
        <p:spPr/>
        <p:txBody>
          <a:bodyPr/>
          <a:lstStyle/>
          <a:p>
            <a:fld id="{CB07FF42-5A4A-4C07-B5D9-24AE0CE7DD87}" type="slidenum">
              <a:rPr lang="fr-CA" smtClean="0"/>
              <a:t>1</a:t>
            </a:fld>
            <a:endParaRPr lang="fr-CA"/>
          </a:p>
        </p:txBody>
      </p:sp>
    </p:spTree>
    <p:extLst>
      <p:ext uri="{BB962C8B-B14F-4D97-AF65-F5344CB8AC3E}">
        <p14:creationId xmlns:p14="http://schemas.microsoft.com/office/powerpoint/2010/main" val="8520202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264C3CAE-FE17-431A-93CD-D2155B1F52C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52307" y="0"/>
            <a:ext cx="839693" cy="845606"/>
          </a:xfrm>
          <a:prstGeom prst="rect">
            <a:avLst/>
          </a:prstGeom>
        </p:spPr>
      </p:pic>
    </p:spTree>
    <p:extLst>
      <p:ext uri="{BB962C8B-B14F-4D97-AF65-F5344CB8AC3E}">
        <p14:creationId xmlns:p14="http://schemas.microsoft.com/office/powerpoint/2010/main" val="4258515404"/>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tags" Target="../tags/tag6.xml"/><Relationship Id="rId13" Type="http://schemas.openxmlformats.org/officeDocument/2006/relationships/tags" Target="../tags/tag11.xml"/><Relationship Id="rId3" Type="http://schemas.openxmlformats.org/officeDocument/2006/relationships/tags" Target="../tags/tag1.xml"/><Relationship Id="rId7" Type="http://schemas.openxmlformats.org/officeDocument/2006/relationships/tags" Target="../tags/tag5.xml"/><Relationship Id="rId12" Type="http://schemas.openxmlformats.org/officeDocument/2006/relationships/tags" Target="../tags/tag10.xml"/><Relationship Id="rId17" Type="http://schemas.openxmlformats.org/officeDocument/2006/relationships/image" Target="../media/image2.png"/><Relationship Id="rId2" Type="http://schemas.openxmlformats.org/officeDocument/2006/relationships/theme" Target="../theme/theme1.xml"/><Relationship Id="rId16" Type="http://schemas.openxmlformats.org/officeDocument/2006/relationships/hyperlink" Target="http://creativecommons.org/licenses/by-sa/4.0/" TargetMode="External"/><Relationship Id="rId1" Type="http://schemas.openxmlformats.org/officeDocument/2006/relationships/slideLayout" Target="../slideLayouts/slideLayout1.xml"/><Relationship Id="rId6" Type="http://schemas.openxmlformats.org/officeDocument/2006/relationships/tags" Target="../tags/tag4.xml"/><Relationship Id="rId11" Type="http://schemas.openxmlformats.org/officeDocument/2006/relationships/tags" Target="../tags/tag9.xml"/><Relationship Id="rId5" Type="http://schemas.openxmlformats.org/officeDocument/2006/relationships/tags" Target="../tags/tag3.xml"/><Relationship Id="rId15" Type="http://schemas.openxmlformats.org/officeDocument/2006/relationships/image" Target="../media/image1.png"/><Relationship Id="rId10" Type="http://schemas.openxmlformats.org/officeDocument/2006/relationships/tags" Target="../tags/tag8.xml"/><Relationship Id="rId4" Type="http://schemas.openxmlformats.org/officeDocument/2006/relationships/tags" Target="../tags/tag2.xml"/><Relationship Id="rId9" Type="http://schemas.openxmlformats.org/officeDocument/2006/relationships/tags" Target="../tags/tag7.xml"/><Relationship Id="rId14" Type="http://schemas.openxmlformats.org/officeDocument/2006/relationships/tags" Target="../tags/tag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75EA0264-D2C0-4365-AC78-BF2666C024E2}"/>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1352307" y="0"/>
            <a:ext cx="839693" cy="845606"/>
          </a:xfrm>
          <a:prstGeom prst="rect">
            <a:avLst/>
          </a:prstGeom>
        </p:spPr>
      </p:pic>
      <p:grpSp>
        <p:nvGrpSpPr>
          <p:cNvPr id="9" name="Groupe 8">
            <a:extLst>
              <a:ext uri="{FF2B5EF4-FFF2-40B4-BE49-F238E27FC236}">
                <a16:creationId xmlns:a16="http://schemas.microsoft.com/office/drawing/2014/main" id="{DADC4C96-21D8-4E61-A239-51901CCE9314}"/>
              </a:ext>
            </a:extLst>
          </p:cNvPr>
          <p:cNvGrpSpPr/>
          <p:nvPr userDrawn="1"/>
        </p:nvGrpSpPr>
        <p:grpSpPr>
          <a:xfrm>
            <a:off x="44186" y="3584544"/>
            <a:ext cx="11867762" cy="381000"/>
            <a:chOff x="44186" y="3584544"/>
            <a:chExt cx="11867762" cy="381000"/>
          </a:xfrm>
        </p:grpSpPr>
        <p:sp>
          <p:nvSpPr>
            <p:cNvPr id="10" name="OTLSHAPE_TB_00000000000000000000000000000000_ScaleContainer">
              <a:extLst>
                <a:ext uri="{FF2B5EF4-FFF2-40B4-BE49-F238E27FC236}">
                  <a16:creationId xmlns:a16="http://schemas.microsoft.com/office/drawing/2014/main" id="{B10B06C9-B377-40CC-BCB8-55388F582326}"/>
                </a:ext>
              </a:extLst>
            </p:cNvPr>
            <p:cNvSpPr/>
            <p:nvPr>
              <p:custDataLst>
                <p:tags r:id="rId5"/>
              </p:custDataLst>
            </p:nvPr>
          </p:nvSpPr>
          <p:spPr>
            <a:xfrm>
              <a:off x="701344" y="3584544"/>
              <a:ext cx="11210604" cy="381000"/>
            </a:xfrm>
            <a:prstGeom prst="rect">
              <a:avLst/>
            </a:prstGeom>
            <a:solidFill>
              <a:srgbClr val="016165"/>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TLSHAPE_TB_00000000000000000000000000000000_TimescaleInterval2">
              <a:extLst>
                <a:ext uri="{FF2B5EF4-FFF2-40B4-BE49-F238E27FC236}">
                  <a16:creationId xmlns:a16="http://schemas.microsoft.com/office/drawing/2014/main" id="{6A891F92-64B4-4CC5-90B8-63B81314DBAF}"/>
                </a:ext>
              </a:extLst>
            </p:cNvPr>
            <p:cNvSpPr txBox="1"/>
            <p:nvPr>
              <p:custDataLst>
                <p:tags r:id="rId6"/>
              </p:custDataLst>
            </p:nvPr>
          </p:nvSpPr>
          <p:spPr>
            <a:xfrm>
              <a:off x="2594022" y="3736767"/>
              <a:ext cx="65724" cy="155025"/>
            </a:xfrm>
            <a:prstGeom prst="rect">
              <a:avLst/>
            </a:prstGeom>
            <a:noFill/>
          </p:spPr>
          <p:txBody>
            <a:bodyPr vert="horz" wrap="none" lIns="0" tIns="0" rIns="0" bIns="0" rtlCol="0" anchor="ctr" anchorCtr="0">
              <a:noAutofit/>
            </a:bodyPr>
            <a:lstStyle/>
            <a:p>
              <a:r>
                <a:rPr lang="en-GB" sz="1000" b="1" spc="-16">
                  <a:solidFill>
                    <a:schemeClr val="lt1"/>
                  </a:solidFill>
                  <a:latin typeface="Calibri" panose="020F0502020204030204" pitchFamily="34" charset="0"/>
                </a:rPr>
                <a:t>2</a:t>
              </a:r>
            </a:p>
          </p:txBody>
        </p:sp>
        <p:sp>
          <p:nvSpPr>
            <p:cNvPr id="12" name="OTLSHAPE_TB_00000000000000000000000000000000_TimescaleInterval3">
              <a:extLst>
                <a:ext uri="{FF2B5EF4-FFF2-40B4-BE49-F238E27FC236}">
                  <a16:creationId xmlns:a16="http://schemas.microsoft.com/office/drawing/2014/main" id="{E905EDA0-96AA-46B7-B7E3-2FE13F43C722}"/>
                </a:ext>
              </a:extLst>
            </p:cNvPr>
            <p:cNvSpPr txBox="1"/>
            <p:nvPr>
              <p:custDataLst>
                <p:tags r:id="rId7"/>
              </p:custDataLst>
            </p:nvPr>
          </p:nvSpPr>
          <p:spPr>
            <a:xfrm>
              <a:off x="4057988" y="3730183"/>
              <a:ext cx="131446" cy="155025"/>
            </a:xfrm>
            <a:prstGeom prst="rect">
              <a:avLst/>
            </a:prstGeom>
            <a:noFill/>
          </p:spPr>
          <p:txBody>
            <a:bodyPr vert="horz" wrap="none" lIns="0" tIns="0" rIns="0" bIns="0" rtlCol="0" anchor="ctr" anchorCtr="0">
              <a:noAutofit/>
            </a:bodyPr>
            <a:lstStyle/>
            <a:p>
              <a:r>
                <a:rPr lang="en-GB" sz="1000" b="1" spc="-14">
                  <a:solidFill>
                    <a:schemeClr val="lt1"/>
                  </a:solidFill>
                  <a:latin typeface="Calibri" panose="020F0502020204030204" pitchFamily="34" charset="0"/>
                </a:rPr>
                <a:t>3</a:t>
              </a:r>
            </a:p>
          </p:txBody>
        </p:sp>
        <p:sp>
          <p:nvSpPr>
            <p:cNvPr id="13" name="OTLSHAPE_TB_00000000000000000000000000000000_TimescaleInterval4">
              <a:extLst>
                <a:ext uri="{FF2B5EF4-FFF2-40B4-BE49-F238E27FC236}">
                  <a16:creationId xmlns:a16="http://schemas.microsoft.com/office/drawing/2014/main" id="{B6AD4EBB-2E9B-46EE-967F-8002FF8508CC}"/>
                </a:ext>
              </a:extLst>
            </p:cNvPr>
            <p:cNvSpPr txBox="1"/>
            <p:nvPr>
              <p:custDataLst>
                <p:tags r:id="rId8"/>
              </p:custDataLst>
            </p:nvPr>
          </p:nvSpPr>
          <p:spPr>
            <a:xfrm>
              <a:off x="5587676" y="3723599"/>
              <a:ext cx="131446" cy="155025"/>
            </a:xfrm>
            <a:prstGeom prst="rect">
              <a:avLst/>
            </a:prstGeom>
            <a:noFill/>
          </p:spPr>
          <p:txBody>
            <a:bodyPr vert="horz" wrap="none" lIns="0" tIns="0" rIns="0" bIns="0" rtlCol="0" anchor="ctr" anchorCtr="0">
              <a:noAutofit/>
            </a:bodyPr>
            <a:lstStyle/>
            <a:p>
              <a:r>
                <a:rPr lang="en-GB" sz="1000" b="1" spc="-14">
                  <a:solidFill>
                    <a:schemeClr val="lt1"/>
                  </a:solidFill>
                  <a:latin typeface="Calibri" panose="020F0502020204030204" pitchFamily="34" charset="0"/>
                </a:rPr>
                <a:t>4</a:t>
              </a:r>
            </a:p>
          </p:txBody>
        </p:sp>
        <p:sp>
          <p:nvSpPr>
            <p:cNvPr id="14" name="OTLSHAPE_TB_00000000000000000000000000000000_TimescaleInterval5">
              <a:extLst>
                <a:ext uri="{FF2B5EF4-FFF2-40B4-BE49-F238E27FC236}">
                  <a16:creationId xmlns:a16="http://schemas.microsoft.com/office/drawing/2014/main" id="{B8EA89B0-4E23-4F8C-BC5C-EAFB43BE9274}"/>
                </a:ext>
              </a:extLst>
            </p:cNvPr>
            <p:cNvSpPr txBox="1"/>
            <p:nvPr>
              <p:custDataLst>
                <p:tags r:id="rId9"/>
              </p:custDataLst>
            </p:nvPr>
          </p:nvSpPr>
          <p:spPr>
            <a:xfrm>
              <a:off x="7117364" y="3717015"/>
              <a:ext cx="131446" cy="155025"/>
            </a:xfrm>
            <a:prstGeom prst="rect">
              <a:avLst/>
            </a:prstGeom>
            <a:noFill/>
          </p:spPr>
          <p:txBody>
            <a:bodyPr vert="horz" wrap="none" lIns="0" tIns="0" rIns="0" bIns="0" rtlCol="0" anchor="ctr" anchorCtr="0">
              <a:noAutofit/>
            </a:bodyPr>
            <a:lstStyle/>
            <a:p>
              <a:r>
                <a:rPr lang="en-GB" sz="1000" b="1" spc="-14">
                  <a:solidFill>
                    <a:schemeClr val="lt1"/>
                  </a:solidFill>
                  <a:latin typeface="Calibri" panose="020F0502020204030204" pitchFamily="34" charset="0"/>
                </a:rPr>
                <a:t>5</a:t>
              </a:r>
            </a:p>
          </p:txBody>
        </p:sp>
        <p:sp>
          <p:nvSpPr>
            <p:cNvPr id="15" name="OTLSHAPE_TB_00000000000000000000000000000000_TimescaleInterval6">
              <a:extLst>
                <a:ext uri="{FF2B5EF4-FFF2-40B4-BE49-F238E27FC236}">
                  <a16:creationId xmlns:a16="http://schemas.microsoft.com/office/drawing/2014/main" id="{A5B2F77B-0BD8-4E3B-9D08-15F190F08F84}"/>
                </a:ext>
              </a:extLst>
            </p:cNvPr>
            <p:cNvSpPr txBox="1"/>
            <p:nvPr>
              <p:custDataLst>
                <p:tags r:id="rId10"/>
              </p:custDataLst>
            </p:nvPr>
          </p:nvSpPr>
          <p:spPr>
            <a:xfrm>
              <a:off x="8647052" y="3710431"/>
              <a:ext cx="131446" cy="155025"/>
            </a:xfrm>
            <a:prstGeom prst="rect">
              <a:avLst/>
            </a:prstGeom>
            <a:noFill/>
          </p:spPr>
          <p:txBody>
            <a:bodyPr vert="horz" wrap="none" lIns="0" tIns="0" rIns="0" bIns="0" rtlCol="0" anchor="ctr" anchorCtr="0">
              <a:noAutofit/>
            </a:bodyPr>
            <a:lstStyle/>
            <a:p>
              <a:r>
                <a:rPr lang="en-GB" sz="1000" b="1" spc="-14">
                  <a:solidFill>
                    <a:schemeClr val="lt1"/>
                  </a:solidFill>
                  <a:latin typeface="Calibri" panose="020F0502020204030204" pitchFamily="34" charset="0"/>
                </a:rPr>
                <a:t>6</a:t>
              </a:r>
            </a:p>
          </p:txBody>
        </p:sp>
        <p:sp>
          <p:nvSpPr>
            <p:cNvPr id="16" name="OTLSHAPE_TB_00000000000000000000000000000000_TimescaleInterval7">
              <a:extLst>
                <a:ext uri="{FF2B5EF4-FFF2-40B4-BE49-F238E27FC236}">
                  <a16:creationId xmlns:a16="http://schemas.microsoft.com/office/drawing/2014/main" id="{606EDF50-0F8C-4F4D-B81F-95C1306CDDCA}"/>
                </a:ext>
              </a:extLst>
            </p:cNvPr>
            <p:cNvSpPr txBox="1"/>
            <p:nvPr>
              <p:custDataLst>
                <p:tags r:id="rId11"/>
              </p:custDataLst>
            </p:nvPr>
          </p:nvSpPr>
          <p:spPr>
            <a:xfrm>
              <a:off x="10176740" y="3703846"/>
              <a:ext cx="131446" cy="198561"/>
            </a:xfrm>
            <a:prstGeom prst="rect">
              <a:avLst/>
            </a:prstGeom>
            <a:noFill/>
          </p:spPr>
          <p:txBody>
            <a:bodyPr vert="horz" wrap="none" lIns="0" tIns="0" rIns="0" bIns="0" rtlCol="0" anchor="ctr" anchorCtr="0">
              <a:noAutofit/>
            </a:bodyPr>
            <a:lstStyle/>
            <a:p>
              <a:r>
                <a:rPr lang="en-GB" sz="1000" b="1" spc="-14">
                  <a:solidFill>
                    <a:schemeClr val="lt1"/>
                  </a:solidFill>
                  <a:latin typeface="Calibri" panose="020F0502020204030204" pitchFamily="34" charset="0"/>
                </a:rPr>
                <a:t>7</a:t>
              </a:r>
            </a:p>
          </p:txBody>
        </p:sp>
        <p:sp>
          <p:nvSpPr>
            <p:cNvPr id="17" name="OTLSHAPE_TB_00000000000000000000000000000000_TimescaleInterval1">
              <a:extLst>
                <a:ext uri="{FF2B5EF4-FFF2-40B4-BE49-F238E27FC236}">
                  <a16:creationId xmlns:a16="http://schemas.microsoft.com/office/drawing/2014/main" id="{3C25A1B5-B8A3-49D3-830A-29467652349F}"/>
                </a:ext>
              </a:extLst>
            </p:cNvPr>
            <p:cNvSpPr txBox="1"/>
            <p:nvPr>
              <p:custDataLst>
                <p:tags r:id="rId12"/>
              </p:custDataLst>
            </p:nvPr>
          </p:nvSpPr>
          <p:spPr>
            <a:xfrm>
              <a:off x="44186" y="3702888"/>
              <a:ext cx="482584" cy="195488"/>
            </a:xfrm>
            <a:prstGeom prst="rect">
              <a:avLst/>
            </a:prstGeom>
            <a:noFill/>
          </p:spPr>
          <p:txBody>
            <a:bodyPr vert="horz" wrap="none" lIns="0" tIns="0" rIns="0" bIns="0" rtlCol="0" anchor="ctr" anchorCtr="0">
              <a:noAutofit/>
            </a:bodyPr>
            <a:lstStyle/>
            <a:p>
              <a:r>
                <a:rPr lang="en-GB" sz="1000" b="1" spc="-10">
                  <a:solidFill>
                    <a:schemeClr val="accent2">
                      <a:lumMod val="50000"/>
                    </a:schemeClr>
                  </a:solidFill>
                  <a:latin typeface="Calibri" panose="020F0502020204030204" pitchFamily="34" charset="0"/>
                </a:rPr>
                <a:t>SEMAINES </a:t>
              </a:r>
            </a:p>
          </p:txBody>
        </p:sp>
        <p:sp>
          <p:nvSpPr>
            <p:cNvPr id="18" name="OTLSHAPE_TB_00000000000000000000000000000000_TimescaleInterval2">
              <a:extLst>
                <a:ext uri="{FF2B5EF4-FFF2-40B4-BE49-F238E27FC236}">
                  <a16:creationId xmlns:a16="http://schemas.microsoft.com/office/drawing/2014/main" id="{70F04C05-E8A2-4002-9D0B-02E6C531570E}"/>
                </a:ext>
              </a:extLst>
            </p:cNvPr>
            <p:cNvSpPr txBox="1"/>
            <p:nvPr>
              <p:custDataLst>
                <p:tags r:id="rId13"/>
              </p:custDataLst>
            </p:nvPr>
          </p:nvSpPr>
          <p:spPr>
            <a:xfrm>
              <a:off x="1017980" y="3707877"/>
              <a:ext cx="177800" cy="190499"/>
            </a:xfrm>
            <a:prstGeom prst="rect">
              <a:avLst/>
            </a:prstGeom>
            <a:noFill/>
          </p:spPr>
          <p:txBody>
            <a:bodyPr vert="horz" wrap="none" lIns="0" tIns="0" rIns="0" bIns="0" rtlCol="0" anchor="ctr" anchorCtr="0">
              <a:noAutofit/>
            </a:bodyPr>
            <a:lstStyle/>
            <a:p>
              <a:r>
                <a:rPr lang="en-GB" sz="1000" b="1" spc="-16">
                  <a:solidFill>
                    <a:schemeClr val="lt1"/>
                  </a:solidFill>
                  <a:latin typeface="Calibri" panose="020F0502020204030204" pitchFamily="34" charset="0"/>
                </a:rPr>
                <a:t>1</a:t>
              </a:r>
            </a:p>
          </p:txBody>
        </p:sp>
        <p:sp>
          <p:nvSpPr>
            <p:cNvPr id="19" name="OTLSHAPE_TB_00000000000000000000000000000000_TimescaleInterval7">
              <a:extLst>
                <a:ext uri="{FF2B5EF4-FFF2-40B4-BE49-F238E27FC236}">
                  <a16:creationId xmlns:a16="http://schemas.microsoft.com/office/drawing/2014/main" id="{37982076-D21C-4975-A9C9-8AA8FF7BDA5D}"/>
                </a:ext>
              </a:extLst>
            </p:cNvPr>
            <p:cNvSpPr txBox="1"/>
            <p:nvPr>
              <p:custDataLst>
                <p:tags r:id="rId14"/>
              </p:custDataLst>
            </p:nvPr>
          </p:nvSpPr>
          <p:spPr>
            <a:xfrm>
              <a:off x="11706430" y="3675763"/>
              <a:ext cx="131446" cy="198561"/>
            </a:xfrm>
            <a:prstGeom prst="rect">
              <a:avLst/>
            </a:prstGeom>
            <a:noFill/>
          </p:spPr>
          <p:txBody>
            <a:bodyPr vert="horz" wrap="none" lIns="0" tIns="0" rIns="0" bIns="0" rtlCol="0" anchor="ctr" anchorCtr="0">
              <a:noAutofit/>
            </a:bodyPr>
            <a:lstStyle/>
            <a:p>
              <a:r>
                <a:rPr lang="en-GB" sz="1000" b="1" spc="-14">
                  <a:solidFill>
                    <a:schemeClr val="lt1"/>
                  </a:solidFill>
                  <a:latin typeface="Calibri" panose="020F0502020204030204" pitchFamily="34" charset="0"/>
                </a:rPr>
                <a:t>8</a:t>
              </a:r>
            </a:p>
          </p:txBody>
        </p:sp>
      </p:grpSp>
      <p:grpSp>
        <p:nvGrpSpPr>
          <p:cNvPr id="28" name="Groupe 27">
            <a:extLst>
              <a:ext uri="{FF2B5EF4-FFF2-40B4-BE49-F238E27FC236}">
                <a16:creationId xmlns:a16="http://schemas.microsoft.com/office/drawing/2014/main" id="{ACCEE70A-9239-40EF-AA38-A2C009320F3E}"/>
              </a:ext>
            </a:extLst>
          </p:cNvPr>
          <p:cNvGrpSpPr/>
          <p:nvPr userDrawn="1"/>
        </p:nvGrpSpPr>
        <p:grpSpPr>
          <a:xfrm>
            <a:off x="44185" y="5328799"/>
            <a:ext cx="5011141" cy="1540323"/>
            <a:chOff x="18368" y="5344359"/>
            <a:chExt cx="3160244" cy="1540323"/>
          </a:xfrm>
        </p:grpSpPr>
        <p:sp>
          <p:nvSpPr>
            <p:cNvPr id="29" name="OTLSHAPE_T_000a92dd9b124873a0da1178375d72a8_Shape">
              <a:extLst>
                <a:ext uri="{FF2B5EF4-FFF2-40B4-BE49-F238E27FC236}">
                  <a16:creationId xmlns:a16="http://schemas.microsoft.com/office/drawing/2014/main" id="{57AF2737-FF90-46BE-B843-E24D7076ADAC}"/>
                </a:ext>
              </a:extLst>
            </p:cNvPr>
            <p:cNvSpPr/>
            <p:nvPr>
              <p:custDataLst>
                <p:tags r:id="rId3"/>
              </p:custDataLst>
            </p:nvPr>
          </p:nvSpPr>
          <p:spPr>
            <a:xfrm>
              <a:off x="18368" y="5397272"/>
              <a:ext cx="3160244" cy="334471"/>
            </a:xfrm>
            <a:prstGeom prst="roundRect">
              <a:avLst/>
            </a:prstGeom>
            <a:solidFill>
              <a:srgbClr val="016165"/>
            </a:solidFill>
            <a:ln w="12700" cap="flat" cmpd="sng" algn="ctr">
              <a:noFill/>
              <a:prstDash val="solid"/>
              <a:miter lim="800000"/>
            </a:ln>
            <a:effectLst>
              <a:outerShdw>
                <a:scrgbClr r="0" g="0" b="0">
                  <a:alpha val="50000"/>
                </a:scrgbClr>
              </a:outerShdw>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994A5E54-F92B-4AC5-9CF3-C2968D2200B1}"/>
                </a:ext>
              </a:extLst>
            </p:cNvPr>
            <p:cNvSpPr/>
            <p:nvPr/>
          </p:nvSpPr>
          <p:spPr>
            <a:xfrm>
              <a:off x="1083377" y="5344359"/>
              <a:ext cx="1011927" cy="461665"/>
            </a:xfrm>
            <a:prstGeom prst="rect">
              <a:avLst/>
            </a:prstGeom>
            <a:noFill/>
          </p:spPr>
          <p:txBody>
            <a:bodyPr wrap="none" lIns="91440" tIns="45720" rIns="91440" bIns="45720">
              <a:spAutoFit/>
            </a:bodyPr>
            <a:lstStyle/>
            <a:p>
              <a:pPr algn="ctr"/>
              <a:r>
                <a:rPr lang="fr-FR" sz="2400" b="1">
                  <a:ln w="12700">
                    <a:solidFill>
                      <a:srgbClr val="016165"/>
                    </a:solidFill>
                    <a:prstDash val="solid"/>
                  </a:ln>
                  <a:solidFill>
                    <a:srgbClr val="00D9CE"/>
                  </a:solidFill>
                  <a:effectLst>
                    <a:innerShdw blurRad="177800">
                      <a:schemeClr val="accent3">
                        <a:lumMod val="50000"/>
                      </a:schemeClr>
                    </a:innerShdw>
                  </a:effectLst>
                </a:rPr>
                <a:t>BANQUE</a:t>
              </a:r>
            </a:p>
          </p:txBody>
        </p:sp>
        <p:cxnSp>
          <p:nvCxnSpPr>
            <p:cNvPr id="31" name="OTLSHAPE_T_91d37359fb8646a79be5e3f88ad1e984_LeftVerticalConnector2">
              <a:extLst>
                <a:ext uri="{FF2B5EF4-FFF2-40B4-BE49-F238E27FC236}">
                  <a16:creationId xmlns:a16="http://schemas.microsoft.com/office/drawing/2014/main" id="{72EA596F-5EA4-4150-8035-74D829D04D1F}"/>
                </a:ext>
              </a:extLst>
            </p:cNvPr>
            <p:cNvCxnSpPr>
              <a:cxnSpLocks/>
            </p:cNvCxnSpPr>
            <p:nvPr>
              <p:custDataLst>
                <p:tags r:id="rId4"/>
              </p:custDataLst>
            </p:nvPr>
          </p:nvCxnSpPr>
          <p:spPr>
            <a:xfrm>
              <a:off x="3160312" y="5725078"/>
              <a:ext cx="0" cy="1159604"/>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3" name="Groupe 2">
            <a:extLst>
              <a:ext uri="{FF2B5EF4-FFF2-40B4-BE49-F238E27FC236}">
                <a16:creationId xmlns:a16="http://schemas.microsoft.com/office/drawing/2014/main" id="{F1550A22-959C-412A-B01D-507E2F280B55}"/>
              </a:ext>
            </a:extLst>
          </p:cNvPr>
          <p:cNvGrpSpPr/>
          <p:nvPr userDrawn="1"/>
        </p:nvGrpSpPr>
        <p:grpSpPr>
          <a:xfrm>
            <a:off x="8647052" y="5999816"/>
            <a:ext cx="3544948" cy="835442"/>
            <a:chOff x="8647052" y="5999816"/>
            <a:chExt cx="3544948" cy="835442"/>
          </a:xfrm>
        </p:grpSpPr>
        <p:sp>
          <p:nvSpPr>
            <p:cNvPr id="8" name="Espace réservé du pied de page 21">
              <a:extLst>
                <a:ext uri="{FF2B5EF4-FFF2-40B4-BE49-F238E27FC236}">
                  <a16:creationId xmlns:a16="http://schemas.microsoft.com/office/drawing/2014/main" id="{9DFAA67B-FC8E-4083-9AB5-91D19D051EC3}"/>
                </a:ext>
              </a:extLst>
            </p:cNvPr>
            <p:cNvSpPr txBox="1">
              <a:spLocks/>
            </p:cNvSpPr>
            <p:nvPr userDrawn="1"/>
          </p:nvSpPr>
          <p:spPr>
            <a:xfrm>
              <a:off x="8647052" y="6201430"/>
              <a:ext cx="1908245" cy="295274"/>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000">
                  <a:solidFill>
                    <a:prstClr val="black">
                      <a:tint val="75000"/>
                    </a:prstClr>
                  </a:solidFill>
                </a:rPr>
                <a:t>Denis, Lefebvre et Bélisle, 2019</a:t>
              </a:r>
            </a:p>
          </p:txBody>
        </p:sp>
        <p:sp>
          <p:nvSpPr>
            <p:cNvPr id="2" name="Rectangle 3">
              <a:extLst>
                <a:ext uri="{FF2B5EF4-FFF2-40B4-BE49-F238E27FC236}">
                  <a16:creationId xmlns:a16="http://schemas.microsoft.com/office/drawing/2014/main" id="{43C6B3C7-E258-45ED-8FD6-6D80BD465E10}"/>
                </a:ext>
              </a:extLst>
            </p:cNvPr>
            <p:cNvSpPr>
              <a:spLocks noChangeArrowheads="1"/>
            </p:cNvSpPr>
            <p:nvPr userDrawn="1"/>
          </p:nvSpPr>
          <p:spPr bwMode="auto">
            <a:xfrm>
              <a:off x="8680450" y="6496704"/>
              <a:ext cx="3511550" cy="33855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800" b="0" i="0" u="none" strike="noStrike" cap="none" normalizeH="0" baseline="0">
                  <a:ln>
                    <a:noFill/>
                  </a:ln>
                  <a:solidFill>
                    <a:srgbClr val="464646"/>
                  </a:solidFill>
                  <a:effectLst/>
                  <a:latin typeface="Source Sans Pro" panose="020B0503030403020204" pitchFamily="34" charset="0"/>
                </a:rPr>
                <a:t>Cette œuvre est mise à disposition selon les termes de la </a:t>
              </a:r>
              <a:r>
                <a:rPr kumimoji="0" lang="fr-FR" altLang="fr-FR" sz="800" b="0" i="0" u="none" strike="noStrike" cap="none" normalizeH="0" baseline="0">
                  <a:ln>
                    <a:noFill/>
                  </a:ln>
                  <a:solidFill>
                    <a:srgbClr val="049CCF"/>
                  </a:solidFill>
                  <a:effectLst/>
                  <a:latin typeface="Source Sans Pro" panose="020B0503030403020204" pitchFamily="34" charset="0"/>
                  <a:hlinkClick r:id="rId16"/>
                </a:rPr>
                <a:t>Licence Creative Commons Attribution - Partage dans les Mêmes Conditions 4.0 International</a:t>
              </a:r>
              <a:r>
                <a:rPr kumimoji="0" lang="fr-FR" altLang="fr-FR" sz="800" b="0" i="0" u="none" strike="noStrike" cap="none" normalizeH="0" baseline="0">
                  <a:ln>
                    <a:noFill/>
                  </a:ln>
                  <a:solidFill>
                    <a:srgbClr val="464646"/>
                  </a:solidFill>
                  <a:effectLst/>
                  <a:latin typeface="Source Sans Pro" panose="020B0503030403020204" pitchFamily="34" charset="0"/>
                </a:rPr>
                <a:t>.</a:t>
              </a:r>
              <a:r>
                <a:rPr kumimoji="0" lang="fr-FR" altLang="fr-FR" sz="800" b="0" i="0" u="none" strike="noStrike" cap="none" normalizeH="0" baseline="0">
                  <a:ln>
                    <a:noFill/>
                  </a:ln>
                  <a:solidFill>
                    <a:schemeClr val="tx1"/>
                  </a:solidFill>
                  <a:effectLst/>
                </a:rPr>
                <a:t> </a:t>
              </a:r>
              <a:endParaRPr kumimoji="0" lang="fr-FR" altLang="fr-FR" sz="800" b="0" i="0" u="none" strike="noStrike" cap="none" normalizeH="0" baseline="0">
                <a:ln>
                  <a:noFill/>
                </a:ln>
                <a:solidFill>
                  <a:schemeClr val="tx1"/>
                </a:solidFill>
                <a:effectLst/>
                <a:latin typeface="Arial" panose="020B0604020202020204" pitchFamily="34" charset="0"/>
              </a:endParaRPr>
            </a:p>
          </p:txBody>
        </p:sp>
        <p:pic>
          <p:nvPicPr>
            <p:cNvPr id="1028" name="Picture 4" descr="Licence Creative Commons">
              <a:hlinkClick r:id="rId16"/>
              <a:extLst>
                <a:ext uri="{FF2B5EF4-FFF2-40B4-BE49-F238E27FC236}">
                  <a16:creationId xmlns:a16="http://schemas.microsoft.com/office/drawing/2014/main" id="{5E2F170F-9C81-457B-BBEB-AD2807933C34}"/>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10760373" y="5999816"/>
              <a:ext cx="1151575" cy="40566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100484419"/>
      </p:ext>
    </p:extLst>
  </p:cSld>
  <p:clrMap bg1="lt1" tx1="dk1" bg2="lt2" tx2="dk2" accent1="accent1" accent2="accent2" accent3="accent3" accent4="accent4" accent5="accent5" accent6="accent6" hlink="hlink" folHlink="folHlink"/>
  <p:sldLayoutIdLst>
    <p:sldLayoutId id="2147483702"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6" Type="http://schemas.openxmlformats.org/officeDocument/2006/relationships/tags" Target="../tags/tag38.xml"/><Relationship Id="rId21" Type="http://schemas.openxmlformats.org/officeDocument/2006/relationships/tags" Target="../tags/tag33.xml"/><Relationship Id="rId42" Type="http://schemas.openxmlformats.org/officeDocument/2006/relationships/tags" Target="../tags/tag54.xml"/><Relationship Id="rId47" Type="http://schemas.openxmlformats.org/officeDocument/2006/relationships/tags" Target="../tags/tag59.xml"/><Relationship Id="rId63" Type="http://schemas.openxmlformats.org/officeDocument/2006/relationships/tags" Target="../tags/tag75.xml"/><Relationship Id="rId68" Type="http://schemas.openxmlformats.org/officeDocument/2006/relationships/image" Target="../media/image3.png"/><Relationship Id="rId7" Type="http://schemas.openxmlformats.org/officeDocument/2006/relationships/tags" Target="../tags/tag19.xml"/><Relationship Id="rId71" Type="http://schemas.openxmlformats.org/officeDocument/2006/relationships/image" Target="../media/image6.svg"/><Relationship Id="rId2" Type="http://schemas.openxmlformats.org/officeDocument/2006/relationships/tags" Target="../tags/tag14.xml"/><Relationship Id="rId16" Type="http://schemas.openxmlformats.org/officeDocument/2006/relationships/tags" Target="../tags/tag28.xml"/><Relationship Id="rId29" Type="http://schemas.openxmlformats.org/officeDocument/2006/relationships/tags" Target="../tags/tag41.xml"/><Relationship Id="rId11" Type="http://schemas.openxmlformats.org/officeDocument/2006/relationships/tags" Target="../tags/tag23.xml"/><Relationship Id="rId24" Type="http://schemas.openxmlformats.org/officeDocument/2006/relationships/tags" Target="../tags/tag36.xml"/><Relationship Id="rId32" Type="http://schemas.openxmlformats.org/officeDocument/2006/relationships/tags" Target="../tags/tag44.xml"/><Relationship Id="rId37" Type="http://schemas.openxmlformats.org/officeDocument/2006/relationships/tags" Target="../tags/tag49.xml"/><Relationship Id="rId40" Type="http://schemas.openxmlformats.org/officeDocument/2006/relationships/tags" Target="../tags/tag52.xml"/><Relationship Id="rId45" Type="http://schemas.openxmlformats.org/officeDocument/2006/relationships/tags" Target="../tags/tag57.xml"/><Relationship Id="rId53" Type="http://schemas.openxmlformats.org/officeDocument/2006/relationships/tags" Target="../tags/tag65.xml"/><Relationship Id="rId58" Type="http://schemas.openxmlformats.org/officeDocument/2006/relationships/tags" Target="../tags/tag70.xml"/><Relationship Id="rId66" Type="http://schemas.openxmlformats.org/officeDocument/2006/relationships/slideLayout" Target="../slideLayouts/slideLayout1.xml"/><Relationship Id="rId5" Type="http://schemas.openxmlformats.org/officeDocument/2006/relationships/tags" Target="../tags/tag17.xml"/><Relationship Id="rId61" Type="http://schemas.openxmlformats.org/officeDocument/2006/relationships/tags" Target="../tags/tag73.xml"/><Relationship Id="rId19" Type="http://schemas.openxmlformats.org/officeDocument/2006/relationships/tags" Target="../tags/tag31.xml"/><Relationship Id="rId14" Type="http://schemas.openxmlformats.org/officeDocument/2006/relationships/tags" Target="../tags/tag26.xml"/><Relationship Id="rId22" Type="http://schemas.openxmlformats.org/officeDocument/2006/relationships/tags" Target="../tags/tag34.xml"/><Relationship Id="rId27" Type="http://schemas.openxmlformats.org/officeDocument/2006/relationships/tags" Target="../tags/tag39.xml"/><Relationship Id="rId30" Type="http://schemas.openxmlformats.org/officeDocument/2006/relationships/tags" Target="../tags/tag42.xml"/><Relationship Id="rId35" Type="http://schemas.openxmlformats.org/officeDocument/2006/relationships/tags" Target="../tags/tag47.xml"/><Relationship Id="rId43" Type="http://schemas.openxmlformats.org/officeDocument/2006/relationships/tags" Target="../tags/tag55.xml"/><Relationship Id="rId48" Type="http://schemas.openxmlformats.org/officeDocument/2006/relationships/tags" Target="../tags/tag60.xml"/><Relationship Id="rId56" Type="http://schemas.openxmlformats.org/officeDocument/2006/relationships/tags" Target="../tags/tag68.xml"/><Relationship Id="rId64" Type="http://schemas.openxmlformats.org/officeDocument/2006/relationships/tags" Target="../tags/tag76.xml"/><Relationship Id="rId69" Type="http://schemas.openxmlformats.org/officeDocument/2006/relationships/image" Target="../media/image4.svg"/><Relationship Id="rId8" Type="http://schemas.openxmlformats.org/officeDocument/2006/relationships/tags" Target="../tags/tag20.xml"/><Relationship Id="rId51" Type="http://schemas.openxmlformats.org/officeDocument/2006/relationships/tags" Target="../tags/tag63.xml"/><Relationship Id="rId3" Type="http://schemas.openxmlformats.org/officeDocument/2006/relationships/tags" Target="../tags/tag15.xml"/><Relationship Id="rId12" Type="http://schemas.openxmlformats.org/officeDocument/2006/relationships/tags" Target="../tags/tag24.xml"/><Relationship Id="rId17" Type="http://schemas.openxmlformats.org/officeDocument/2006/relationships/tags" Target="../tags/tag29.xml"/><Relationship Id="rId25" Type="http://schemas.openxmlformats.org/officeDocument/2006/relationships/tags" Target="../tags/tag37.xml"/><Relationship Id="rId33" Type="http://schemas.openxmlformats.org/officeDocument/2006/relationships/tags" Target="../tags/tag45.xml"/><Relationship Id="rId38" Type="http://schemas.openxmlformats.org/officeDocument/2006/relationships/tags" Target="../tags/tag50.xml"/><Relationship Id="rId46" Type="http://schemas.openxmlformats.org/officeDocument/2006/relationships/tags" Target="../tags/tag58.xml"/><Relationship Id="rId59" Type="http://schemas.openxmlformats.org/officeDocument/2006/relationships/tags" Target="../tags/tag71.xml"/><Relationship Id="rId67" Type="http://schemas.openxmlformats.org/officeDocument/2006/relationships/notesSlide" Target="../notesSlides/notesSlide1.xml"/><Relationship Id="rId20" Type="http://schemas.openxmlformats.org/officeDocument/2006/relationships/tags" Target="../tags/tag32.xml"/><Relationship Id="rId41" Type="http://schemas.openxmlformats.org/officeDocument/2006/relationships/tags" Target="../tags/tag53.xml"/><Relationship Id="rId54" Type="http://schemas.openxmlformats.org/officeDocument/2006/relationships/tags" Target="../tags/tag66.xml"/><Relationship Id="rId62" Type="http://schemas.openxmlformats.org/officeDocument/2006/relationships/tags" Target="../tags/tag74.xml"/><Relationship Id="rId70" Type="http://schemas.openxmlformats.org/officeDocument/2006/relationships/image" Target="../media/image5.png"/><Relationship Id="rId1" Type="http://schemas.openxmlformats.org/officeDocument/2006/relationships/tags" Target="../tags/tag13.xml"/><Relationship Id="rId6" Type="http://schemas.openxmlformats.org/officeDocument/2006/relationships/tags" Target="../tags/tag18.xml"/><Relationship Id="rId15" Type="http://schemas.openxmlformats.org/officeDocument/2006/relationships/tags" Target="../tags/tag27.xml"/><Relationship Id="rId23" Type="http://schemas.openxmlformats.org/officeDocument/2006/relationships/tags" Target="../tags/tag35.xml"/><Relationship Id="rId28" Type="http://schemas.openxmlformats.org/officeDocument/2006/relationships/tags" Target="../tags/tag40.xml"/><Relationship Id="rId36" Type="http://schemas.openxmlformats.org/officeDocument/2006/relationships/tags" Target="../tags/tag48.xml"/><Relationship Id="rId49" Type="http://schemas.openxmlformats.org/officeDocument/2006/relationships/tags" Target="../tags/tag61.xml"/><Relationship Id="rId57" Type="http://schemas.openxmlformats.org/officeDocument/2006/relationships/tags" Target="../tags/tag69.xml"/><Relationship Id="rId10" Type="http://schemas.openxmlformats.org/officeDocument/2006/relationships/tags" Target="../tags/tag22.xml"/><Relationship Id="rId31" Type="http://schemas.openxmlformats.org/officeDocument/2006/relationships/tags" Target="../tags/tag43.xml"/><Relationship Id="rId44" Type="http://schemas.openxmlformats.org/officeDocument/2006/relationships/tags" Target="../tags/tag56.xml"/><Relationship Id="rId52" Type="http://schemas.openxmlformats.org/officeDocument/2006/relationships/tags" Target="../tags/tag64.xml"/><Relationship Id="rId60" Type="http://schemas.openxmlformats.org/officeDocument/2006/relationships/tags" Target="../tags/tag72.xml"/><Relationship Id="rId65" Type="http://schemas.openxmlformats.org/officeDocument/2006/relationships/tags" Target="../tags/tag77.xml"/><Relationship Id="rId4" Type="http://schemas.openxmlformats.org/officeDocument/2006/relationships/tags" Target="../tags/tag16.xml"/><Relationship Id="rId9" Type="http://schemas.openxmlformats.org/officeDocument/2006/relationships/tags" Target="../tags/tag21.xml"/><Relationship Id="rId13" Type="http://schemas.openxmlformats.org/officeDocument/2006/relationships/tags" Target="../tags/tag25.xml"/><Relationship Id="rId18" Type="http://schemas.openxmlformats.org/officeDocument/2006/relationships/tags" Target="../tags/tag30.xml"/><Relationship Id="rId39" Type="http://schemas.openxmlformats.org/officeDocument/2006/relationships/tags" Target="../tags/tag51.xml"/><Relationship Id="rId34" Type="http://schemas.openxmlformats.org/officeDocument/2006/relationships/tags" Target="../tags/tag46.xml"/><Relationship Id="rId50" Type="http://schemas.openxmlformats.org/officeDocument/2006/relationships/tags" Target="../tags/tag62.xml"/><Relationship Id="rId55" Type="http://schemas.openxmlformats.org/officeDocument/2006/relationships/tags" Target="../tags/tag6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94" name="OTLSHAPE_TB_00000000000000000000000000000000_LeftEndCaps" hidden="1"/>
          <p:cNvSpPr txBox="1"/>
          <p:nvPr>
            <p:custDataLst>
              <p:tags r:id="rId2"/>
            </p:custDataLst>
          </p:nvPr>
        </p:nvSpPr>
        <p:spPr>
          <a:xfrm>
            <a:off x="1778000" y="4251497"/>
            <a:ext cx="469900" cy="279061"/>
          </a:xfrm>
          <a:prstGeom prst="rect">
            <a:avLst/>
          </a:prstGeom>
          <a:noFill/>
        </p:spPr>
        <p:txBody>
          <a:bodyPr vert="horz" wrap="none" lIns="0" tIns="0" rIns="0" bIns="0" rtlCol="0" anchor="ctr" anchorCtr="0">
            <a:spAutoFit/>
          </a:bodyPr>
          <a:lstStyle/>
          <a:p>
            <a:pPr algn="ctr"/>
            <a:r>
              <a:rPr lang="en-GB" b="1">
                <a:solidFill>
                  <a:srgbClr val="ED7D31"/>
                </a:solidFill>
                <a:latin typeface="Calibri" panose="020F0502020204030204" pitchFamily="34" charset="0"/>
              </a:rPr>
              <a:t>2018</a:t>
            </a:r>
          </a:p>
        </p:txBody>
      </p:sp>
      <p:sp>
        <p:nvSpPr>
          <p:cNvPr id="12195" name="OTLSHAPE_TB_00000000000000000000000000000000_RightEndCaps" hidden="1"/>
          <p:cNvSpPr txBox="1"/>
          <p:nvPr>
            <p:custDataLst>
              <p:tags r:id="rId3"/>
            </p:custDataLst>
          </p:nvPr>
        </p:nvSpPr>
        <p:spPr>
          <a:xfrm>
            <a:off x="9963743" y="4251497"/>
            <a:ext cx="457200" cy="279061"/>
          </a:xfrm>
          <a:prstGeom prst="rect">
            <a:avLst/>
          </a:prstGeom>
          <a:noFill/>
        </p:spPr>
        <p:txBody>
          <a:bodyPr vert="horz" wrap="none" lIns="0" tIns="0" rIns="0" bIns="0" rtlCol="0" anchor="ctr" anchorCtr="0">
            <a:spAutoFit/>
          </a:bodyPr>
          <a:lstStyle/>
          <a:p>
            <a:pPr algn="ctr"/>
            <a:r>
              <a:rPr lang="en-GB" b="1">
                <a:solidFill>
                  <a:schemeClr val="accent2"/>
                </a:solidFill>
                <a:latin typeface="Corbel" panose="020B0503020204020204" pitchFamily="34" charset="0"/>
              </a:rPr>
              <a:t>2020</a:t>
            </a:r>
          </a:p>
        </p:txBody>
      </p:sp>
      <p:cxnSp>
        <p:nvCxnSpPr>
          <p:cNvPr id="12219" name="OTLSHAPE_T_000a92dd9b124873a0da1178375d72a8_RightVerticalConnector1" hidden="1"/>
          <p:cNvCxnSpPr/>
          <p:nvPr>
            <p:custDataLst>
              <p:tags r:id="rId4"/>
            </p:custDataLst>
          </p:nvPr>
        </p:nvCxnSpPr>
        <p:spPr>
          <a:xfrm>
            <a:off x="3573650" y="3479929"/>
            <a:ext cx="0" cy="720598"/>
          </a:xfrm>
          <a:prstGeom prst="line">
            <a:avLst/>
          </a:prstGeom>
          <a:ln>
            <a:headEnd type="none"/>
            <a:tailEnd type="none"/>
          </a:ln>
        </p:spPr>
        <p:style>
          <a:lnRef idx="1">
            <a:schemeClr val="accent1"/>
          </a:lnRef>
          <a:fillRef idx="0">
            <a:schemeClr val="accent1"/>
          </a:fillRef>
          <a:effectRef idx="0">
            <a:schemeClr val="accent1"/>
          </a:effectRef>
          <a:fontRef idx="minor">
            <a:schemeClr val="tx1"/>
          </a:fontRef>
        </p:style>
      </p:cxnSp>
      <p:sp>
        <p:nvSpPr>
          <p:cNvPr id="12225" name="OTLSHAPE_M_a5cc0d4f439c4c2a87b0bef599799b5f_Date" hidden="1"/>
          <p:cNvSpPr txBox="1"/>
          <p:nvPr>
            <p:custDataLst>
              <p:tags r:id="rId5"/>
            </p:custDataLst>
          </p:nvPr>
        </p:nvSpPr>
        <p:spPr>
          <a:xfrm>
            <a:off x="4186128" y="4150472"/>
            <a:ext cx="0" cy="769441"/>
          </a:xfrm>
          <a:prstGeom prst="rect">
            <a:avLst/>
          </a:prstGeom>
          <a:noFill/>
        </p:spPr>
        <p:txBody>
          <a:bodyPr vert="horz" wrap="square" lIns="0" tIns="0" rIns="0" bIns="0" rtlCol="0" anchor="ctr" anchorCtr="0">
            <a:spAutoFit/>
          </a:bodyPr>
          <a:lstStyle/>
          <a:p>
            <a:pPr algn="ctr"/>
            <a:r>
              <a:rPr lang="en-GB" sz="1000">
                <a:solidFill>
                  <a:schemeClr val="accent6"/>
                </a:solidFill>
                <a:latin typeface="Calibri" panose="020F0502020204030204" pitchFamily="34" charset="0"/>
              </a:rPr>
              <a:t>Mar 31</a:t>
            </a:r>
          </a:p>
        </p:txBody>
      </p:sp>
      <p:sp>
        <p:nvSpPr>
          <p:cNvPr id="12228" name="OTLSHAPE_M_4fee74f0717e4dde91e73221b9c2501f_Date" hidden="1"/>
          <p:cNvSpPr txBox="1"/>
          <p:nvPr>
            <p:custDataLst>
              <p:tags r:id="rId6"/>
            </p:custDataLst>
          </p:nvPr>
        </p:nvSpPr>
        <p:spPr>
          <a:xfrm>
            <a:off x="5984046" y="4150472"/>
            <a:ext cx="0" cy="769441"/>
          </a:xfrm>
          <a:prstGeom prst="rect">
            <a:avLst/>
          </a:prstGeom>
          <a:noFill/>
        </p:spPr>
        <p:txBody>
          <a:bodyPr vert="horz" wrap="square" lIns="0" tIns="0" rIns="0" bIns="0" rtlCol="0" anchor="ctr" anchorCtr="0">
            <a:spAutoFit/>
          </a:bodyPr>
          <a:lstStyle/>
          <a:p>
            <a:pPr algn="ctr"/>
            <a:r>
              <a:rPr lang="en-GB" sz="1000">
                <a:solidFill>
                  <a:schemeClr val="accent6"/>
                </a:solidFill>
                <a:latin typeface="Calibri" panose="020F0502020204030204" pitchFamily="34" charset="0"/>
              </a:rPr>
              <a:t>Jun 30</a:t>
            </a:r>
          </a:p>
        </p:txBody>
      </p:sp>
      <p:grpSp>
        <p:nvGrpSpPr>
          <p:cNvPr id="25" name="Groupe 24">
            <a:extLst>
              <a:ext uri="{FF2B5EF4-FFF2-40B4-BE49-F238E27FC236}">
                <a16:creationId xmlns:a16="http://schemas.microsoft.com/office/drawing/2014/main" id="{31B4635B-537D-449D-B8DC-91C454836F8A}"/>
              </a:ext>
            </a:extLst>
          </p:cNvPr>
          <p:cNvGrpSpPr/>
          <p:nvPr/>
        </p:nvGrpSpPr>
        <p:grpSpPr>
          <a:xfrm>
            <a:off x="11388487" y="3211972"/>
            <a:ext cx="623623" cy="469849"/>
            <a:chOff x="4568719" y="3779548"/>
            <a:chExt cx="623623" cy="469849"/>
          </a:xfrm>
        </p:grpSpPr>
        <p:sp>
          <p:nvSpPr>
            <p:cNvPr id="12227" name="OTLSHAPE_M_4fee74f0717e4dde91e73221b9c2501f_Title"/>
            <p:cNvSpPr txBox="1"/>
            <p:nvPr>
              <p:custDataLst>
                <p:tags r:id="rId64"/>
              </p:custDataLst>
            </p:nvPr>
          </p:nvSpPr>
          <p:spPr>
            <a:xfrm>
              <a:off x="4568719" y="3779548"/>
              <a:ext cx="623623" cy="279061"/>
            </a:xfrm>
            <a:prstGeom prst="rect">
              <a:avLst/>
            </a:prstGeom>
            <a:noFill/>
          </p:spPr>
          <p:txBody>
            <a:bodyPr vert="horz" wrap="square" lIns="0" tIns="0" rIns="0" bIns="0" rtlCol="0" anchor="ctr" anchorCtr="0">
              <a:noAutofit/>
            </a:bodyPr>
            <a:lstStyle/>
            <a:p>
              <a:pPr algn="ctr"/>
              <a:r>
                <a:rPr lang="en-GB" sz="900" b="1" spc="-4">
                  <a:solidFill>
                    <a:schemeClr val="dk2"/>
                  </a:solidFill>
                  <a:latin typeface="Calibri" panose="020F0502020204030204" pitchFamily="34" charset="0"/>
                </a:rPr>
                <a:t>TRAVAIL 2</a:t>
              </a:r>
            </a:p>
          </p:txBody>
        </p:sp>
        <p:sp>
          <p:nvSpPr>
            <p:cNvPr id="12229" name="OTLSHAPE_M_4fee74f0717e4dde91e73221b9c2501f_Shape"/>
            <p:cNvSpPr/>
            <p:nvPr>
              <p:custDataLst>
                <p:tags r:id="rId65"/>
              </p:custDataLst>
            </p:nvPr>
          </p:nvSpPr>
          <p:spPr>
            <a:xfrm>
              <a:off x="4791630" y="4058897"/>
              <a:ext cx="177800" cy="190500"/>
            </a:xfrm>
            <a:prstGeom prst="star5">
              <a:avLst>
                <a:gd name="adj" fmla="val 25000"/>
                <a:gd name="hf" fmla="val 105146"/>
                <a:gd name="vf" fmla="val 110557"/>
              </a:avLst>
            </a:prstGeom>
            <a:solidFill>
              <a:schemeClr val="accent1"/>
            </a:solidFill>
            <a:ln w="12700" cap="flat" cmpd="sng" algn="ctr">
              <a:noFill/>
              <a:prstDash val="solid"/>
              <a:miter lim="800000"/>
            </a:ln>
            <a:effectLst>
              <a:outerShdw>
                <a:scrgbClr r="0" g="0" b="0">
                  <a:alpha val="50000"/>
                </a:scrgbClr>
              </a:outerShdw>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2231" name="OTLSHAPE_M_31ea56ec24c3441389f02e1388de8aef_Date" hidden="1"/>
          <p:cNvSpPr txBox="1"/>
          <p:nvPr>
            <p:custDataLst>
              <p:tags r:id="rId7"/>
            </p:custDataLst>
          </p:nvPr>
        </p:nvSpPr>
        <p:spPr>
          <a:xfrm>
            <a:off x="7801722" y="4150472"/>
            <a:ext cx="0" cy="769441"/>
          </a:xfrm>
          <a:prstGeom prst="rect">
            <a:avLst/>
          </a:prstGeom>
          <a:noFill/>
        </p:spPr>
        <p:txBody>
          <a:bodyPr vert="horz" wrap="square" lIns="0" tIns="0" rIns="0" bIns="0" rtlCol="0" anchor="ctr" anchorCtr="0">
            <a:spAutoFit/>
          </a:bodyPr>
          <a:lstStyle/>
          <a:p>
            <a:pPr algn="ctr"/>
            <a:r>
              <a:rPr lang="en-GB" sz="1000">
                <a:solidFill>
                  <a:schemeClr val="accent6"/>
                </a:solidFill>
                <a:latin typeface="Calibri" panose="020F0502020204030204" pitchFamily="34" charset="0"/>
              </a:rPr>
              <a:t>Sep 30</a:t>
            </a:r>
          </a:p>
        </p:txBody>
      </p:sp>
      <p:sp>
        <p:nvSpPr>
          <p:cNvPr id="12258" name="OTLSHAPE_T_537301c8be434860a3593caac61a1d74_ShapePercentage" hidden="1"/>
          <p:cNvSpPr/>
          <p:nvPr>
            <p:custDataLst>
              <p:tags r:id="rId8"/>
            </p:custDataLst>
          </p:nvPr>
        </p:nvSpPr>
        <p:spPr>
          <a:xfrm>
            <a:off x="7485619" y="2033145"/>
            <a:ext cx="0" cy="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259" name="OTLSHAPE_T_537301c8be434860a3593caac61a1d74_TextPercentage" hidden="1"/>
          <p:cNvSpPr txBox="1"/>
          <p:nvPr>
            <p:custDataLst>
              <p:tags r:id="rId9"/>
            </p:custDataLst>
          </p:nvPr>
        </p:nvSpPr>
        <p:spPr>
          <a:xfrm>
            <a:off x="1524000" y="1878120"/>
            <a:ext cx="0" cy="153888"/>
          </a:xfrm>
          <a:prstGeom prst="rect">
            <a:avLst/>
          </a:prstGeom>
          <a:noFill/>
        </p:spPr>
        <p:txBody>
          <a:bodyPr vert="horz" wrap="square" lIns="0" tIns="0" rIns="0" bIns="0" rtlCol="0" anchor="ctr" anchorCtr="0">
            <a:spAutoFit/>
          </a:bodyPr>
          <a:lstStyle/>
          <a:p>
            <a:pPr algn="ctr"/>
            <a:endParaRPr lang="en-GB" sz="1000">
              <a:solidFill>
                <a:srgbClr val="C0504D"/>
              </a:solidFill>
              <a:latin typeface="Calibri" panose="020F0502020204030204" pitchFamily="34" charset="0"/>
            </a:endParaRPr>
          </a:p>
        </p:txBody>
      </p:sp>
      <p:sp>
        <p:nvSpPr>
          <p:cNvPr id="12260" name="OTLSHAPE_T_537301c8be434860a3593caac61a1d74_StartDate" hidden="1"/>
          <p:cNvSpPr txBox="1"/>
          <p:nvPr>
            <p:custDataLst>
              <p:tags r:id="rId10"/>
            </p:custDataLst>
          </p:nvPr>
        </p:nvSpPr>
        <p:spPr>
          <a:xfrm>
            <a:off x="1524000" y="1878121"/>
            <a:ext cx="0" cy="123111"/>
          </a:xfrm>
          <a:prstGeom prst="rect">
            <a:avLst/>
          </a:prstGeom>
          <a:noFill/>
        </p:spPr>
        <p:txBody>
          <a:bodyPr vert="horz" wrap="square" lIns="0" tIns="0" rIns="0" bIns="0" rtlCol="0" anchor="ctr" anchorCtr="0">
            <a:spAutoFit/>
          </a:bodyPr>
          <a:lstStyle/>
          <a:p>
            <a:pPr algn="ctr"/>
            <a:endParaRPr lang="en-GB" sz="800">
              <a:solidFill>
                <a:schemeClr val="lt1"/>
              </a:solidFill>
              <a:latin typeface="Calibri" panose="020F0502020204030204" pitchFamily="34" charset="0"/>
            </a:endParaRPr>
          </a:p>
        </p:txBody>
      </p:sp>
      <p:sp>
        <p:nvSpPr>
          <p:cNvPr id="12261" name="OTLSHAPE_T_537301c8be434860a3593caac61a1d74_EndDate" hidden="1"/>
          <p:cNvSpPr txBox="1"/>
          <p:nvPr>
            <p:custDataLst>
              <p:tags r:id="rId11"/>
            </p:custDataLst>
          </p:nvPr>
        </p:nvSpPr>
        <p:spPr>
          <a:xfrm>
            <a:off x="1524000" y="1878121"/>
            <a:ext cx="0" cy="123111"/>
          </a:xfrm>
          <a:prstGeom prst="rect">
            <a:avLst/>
          </a:prstGeom>
          <a:noFill/>
        </p:spPr>
        <p:txBody>
          <a:bodyPr vert="horz" wrap="square" lIns="0" tIns="0" rIns="0" bIns="0" rtlCol="0" anchor="ctr" anchorCtr="0">
            <a:spAutoFit/>
          </a:bodyPr>
          <a:lstStyle/>
          <a:p>
            <a:pPr algn="ctr"/>
            <a:endParaRPr lang="en-GB" sz="800">
              <a:solidFill>
                <a:schemeClr val="lt1"/>
              </a:solidFill>
              <a:latin typeface="Calibri" panose="020F0502020204030204" pitchFamily="34" charset="0"/>
            </a:endParaRPr>
          </a:p>
        </p:txBody>
      </p:sp>
      <p:sp>
        <p:nvSpPr>
          <p:cNvPr id="12266" name="OTLSHAPE_T_91d37359fb8646a79be5e3f88ad1e984_ShapePercentage" hidden="1"/>
          <p:cNvSpPr/>
          <p:nvPr>
            <p:custDataLst>
              <p:tags r:id="rId12"/>
            </p:custDataLst>
          </p:nvPr>
        </p:nvSpPr>
        <p:spPr>
          <a:xfrm>
            <a:off x="4462744" y="2490006"/>
            <a:ext cx="0" cy="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267" name="OTLSHAPE_T_91d37359fb8646a79be5e3f88ad1e984_TextPercentage" hidden="1"/>
          <p:cNvSpPr txBox="1"/>
          <p:nvPr>
            <p:custDataLst>
              <p:tags r:id="rId13"/>
            </p:custDataLst>
          </p:nvPr>
        </p:nvSpPr>
        <p:spPr>
          <a:xfrm>
            <a:off x="1524000" y="2334982"/>
            <a:ext cx="0" cy="153888"/>
          </a:xfrm>
          <a:prstGeom prst="rect">
            <a:avLst/>
          </a:prstGeom>
          <a:noFill/>
        </p:spPr>
        <p:txBody>
          <a:bodyPr vert="horz" wrap="square" lIns="0" tIns="0" rIns="0" bIns="0" rtlCol="0" anchor="ctr" anchorCtr="0">
            <a:spAutoFit/>
          </a:bodyPr>
          <a:lstStyle/>
          <a:p>
            <a:pPr algn="ctr"/>
            <a:endParaRPr lang="en-GB" sz="1000">
              <a:solidFill>
                <a:srgbClr val="C0504D"/>
              </a:solidFill>
              <a:latin typeface="Calibri" panose="020F0502020204030204" pitchFamily="34" charset="0"/>
            </a:endParaRPr>
          </a:p>
        </p:txBody>
      </p:sp>
      <p:sp>
        <p:nvSpPr>
          <p:cNvPr id="12268" name="OTLSHAPE_T_91d37359fb8646a79be5e3f88ad1e984_StartDate" hidden="1"/>
          <p:cNvSpPr txBox="1"/>
          <p:nvPr>
            <p:custDataLst>
              <p:tags r:id="rId14"/>
            </p:custDataLst>
          </p:nvPr>
        </p:nvSpPr>
        <p:spPr>
          <a:xfrm>
            <a:off x="1524000" y="2334983"/>
            <a:ext cx="0" cy="123111"/>
          </a:xfrm>
          <a:prstGeom prst="rect">
            <a:avLst/>
          </a:prstGeom>
          <a:noFill/>
        </p:spPr>
        <p:txBody>
          <a:bodyPr vert="horz" wrap="square" lIns="0" tIns="0" rIns="0" bIns="0" rtlCol="0" anchor="ctr" anchorCtr="0">
            <a:spAutoFit/>
          </a:bodyPr>
          <a:lstStyle/>
          <a:p>
            <a:pPr algn="ctr"/>
            <a:endParaRPr lang="en-GB" sz="800">
              <a:solidFill>
                <a:schemeClr val="lt1"/>
              </a:solidFill>
              <a:latin typeface="Calibri" panose="020F0502020204030204" pitchFamily="34" charset="0"/>
            </a:endParaRPr>
          </a:p>
        </p:txBody>
      </p:sp>
      <p:sp>
        <p:nvSpPr>
          <p:cNvPr id="12269" name="OTLSHAPE_T_91d37359fb8646a79be5e3f88ad1e984_EndDate" hidden="1"/>
          <p:cNvSpPr txBox="1"/>
          <p:nvPr>
            <p:custDataLst>
              <p:tags r:id="rId15"/>
            </p:custDataLst>
          </p:nvPr>
        </p:nvSpPr>
        <p:spPr>
          <a:xfrm>
            <a:off x="1524000" y="2334983"/>
            <a:ext cx="0" cy="123111"/>
          </a:xfrm>
          <a:prstGeom prst="rect">
            <a:avLst/>
          </a:prstGeom>
          <a:noFill/>
        </p:spPr>
        <p:txBody>
          <a:bodyPr vert="horz" wrap="square" lIns="0" tIns="0" rIns="0" bIns="0" rtlCol="0" anchor="ctr" anchorCtr="0">
            <a:spAutoFit/>
          </a:bodyPr>
          <a:lstStyle/>
          <a:p>
            <a:pPr algn="ctr"/>
            <a:endParaRPr lang="en-GB" sz="800">
              <a:solidFill>
                <a:schemeClr val="lt1"/>
              </a:solidFill>
              <a:latin typeface="Calibri" panose="020F0502020204030204" pitchFamily="34" charset="0"/>
            </a:endParaRPr>
          </a:p>
        </p:txBody>
      </p:sp>
      <p:sp>
        <p:nvSpPr>
          <p:cNvPr id="12274" name="OTLSHAPE_T_d8502c78226543bc8672e994ada88a11_ShapePercentage" hidden="1"/>
          <p:cNvSpPr/>
          <p:nvPr>
            <p:custDataLst>
              <p:tags r:id="rId16"/>
            </p:custDataLst>
          </p:nvPr>
        </p:nvSpPr>
        <p:spPr>
          <a:xfrm>
            <a:off x="3573664" y="2946868"/>
            <a:ext cx="0" cy="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275" name="OTLSHAPE_T_d8502c78226543bc8672e994ada88a11_TextPercentage" hidden="1"/>
          <p:cNvSpPr txBox="1"/>
          <p:nvPr>
            <p:custDataLst>
              <p:tags r:id="rId17"/>
            </p:custDataLst>
          </p:nvPr>
        </p:nvSpPr>
        <p:spPr>
          <a:xfrm>
            <a:off x="1524000" y="2791843"/>
            <a:ext cx="0" cy="153888"/>
          </a:xfrm>
          <a:prstGeom prst="rect">
            <a:avLst/>
          </a:prstGeom>
          <a:noFill/>
        </p:spPr>
        <p:txBody>
          <a:bodyPr vert="horz" wrap="square" lIns="0" tIns="0" rIns="0" bIns="0" rtlCol="0" anchor="ctr" anchorCtr="0">
            <a:spAutoFit/>
          </a:bodyPr>
          <a:lstStyle/>
          <a:p>
            <a:pPr algn="ctr"/>
            <a:endParaRPr lang="en-GB" sz="1000">
              <a:solidFill>
                <a:srgbClr val="C0504D"/>
              </a:solidFill>
              <a:latin typeface="Calibri" panose="020F0502020204030204" pitchFamily="34" charset="0"/>
            </a:endParaRPr>
          </a:p>
        </p:txBody>
      </p:sp>
      <p:sp>
        <p:nvSpPr>
          <p:cNvPr id="12276" name="OTLSHAPE_T_d8502c78226543bc8672e994ada88a11_StartDate" hidden="1"/>
          <p:cNvSpPr txBox="1"/>
          <p:nvPr>
            <p:custDataLst>
              <p:tags r:id="rId18"/>
            </p:custDataLst>
          </p:nvPr>
        </p:nvSpPr>
        <p:spPr>
          <a:xfrm>
            <a:off x="1524000" y="2791844"/>
            <a:ext cx="0" cy="123111"/>
          </a:xfrm>
          <a:prstGeom prst="rect">
            <a:avLst/>
          </a:prstGeom>
          <a:noFill/>
        </p:spPr>
        <p:txBody>
          <a:bodyPr vert="horz" wrap="square" lIns="0" tIns="0" rIns="0" bIns="0" rtlCol="0" anchor="ctr" anchorCtr="0">
            <a:spAutoFit/>
          </a:bodyPr>
          <a:lstStyle/>
          <a:p>
            <a:pPr algn="ctr"/>
            <a:endParaRPr lang="en-GB" sz="800">
              <a:solidFill>
                <a:schemeClr val="lt1"/>
              </a:solidFill>
              <a:latin typeface="Calibri" panose="020F0502020204030204" pitchFamily="34" charset="0"/>
            </a:endParaRPr>
          </a:p>
        </p:txBody>
      </p:sp>
      <p:sp>
        <p:nvSpPr>
          <p:cNvPr id="12277" name="OTLSHAPE_T_d8502c78226543bc8672e994ada88a11_EndDate" hidden="1"/>
          <p:cNvSpPr txBox="1"/>
          <p:nvPr>
            <p:custDataLst>
              <p:tags r:id="rId19"/>
            </p:custDataLst>
          </p:nvPr>
        </p:nvSpPr>
        <p:spPr>
          <a:xfrm>
            <a:off x="1524000" y="2791844"/>
            <a:ext cx="0" cy="123111"/>
          </a:xfrm>
          <a:prstGeom prst="rect">
            <a:avLst/>
          </a:prstGeom>
          <a:noFill/>
        </p:spPr>
        <p:txBody>
          <a:bodyPr vert="horz" wrap="square" lIns="0" tIns="0" rIns="0" bIns="0" rtlCol="0" anchor="ctr" anchorCtr="0">
            <a:spAutoFit/>
          </a:bodyPr>
          <a:lstStyle/>
          <a:p>
            <a:pPr algn="ctr"/>
            <a:endParaRPr lang="en-GB" sz="800">
              <a:solidFill>
                <a:schemeClr val="lt1"/>
              </a:solidFill>
              <a:latin typeface="Calibri" panose="020F0502020204030204" pitchFamily="34" charset="0"/>
            </a:endParaRPr>
          </a:p>
        </p:txBody>
      </p:sp>
      <p:sp>
        <p:nvSpPr>
          <p:cNvPr id="12282" name="OTLSHAPE_T_000a92dd9b124873a0da1178375d72a8_ShapePercentage" hidden="1"/>
          <p:cNvSpPr/>
          <p:nvPr>
            <p:custDataLst>
              <p:tags r:id="rId20"/>
            </p:custDataLst>
          </p:nvPr>
        </p:nvSpPr>
        <p:spPr>
          <a:xfrm>
            <a:off x="2407980" y="3403729"/>
            <a:ext cx="0" cy="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283" name="OTLSHAPE_T_000a92dd9b124873a0da1178375d72a8_TextPercentage" hidden="1"/>
          <p:cNvSpPr txBox="1"/>
          <p:nvPr>
            <p:custDataLst>
              <p:tags r:id="rId21"/>
            </p:custDataLst>
          </p:nvPr>
        </p:nvSpPr>
        <p:spPr>
          <a:xfrm>
            <a:off x="1524000" y="3248704"/>
            <a:ext cx="0" cy="153888"/>
          </a:xfrm>
          <a:prstGeom prst="rect">
            <a:avLst/>
          </a:prstGeom>
          <a:noFill/>
        </p:spPr>
        <p:txBody>
          <a:bodyPr vert="horz" wrap="square" lIns="0" tIns="0" rIns="0" bIns="0" rtlCol="0" anchor="ctr" anchorCtr="0">
            <a:spAutoFit/>
          </a:bodyPr>
          <a:lstStyle/>
          <a:p>
            <a:pPr algn="ctr"/>
            <a:endParaRPr lang="en-GB" sz="1000">
              <a:solidFill>
                <a:srgbClr val="C0504D"/>
              </a:solidFill>
              <a:latin typeface="Calibri" panose="020F0502020204030204" pitchFamily="34" charset="0"/>
            </a:endParaRPr>
          </a:p>
        </p:txBody>
      </p:sp>
      <p:sp>
        <p:nvSpPr>
          <p:cNvPr id="12284" name="OTLSHAPE_T_000a92dd9b124873a0da1178375d72a8_StartDate" hidden="1"/>
          <p:cNvSpPr txBox="1"/>
          <p:nvPr>
            <p:custDataLst>
              <p:tags r:id="rId22"/>
            </p:custDataLst>
          </p:nvPr>
        </p:nvSpPr>
        <p:spPr>
          <a:xfrm>
            <a:off x="1524000" y="3248705"/>
            <a:ext cx="0" cy="123111"/>
          </a:xfrm>
          <a:prstGeom prst="rect">
            <a:avLst/>
          </a:prstGeom>
          <a:noFill/>
        </p:spPr>
        <p:txBody>
          <a:bodyPr vert="horz" wrap="square" lIns="0" tIns="0" rIns="0" bIns="0" rtlCol="0" anchor="ctr" anchorCtr="0">
            <a:spAutoFit/>
          </a:bodyPr>
          <a:lstStyle/>
          <a:p>
            <a:pPr algn="ctr"/>
            <a:endParaRPr lang="en-GB" sz="800">
              <a:solidFill>
                <a:schemeClr val="lt1"/>
              </a:solidFill>
              <a:latin typeface="Calibri" panose="020F0502020204030204" pitchFamily="34" charset="0"/>
            </a:endParaRPr>
          </a:p>
        </p:txBody>
      </p:sp>
      <p:sp>
        <p:nvSpPr>
          <p:cNvPr id="12285" name="OTLSHAPE_T_000a92dd9b124873a0da1178375d72a8_EndDate" hidden="1"/>
          <p:cNvSpPr txBox="1"/>
          <p:nvPr>
            <p:custDataLst>
              <p:tags r:id="rId23"/>
            </p:custDataLst>
          </p:nvPr>
        </p:nvSpPr>
        <p:spPr>
          <a:xfrm>
            <a:off x="1524000" y="3248705"/>
            <a:ext cx="0" cy="123111"/>
          </a:xfrm>
          <a:prstGeom prst="rect">
            <a:avLst/>
          </a:prstGeom>
          <a:noFill/>
        </p:spPr>
        <p:txBody>
          <a:bodyPr vert="horz" wrap="square" lIns="0" tIns="0" rIns="0" bIns="0" rtlCol="0" anchor="ctr" anchorCtr="0">
            <a:spAutoFit/>
          </a:bodyPr>
          <a:lstStyle/>
          <a:p>
            <a:pPr algn="ctr"/>
            <a:endParaRPr lang="en-GB" sz="800">
              <a:solidFill>
                <a:schemeClr val="lt1"/>
              </a:solidFill>
              <a:latin typeface="Calibri" panose="020F0502020204030204" pitchFamily="34" charset="0"/>
            </a:endParaRPr>
          </a:p>
        </p:txBody>
      </p:sp>
      <p:grpSp>
        <p:nvGrpSpPr>
          <p:cNvPr id="16" name="Groupe 15">
            <a:extLst>
              <a:ext uri="{FF2B5EF4-FFF2-40B4-BE49-F238E27FC236}">
                <a16:creationId xmlns:a16="http://schemas.microsoft.com/office/drawing/2014/main" id="{5E7E36EF-B8A7-4E89-85D7-2F107727C35E}"/>
              </a:ext>
            </a:extLst>
          </p:cNvPr>
          <p:cNvGrpSpPr/>
          <p:nvPr/>
        </p:nvGrpSpPr>
        <p:grpSpPr>
          <a:xfrm>
            <a:off x="3798381" y="3888165"/>
            <a:ext cx="586468" cy="533989"/>
            <a:chOff x="3464143" y="4518027"/>
            <a:chExt cx="586468" cy="533989"/>
          </a:xfrm>
        </p:grpSpPr>
        <p:sp>
          <p:nvSpPr>
            <p:cNvPr id="12247" name="OTLSHAPE_M_0d1ae65234a44884b3ef3206a137cd22_Shape"/>
            <p:cNvSpPr/>
            <p:nvPr>
              <p:custDataLst>
                <p:tags r:id="rId61"/>
              </p:custDataLst>
            </p:nvPr>
          </p:nvSpPr>
          <p:spPr>
            <a:xfrm>
              <a:off x="3659882" y="4518027"/>
              <a:ext cx="180000" cy="180000"/>
            </a:xfrm>
            <a:prstGeom prst="roundRect">
              <a:avLst/>
            </a:prstGeom>
            <a:ln/>
            <a:extLst>
              <a:ext uri="{53640926-AAD7-44D8-BBD7-CCE9431645EC}">
                <a14:shadowObscured xmlns:a14="http://schemas.microsoft.com/office/drawing/2010/main" val="1"/>
              </a:ext>
            </a:extLst>
          </p:spPr>
          <p:style>
            <a:lnRef idx="0">
              <a:schemeClr val="accent4"/>
            </a:lnRef>
            <a:fillRef idx="3">
              <a:schemeClr val="accent4"/>
            </a:fillRef>
            <a:effectRef idx="3">
              <a:schemeClr val="accent4"/>
            </a:effectRef>
            <a:fontRef idx="minor">
              <a:schemeClr val="lt1"/>
            </a:fontRef>
          </p:style>
          <p:txBody>
            <a:bodyPr rtlCol="0" anchor="ctr"/>
            <a:lstStyle/>
            <a:p>
              <a:pPr algn="ctr"/>
              <a:endParaRPr lang="en-GB"/>
            </a:p>
          </p:txBody>
        </p:sp>
        <p:sp>
          <p:nvSpPr>
            <p:cNvPr id="121" name="OTLSHAPE_M_465fe34945ba4458a80d1725fc6dabba_Title">
              <a:extLst>
                <a:ext uri="{FF2B5EF4-FFF2-40B4-BE49-F238E27FC236}">
                  <a16:creationId xmlns:a16="http://schemas.microsoft.com/office/drawing/2014/main" id="{E0651F07-2140-4009-8DD2-7BC714B60377}"/>
                </a:ext>
              </a:extLst>
            </p:cNvPr>
            <p:cNvSpPr txBox="1"/>
            <p:nvPr>
              <p:custDataLst>
                <p:tags r:id="rId62"/>
              </p:custDataLst>
            </p:nvPr>
          </p:nvSpPr>
          <p:spPr>
            <a:xfrm>
              <a:off x="3464143" y="4884418"/>
              <a:ext cx="586468" cy="167598"/>
            </a:xfrm>
            <a:prstGeom prst="rect">
              <a:avLst/>
            </a:prstGeom>
            <a:noFill/>
          </p:spPr>
          <p:txBody>
            <a:bodyPr vert="horz" wrap="square" lIns="0" tIns="0" rIns="0" bIns="0" rtlCol="0" anchor="ctr" anchorCtr="0">
              <a:noAutofit/>
            </a:bodyPr>
            <a:lstStyle/>
            <a:p>
              <a:pPr algn="ctr"/>
              <a:r>
                <a:rPr lang="en-GB" sz="800">
                  <a:solidFill>
                    <a:schemeClr val="dk2"/>
                  </a:solidFill>
                  <a:latin typeface="Calibri" panose="020F0502020204030204" pitchFamily="34" charset="0"/>
                </a:rPr>
                <a:t>SÉANCE SYNCHRONE</a:t>
              </a:r>
            </a:p>
          </p:txBody>
        </p:sp>
        <p:sp>
          <p:nvSpPr>
            <p:cNvPr id="122" name="OTLSHAPE_M_465fe34945ba4458a80d1725fc6dabba_Date">
              <a:extLst>
                <a:ext uri="{FF2B5EF4-FFF2-40B4-BE49-F238E27FC236}">
                  <a16:creationId xmlns:a16="http://schemas.microsoft.com/office/drawing/2014/main" id="{D5BA94E0-AFE9-4543-979F-1A9954AA1937}"/>
                </a:ext>
              </a:extLst>
            </p:cNvPr>
            <p:cNvSpPr txBox="1"/>
            <p:nvPr>
              <p:custDataLst>
                <p:tags r:id="rId63"/>
              </p:custDataLst>
            </p:nvPr>
          </p:nvSpPr>
          <p:spPr>
            <a:xfrm>
              <a:off x="3615171" y="4730315"/>
              <a:ext cx="266700" cy="108500"/>
            </a:xfrm>
            <a:prstGeom prst="rect">
              <a:avLst/>
            </a:prstGeom>
            <a:noFill/>
          </p:spPr>
          <p:txBody>
            <a:bodyPr vert="horz" wrap="square" lIns="0" tIns="0" rIns="0" bIns="0" rtlCol="0" anchor="ctr" anchorCtr="0">
              <a:noAutofit/>
            </a:bodyPr>
            <a:lstStyle/>
            <a:p>
              <a:pPr algn="ctr"/>
              <a:r>
                <a:rPr lang="en-GB" sz="700">
                  <a:solidFill>
                    <a:schemeClr val="accent6"/>
                  </a:solidFill>
                  <a:latin typeface="Calibri" panose="020F0502020204030204" pitchFamily="34" charset="0"/>
                </a:rPr>
                <a:t>DATE</a:t>
              </a:r>
            </a:p>
          </p:txBody>
        </p:sp>
      </p:grpSp>
      <p:grpSp>
        <p:nvGrpSpPr>
          <p:cNvPr id="132" name="Groupe 131">
            <a:extLst>
              <a:ext uri="{FF2B5EF4-FFF2-40B4-BE49-F238E27FC236}">
                <a16:creationId xmlns:a16="http://schemas.microsoft.com/office/drawing/2014/main" id="{521D3D3C-E522-4953-8C98-5AD2A3367470}"/>
              </a:ext>
            </a:extLst>
          </p:cNvPr>
          <p:cNvGrpSpPr/>
          <p:nvPr/>
        </p:nvGrpSpPr>
        <p:grpSpPr>
          <a:xfrm>
            <a:off x="9909659" y="3901311"/>
            <a:ext cx="586468" cy="533989"/>
            <a:chOff x="3464143" y="4518027"/>
            <a:chExt cx="586468" cy="533989"/>
          </a:xfrm>
        </p:grpSpPr>
        <p:sp>
          <p:nvSpPr>
            <p:cNvPr id="133" name="OTLSHAPE_M_0d1ae65234a44884b3ef3206a137cd22_Shape">
              <a:extLst>
                <a:ext uri="{FF2B5EF4-FFF2-40B4-BE49-F238E27FC236}">
                  <a16:creationId xmlns:a16="http://schemas.microsoft.com/office/drawing/2014/main" id="{28023152-3656-4332-8BB7-744AE94BDB68}"/>
                </a:ext>
              </a:extLst>
            </p:cNvPr>
            <p:cNvSpPr/>
            <p:nvPr>
              <p:custDataLst>
                <p:tags r:id="rId58"/>
              </p:custDataLst>
            </p:nvPr>
          </p:nvSpPr>
          <p:spPr>
            <a:xfrm>
              <a:off x="3659882" y="4518027"/>
              <a:ext cx="180000" cy="180000"/>
            </a:xfrm>
            <a:prstGeom prst="roundRect">
              <a:avLst/>
            </a:prstGeom>
            <a:ln/>
            <a:extLst>
              <a:ext uri="{53640926-AAD7-44D8-BBD7-CCE9431645EC}">
                <a14:shadowObscured xmlns:a14="http://schemas.microsoft.com/office/drawing/2010/main" val="1"/>
              </a:ext>
            </a:extLst>
          </p:spPr>
          <p:style>
            <a:lnRef idx="0">
              <a:schemeClr val="accent4"/>
            </a:lnRef>
            <a:fillRef idx="3">
              <a:schemeClr val="accent4"/>
            </a:fillRef>
            <a:effectRef idx="3">
              <a:schemeClr val="accent4"/>
            </a:effectRef>
            <a:fontRef idx="minor">
              <a:schemeClr val="lt1"/>
            </a:fontRef>
          </p:style>
          <p:txBody>
            <a:bodyPr rtlCol="0" anchor="ctr"/>
            <a:lstStyle/>
            <a:p>
              <a:pPr algn="ctr"/>
              <a:endParaRPr lang="en-GB"/>
            </a:p>
          </p:txBody>
        </p:sp>
        <p:sp>
          <p:nvSpPr>
            <p:cNvPr id="134" name="OTLSHAPE_M_465fe34945ba4458a80d1725fc6dabba_Title">
              <a:extLst>
                <a:ext uri="{FF2B5EF4-FFF2-40B4-BE49-F238E27FC236}">
                  <a16:creationId xmlns:a16="http://schemas.microsoft.com/office/drawing/2014/main" id="{DC83DF54-5700-4190-B45B-A858823E8684}"/>
                </a:ext>
              </a:extLst>
            </p:cNvPr>
            <p:cNvSpPr txBox="1"/>
            <p:nvPr>
              <p:custDataLst>
                <p:tags r:id="rId59"/>
              </p:custDataLst>
            </p:nvPr>
          </p:nvSpPr>
          <p:spPr>
            <a:xfrm>
              <a:off x="3464143" y="4884418"/>
              <a:ext cx="586468" cy="167598"/>
            </a:xfrm>
            <a:prstGeom prst="rect">
              <a:avLst/>
            </a:prstGeom>
            <a:noFill/>
          </p:spPr>
          <p:txBody>
            <a:bodyPr vert="horz" wrap="square" lIns="0" tIns="0" rIns="0" bIns="0" rtlCol="0" anchor="ctr" anchorCtr="0">
              <a:noAutofit/>
            </a:bodyPr>
            <a:lstStyle/>
            <a:p>
              <a:pPr algn="ctr"/>
              <a:r>
                <a:rPr lang="en-GB" sz="800">
                  <a:solidFill>
                    <a:schemeClr val="dk2"/>
                  </a:solidFill>
                  <a:latin typeface="Calibri" panose="020F0502020204030204" pitchFamily="34" charset="0"/>
                </a:rPr>
                <a:t>SÉANCE SYNCHRONE</a:t>
              </a:r>
            </a:p>
          </p:txBody>
        </p:sp>
        <p:sp>
          <p:nvSpPr>
            <p:cNvPr id="135" name="OTLSHAPE_M_465fe34945ba4458a80d1725fc6dabba_Date">
              <a:extLst>
                <a:ext uri="{FF2B5EF4-FFF2-40B4-BE49-F238E27FC236}">
                  <a16:creationId xmlns:a16="http://schemas.microsoft.com/office/drawing/2014/main" id="{0187B8A5-6909-44BB-A52A-6C370D645342}"/>
                </a:ext>
              </a:extLst>
            </p:cNvPr>
            <p:cNvSpPr txBox="1"/>
            <p:nvPr>
              <p:custDataLst>
                <p:tags r:id="rId60"/>
              </p:custDataLst>
            </p:nvPr>
          </p:nvSpPr>
          <p:spPr>
            <a:xfrm>
              <a:off x="3615171" y="4730315"/>
              <a:ext cx="266700" cy="108500"/>
            </a:xfrm>
            <a:prstGeom prst="rect">
              <a:avLst/>
            </a:prstGeom>
            <a:noFill/>
          </p:spPr>
          <p:txBody>
            <a:bodyPr vert="horz" wrap="square" lIns="0" tIns="0" rIns="0" bIns="0" rtlCol="0" anchor="ctr" anchorCtr="0">
              <a:noAutofit/>
            </a:bodyPr>
            <a:lstStyle/>
            <a:p>
              <a:pPr algn="ctr"/>
              <a:r>
                <a:rPr lang="en-GB" sz="700">
                  <a:solidFill>
                    <a:schemeClr val="accent6"/>
                  </a:solidFill>
                  <a:latin typeface="Calibri" panose="020F0502020204030204" pitchFamily="34" charset="0"/>
                </a:rPr>
                <a:t>DATE</a:t>
              </a:r>
            </a:p>
          </p:txBody>
        </p:sp>
      </p:grpSp>
      <p:grpSp>
        <p:nvGrpSpPr>
          <p:cNvPr id="151" name="Groupe 150">
            <a:extLst>
              <a:ext uri="{FF2B5EF4-FFF2-40B4-BE49-F238E27FC236}">
                <a16:creationId xmlns:a16="http://schemas.microsoft.com/office/drawing/2014/main" id="{069A549F-3BEC-4CE6-9AA2-1270FB49747F}"/>
              </a:ext>
            </a:extLst>
          </p:cNvPr>
          <p:cNvGrpSpPr/>
          <p:nvPr/>
        </p:nvGrpSpPr>
        <p:grpSpPr>
          <a:xfrm>
            <a:off x="762056" y="3901887"/>
            <a:ext cx="586468" cy="533989"/>
            <a:chOff x="3464143" y="4518027"/>
            <a:chExt cx="586468" cy="533989"/>
          </a:xfrm>
        </p:grpSpPr>
        <p:sp>
          <p:nvSpPr>
            <p:cNvPr id="152" name="OTLSHAPE_M_0d1ae65234a44884b3ef3206a137cd22_Shape">
              <a:extLst>
                <a:ext uri="{FF2B5EF4-FFF2-40B4-BE49-F238E27FC236}">
                  <a16:creationId xmlns:a16="http://schemas.microsoft.com/office/drawing/2014/main" id="{9EDB4BE2-6B51-4F88-AB2B-B653B6BB4657}"/>
                </a:ext>
              </a:extLst>
            </p:cNvPr>
            <p:cNvSpPr/>
            <p:nvPr>
              <p:custDataLst>
                <p:tags r:id="rId55"/>
              </p:custDataLst>
            </p:nvPr>
          </p:nvSpPr>
          <p:spPr>
            <a:xfrm>
              <a:off x="3659882" y="4518027"/>
              <a:ext cx="180000" cy="180000"/>
            </a:xfrm>
            <a:prstGeom prst="roundRect">
              <a:avLst/>
            </a:prstGeom>
            <a:ln/>
            <a:extLst>
              <a:ext uri="{53640926-AAD7-44D8-BBD7-CCE9431645EC}">
                <a14:shadowObscured xmlns:a14="http://schemas.microsoft.com/office/drawing/2010/main" val="1"/>
              </a:ext>
            </a:extLst>
          </p:spPr>
          <p:style>
            <a:lnRef idx="0">
              <a:schemeClr val="accent4"/>
            </a:lnRef>
            <a:fillRef idx="3">
              <a:schemeClr val="accent4"/>
            </a:fillRef>
            <a:effectRef idx="3">
              <a:schemeClr val="accent4"/>
            </a:effectRef>
            <a:fontRef idx="minor">
              <a:schemeClr val="lt1"/>
            </a:fontRef>
          </p:style>
          <p:txBody>
            <a:bodyPr rtlCol="0" anchor="ctr"/>
            <a:lstStyle/>
            <a:p>
              <a:pPr algn="ctr"/>
              <a:endParaRPr lang="en-GB"/>
            </a:p>
          </p:txBody>
        </p:sp>
        <p:sp>
          <p:nvSpPr>
            <p:cNvPr id="153" name="OTLSHAPE_M_465fe34945ba4458a80d1725fc6dabba_Title">
              <a:extLst>
                <a:ext uri="{FF2B5EF4-FFF2-40B4-BE49-F238E27FC236}">
                  <a16:creationId xmlns:a16="http://schemas.microsoft.com/office/drawing/2014/main" id="{3DE0E88D-0B92-4B75-BA83-659F01C2F9FD}"/>
                </a:ext>
              </a:extLst>
            </p:cNvPr>
            <p:cNvSpPr txBox="1"/>
            <p:nvPr>
              <p:custDataLst>
                <p:tags r:id="rId56"/>
              </p:custDataLst>
            </p:nvPr>
          </p:nvSpPr>
          <p:spPr>
            <a:xfrm>
              <a:off x="3464143" y="4884418"/>
              <a:ext cx="586468" cy="167598"/>
            </a:xfrm>
            <a:prstGeom prst="rect">
              <a:avLst/>
            </a:prstGeom>
            <a:noFill/>
          </p:spPr>
          <p:txBody>
            <a:bodyPr vert="horz" wrap="square" lIns="0" tIns="0" rIns="0" bIns="0" rtlCol="0" anchor="ctr" anchorCtr="0">
              <a:noAutofit/>
            </a:bodyPr>
            <a:lstStyle/>
            <a:p>
              <a:pPr algn="ctr"/>
              <a:r>
                <a:rPr lang="en-GB" sz="800">
                  <a:solidFill>
                    <a:schemeClr val="dk2"/>
                  </a:solidFill>
                  <a:latin typeface="Calibri" panose="020F0502020204030204" pitchFamily="34" charset="0"/>
                </a:rPr>
                <a:t>SÉANCE SYNCHRONE</a:t>
              </a:r>
            </a:p>
          </p:txBody>
        </p:sp>
        <p:sp>
          <p:nvSpPr>
            <p:cNvPr id="154" name="OTLSHAPE_M_465fe34945ba4458a80d1725fc6dabba_Date">
              <a:extLst>
                <a:ext uri="{FF2B5EF4-FFF2-40B4-BE49-F238E27FC236}">
                  <a16:creationId xmlns:a16="http://schemas.microsoft.com/office/drawing/2014/main" id="{7AA73AEE-3170-40CB-9E2E-565C7DC2A353}"/>
                </a:ext>
              </a:extLst>
            </p:cNvPr>
            <p:cNvSpPr txBox="1"/>
            <p:nvPr>
              <p:custDataLst>
                <p:tags r:id="rId57"/>
              </p:custDataLst>
            </p:nvPr>
          </p:nvSpPr>
          <p:spPr>
            <a:xfrm>
              <a:off x="3615171" y="4730315"/>
              <a:ext cx="266700" cy="108500"/>
            </a:xfrm>
            <a:prstGeom prst="rect">
              <a:avLst/>
            </a:prstGeom>
            <a:noFill/>
          </p:spPr>
          <p:txBody>
            <a:bodyPr vert="horz" wrap="square" lIns="0" tIns="0" rIns="0" bIns="0" rtlCol="0" anchor="ctr" anchorCtr="0">
              <a:noAutofit/>
            </a:bodyPr>
            <a:lstStyle/>
            <a:p>
              <a:pPr algn="ctr"/>
              <a:r>
                <a:rPr lang="en-GB" sz="700">
                  <a:solidFill>
                    <a:schemeClr val="accent6"/>
                  </a:solidFill>
                  <a:latin typeface="Calibri" panose="020F0502020204030204" pitchFamily="34" charset="0"/>
                </a:rPr>
                <a:t>DATE</a:t>
              </a:r>
            </a:p>
          </p:txBody>
        </p:sp>
      </p:grpSp>
      <p:grpSp>
        <p:nvGrpSpPr>
          <p:cNvPr id="183" name="Groupe 182">
            <a:extLst>
              <a:ext uri="{FF2B5EF4-FFF2-40B4-BE49-F238E27FC236}">
                <a16:creationId xmlns:a16="http://schemas.microsoft.com/office/drawing/2014/main" id="{1553E562-E3DC-41D3-975C-8D8DB2A1DAE1}"/>
              </a:ext>
            </a:extLst>
          </p:cNvPr>
          <p:cNvGrpSpPr/>
          <p:nvPr/>
        </p:nvGrpSpPr>
        <p:grpSpPr>
          <a:xfrm>
            <a:off x="6852187" y="3881398"/>
            <a:ext cx="586468" cy="533989"/>
            <a:chOff x="3464143" y="4518027"/>
            <a:chExt cx="586468" cy="533989"/>
          </a:xfrm>
        </p:grpSpPr>
        <p:sp>
          <p:nvSpPr>
            <p:cNvPr id="184" name="OTLSHAPE_M_0d1ae65234a44884b3ef3206a137cd22_Shape">
              <a:extLst>
                <a:ext uri="{FF2B5EF4-FFF2-40B4-BE49-F238E27FC236}">
                  <a16:creationId xmlns:a16="http://schemas.microsoft.com/office/drawing/2014/main" id="{3C9C283A-0623-4EA9-B60A-27D5218B2AC2}"/>
                </a:ext>
              </a:extLst>
            </p:cNvPr>
            <p:cNvSpPr/>
            <p:nvPr>
              <p:custDataLst>
                <p:tags r:id="rId52"/>
              </p:custDataLst>
            </p:nvPr>
          </p:nvSpPr>
          <p:spPr>
            <a:xfrm>
              <a:off x="3659882" y="4518027"/>
              <a:ext cx="180000" cy="180000"/>
            </a:xfrm>
            <a:prstGeom prst="roundRect">
              <a:avLst/>
            </a:prstGeom>
            <a:ln/>
            <a:extLst>
              <a:ext uri="{53640926-AAD7-44D8-BBD7-CCE9431645EC}">
                <a14:shadowObscured xmlns:a14="http://schemas.microsoft.com/office/drawing/2010/main" val="1"/>
              </a:ext>
            </a:extLst>
          </p:spPr>
          <p:style>
            <a:lnRef idx="0">
              <a:schemeClr val="accent2"/>
            </a:lnRef>
            <a:fillRef idx="3">
              <a:schemeClr val="accent2"/>
            </a:fillRef>
            <a:effectRef idx="3">
              <a:schemeClr val="accent2"/>
            </a:effectRef>
            <a:fontRef idx="minor">
              <a:schemeClr val="lt1"/>
            </a:fontRef>
          </p:style>
          <p:txBody>
            <a:bodyPr rtlCol="0" anchor="ctr"/>
            <a:lstStyle/>
            <a:p>
              <a:pPr algn="ctr"/>
              <a:endParaRPr lang="en-GB"/>
            </a:p>
          </p:txBody>
        </p:sp>
        <p:sp>
          <p:nvSpPr>
            <p:cNvPr id="185" name="OTLSHAPE_M_465fe34945ba4458a80d1725fc6dabba_Title">
              <a:extLst>
                <a:ext uri="{FF2B5EF4-FFF2-40B4-BE49-F238E27FC236}">
                  <a16:creationId xmlns:a16="http://schemas.microsoft.com/office/drawing/2014/main" id="{99836D3C-34A2-44D4-8C7C-6F5C34FD0794}"/>
                </a:ext>
              </a:extLst>
            </p:cNvPr>
            <p:cNvSpPr txBox="1"/>
            <p:nvPr>
              <p:custDataLst>
                <p:tags r:id="rId53"/>
              </p:custDataLst>
            </p:nvPr>
          </p:nvSpPr>
          <p:spPr>
            <a:xfrm>
              <a:off x="3464143" y="4884418"/>
              <a:ext cx="586468" cy="167598"/>
            </a:xfrm>
            <a:prstGeom prst="rect">
              <a:avLst/>
            </a:prstGeom>
            <a:noFill/>
          </p:spPr>
          <p:txBody>
            <a:bodyPr vert="horz" wrap="square" lIns="0" tIns="0" rIns="0" bIns="0" rtlCol="0" anchor="ctr" anchorCtr="0">
              <a:noAutofit/>
            </a:bodyPr>
            <a:lstStyle/>
            <a:p>
              <a:pPr algn="ctr"/>
              <a:r>
                <a:rPr lang="en-GB" sz="800">
                  <a:solidFill>
                    <a:schemeClr val="dk2"/>
                  </a:solidFill>
                  <a:latin typeface="Calibri" panose="020F0502020204030204" pitchFamily="34" charset="0"/>
                </a:rPr>
                <a:t>SÉANCE EN PRÉSENTIEL</a:t>
              </a:r>
            </a:p>
          </p:txBody>
        </p:sp>
        <p:sp>
          <p:nvSpPr>
            <p:cNvPr id="186" name="OTLSHAPE_M_465fe34945ba4458a80d1725fc6dabba_Date">
              <a:extLst>
                <a:ext uri="{FF2B5EF4-FFF2-40B4-BE49-F238E27FC236}">
                  <a16:creationId xmlns:a16="http://schemas.microsoft.com/office/drawing/2014/main" id="{6323A116-C996-48DB-9166-91D5B4C053C5}"/>
                </a:ext>
              </a:extLst>
            </p:cNvPr>
            <p:cNvSpPr txBox="1"/>
            <p:nvPr>
              <p:custDataLst>
                <p:tags r:id="rId54"/>
              </p:custDataLst>
            </p:nvPr>
          </p:nvSpPr>
          <p:spPr>
            <a:xfrm>
              <a:off x="3615171" y="4730315"/>
              <a:ext cx="266700" cy="108500"/>
            </a:xfrm>
            <a:prstGeom prst="rect">
              <a:avLst/>
            </a:prstGeom>
            <a:noFill/>
          </p:spPr>
          <p:txBody>
            <a:bodyPr vert="horz" wrap="square" lIns="0" tIns="0" rIns="0" bIns="0" rtlCol="0" anchor="ctr" anchorCtr="0">
              <a:noAutofit/>
            </a:bodyPr>
            <a:lstStyle/>
            <a:p>
              <a:pPr algn="ctr"/>
              <a:r>
                <a:rPr lang="en-GB" sz="700">
                  <a:solidFill>
                    <a:schemeClr val="accent6"/>
                  </a:solidFill>
                  <a:latin typeface="Calibri" panose="020F0502020204030204" pitchFamily="34" charset="0"/>
                </a:rPr>
                <a:t>DATE</a:t>
              </a:r>
            </a:p>
          </p:txBody>
        </p:sp>
      </p:grpSp>
      <p:grpSp>
        <p:nvGrpSpPr>
          <p:cNvPr id="189" name="Groupe 188">
            <a:extLst>
              <a:ext uri="{FF2B5EF4-FFF2-40B4-BE49-F238E27FC236}">
                <a16:creationId xmlns:a16="http://schemas.microsoft.com/office/drawing/2014/main" id="{B16BA886-AA0A-4828-BBED-2CB7058BAD1F}"/>
              </a:ext>
            </a:extLst>
          </p:cNvPr>
          <p:cNvGrpSpPr/>
          <p:nvPr/>
        </p:nvGrpSpPr>
        <p:grpSpPr>
          <a:xfrm>
            <a:off x="6820911" y="3201564"/>
            <a:ext cx="623623" cy="469849"/>
            <a:chOff x="4568719" y="3779548"/>
            <a:chExt cx="623623" cy="469849"/>
          </a:xfrm>
        </p:grpSpPr>
        <p:sp>
          <p:nvSpPr>
            <p:cNvPr id="190" name="OTLSHAPE_M_4fee74f0717e4dde91e73221b9c2501f_Title">
              <a:extLst>
                <a:ext uri="{FF2B5EF4-FFF2-40B4-BE49-F238E27FC236}">
                  <a16:creationId xmlns:a16="http://schemas.microsoft.com/office/drawing/2014/main" id="{E85F63D5-A703-496E-9EC6-7E27303E64D2}"/>
                </a:ext>
              </a:extLst>
            </p:cNvPr>
            <p:cNvSpPr txBox="1"/>
            <p:nvPr>
              <p:custDataLst>
                <p:tags r:id="rId50"/>
              </p:custDataLst>
            </p:nvPr>
          </p:nvSpPr>
          <p:spPr>
            <a:xfrm>
              <a:off x="4568719" y="3779548"/>
              <a:ext cx="623623" cy="279061"/>
            </a:xfrm>
            <a:prstGeom prst="rect">
              <a:avLst/>
            </a:prstGeom>
            <a:noFill/>
          </p:spPr>
          <p:txBody>
            <a:bodyPr vert="horz" wrap="square" lIns="0" tIns="0" rIns="0" bIns="0" rtlCol="0" anchor="ctr" anchorCtr="0">
              <a:noAutofit/>
            </a:bodyPr>
            <a:lstStyle/>
            <a:p>
              <a:pPr algn="ctr"/>
              <a:r>
                <a:rPr lang="en-GB" sz="900" b="1" spc="-4">
                  <a:solidFill>
                    <a:schemeClr val="dk2"/>
                  </a:solidFill>
                  <a:latin typeface="Calibri" panose="020F0502020204030204" pitchFamily="34" charset="0"/>
                </a:rPr>
                <a:t>TRAVAIL 1</a:t>
              </a:r>
            </a:p>
          </p:txBody>
        </p:sp>
        <p:sp>
          <p:nvSpPr>
            <p:cNvPr id="191" name="OTLSHAPE_M_4fee74f0717e4dde91e73221b9c2501f_Shape">
              <a:extLst>
                <a:ext uri="{FF2B5EF4-FFF2-40B4-BE49-F238E27FC236}">
                  <a16:creationId xmlns:a16="http://schemas.microsoft.com/office/drawing/2014/main" id="{9F81279A-30BA-46C6-A882-58C0D2FD1137}"/>
                </a:ext>
              </a:extLst>
            </p:cNvPr>
            <p:cNvSpPr/>
            <p:nvPr>
              <p:custDataLst>
                <p:tags r:id="rId51"/>
              </p:custDataLst>
            </p:nvPr>
          </p:nvSpPr>
          <p:spPr>
            <a:xfrm>
              <a:off x="4791630" y="4058897"/>
              <a:ext cx="177800" cy="190500"/>
            </a:xfrm>
            <a:prstGeom prst="star5">
              <a:avLst>
                <a:gd name="adj" fmla="val 25000"/>
                <a:gd name="hf" fmla="val 105146"/>
                <a:gd name="vf" fmla="val 110557"/>
              </a:avLst>
            </a:prstGeom>
            <a:solidFill>
              <a:schemeClr val="accent1"/>
            </a:solidFill>
            <a:ln w="12700" cap="flat" cmpd="sng" algn="ctr">
              <a:noFill/>
              <a:prstDash val="solid"/>
              <a:miter lim="800000"/>
            </a:ln>
            <a:effectLst>
              <a:outerShdw>
                <a:scrgbClr r="0" g="0" b="0">
                  <a:alpha val="50000"/>
                </a:scrgbClr>
              </a:outerShdw>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55" name="Groupe 154">
            <a:extLst>
              <a:ext uri="{FF2B5EF4-FFF2-40B4-BE49-F238E27FC236}">
                <a16:creationId xmlns:a16="http://schemas.microsoft.com/office/drawing/2014/main" id="{19DE7BF7-B611-46C4-9C24-306492712ECD}"/>
              </a:ext>
            </a:extLst>
          </p:cNvPr>
          <p:cNvGrpSpPr/>
          <p:nvPr/>
        </p:nvGrpSpPr>
        <p:grpSpPr>
          <a:xfrm>
            <a:off x="181115" y="6092593"/>
            <a:ext cx="586468" cy="533989"/>
            <a:chOff x="3464143" y="4518027"/>
            <a:chExt cx="586468" cy="533989"/>
          </a:xfrm>
        </p:grpSpPr>
        <p:sp>
          <p:nvSpPr>
            <p:cNvPr id="156" name="OTLSHAPE_M_0d1ae65234a44884b3ef3206a137cd22_Shape">
              <a:extLst>
                <a:ext uri="{FF2B5EF4-FFF2-40B4-BE49-F238E27FC236}">
                  <a16:creationId xmlns:a16="http://schemas.microsoft.com/office/drawing/2014/main" id="{B025AEB1-AB6E-4D69-B065-8A415812F987}"/>
                </a:ext>
              </a:extLst>
            </p:cNvPr>
            <p:cNvSpPr/>
            <p:nvPr>
              <p:custDataLst>
                <p:tags r:id="rId47"/>
              </p:custDataLst>
            </p:nvPr>
          </p:nvSpPr>
          <p:spPr>
            <a:xfrm>
              <a:off x="3659882" y="4518027"/>
              <a:ext cx="180000" cy="180000"/>
            </a:xfrm>
            <a:prstGeom prst="roundRect">
              <a:avLst/>
            </a:prstGeom>
            <a:ln/>
            <a:extLst>
              <a:ext uri="{53640926-AAD7-44D8-BBD7-CCE9431645EC}">
                <a14:shadowObscured xmlns:a14="http://schemas.microsoft.com/office/drawing/2010/main" val="1"/>
              </a:ext>
            </a:extLst>
          </p:spPr>
          <p:style>
            <a:lnRef idx="0">
              <a:schemeClr val="accent4"/>
            </a:lnRef>
            <a:fillRef idx="3">
              <a:schemeClr val="accent4"/>
            </a:fillRef>
            <a:effectRef idx="3">
              <a:schemeClr val="accent4"/>
            </a:effectRef>
            <a:fontRef idx="minor">
              <a:schemeClr val="lt1"/>
            </a:fontRef>
          </p:style>
          <p:txBody>
            <a:bodyPr rtlCol="0" anchor="ctr"/>
            <a:lstStyle/>
            <a:p>
              <a:pPr algn="ctr"/>
              <a:endParaRPr lang="en-GB"/>
            </a:p>
          </p:txBody>
        </p:sp>
        <p:sp>
          <p:nvSpPr>
            <p:cNvPr id="157" name="OTLSHAPE_M_465fe34945ba4458a80d1725fc6dabba_Title">
              <a:extLst>
                <a:ext uri="{FF2B5EF4-FFF2-40B4-BE49-F238E27FC236}">
                  <a16:creationId xmlns:a16="http://schemas.microsoft.com/office/drawing/2014/main" id="{B3022E8A-B786-411C-84B5-B331F0143492}"/>
                </a:ext>
              </a:extLst>
            </p:cNvPr>
            <p:cNvSpPr txBox="1"/>
            <p:nvPr>
              <p:custDataLst>
                <p:tags r:id="rId48"/>
              </p:custDataLst>
            </p:nvPr>
          </p:nvSpPr>
          <p:spPr>
            <a:xfrm>
              <a:off x="3464143" y="4884418"/>
              <a:ext cx="586468" cy="167598"/>
            </a:xfrm>
            <a:prstGeom prst="rect">
              <a:avLst/>
            </a:prstGeom>
            <a:noFill/>
          </p:spPr>
          <p:txBody>
            <a:bodyPr vert="horz" wrap="square" lIns="0" tIns="0" rIns="0" bIns="0" rtlCol="0" anchor="ctr" anchorCtr="0">
              <a:noAutofit/>
            </a:bodyPr>
            <a:lstStyle/>
            <a:p>
              <a:pPr algn="ctr"/>
              <a:r>
                <a:rPr lang="en-GB" sz="800">
                  <a:solidFill>
                    <a:schemeClr val="dk2"/>
                  </a:solidFill>
                  <a:latin typeface="Calibri" panose="020F0502020204030204" pitchFamily="34" charset="0"/>
                </a:rPr>
                <a:t>SÉANCE SYNCHRONE</a:t>
              </a:r>
            </a:p>
          </p:txBody>
        </p:sp>
        <p:sp>
          <p:nvSpPr>
            <p:cNvPr id="158" name="OTLSHAPE_M_465fe34945ba4458a80d1725fc6dabba_Date">
              <a:extLst>
                <a:ext uri="{FF2B5EF4-FFF2-40B4-BE49-F238E27FC236}">
                  <a16:creationId xmlns:a16="http://schemas.microsoft.com/office/drawing/2014/main" id="{3774F822-0A35-4701-9D9A-A310DF899E56}"/>
                </a:ext>
              </a:extLst>
            </p:cNvPr>
            <p:cNvSpPr txBox="1"/>
            <p:nvPr>
              <p:custDataLst>
                <p:tags r:id="rId49"/>
              </p:custDataLst>
            </p:nvPr>
          </p:nvSpPr>
          <p:spPr>
            <a:xfrm>
              <a:off x="3615171" y="4730315"/>
              <a:ext cx="266700" cy="108500"/>
            </a:xfrm>
            <a:prstGeom prst="rect">
              <a:avLst/>
            </a:prstGeom>
            <a:noFill/>
          </p:spPr>
          <p:txBody>
            <a:bodyPr vert="horz" wrap="square" lIns="0" tIns="0" rIns="0" bIns="0" rtlCol="0" anchor="ctr" anchorCtr="0">
              <a:noAutofit/>
            </a:bodyPr>
            <a:lstStyle/>
            <a:p>
              <a:pPr algn="ctr"/>
              <a:r>
                <a:rPr lang="en-GB" sz="700">
                  <a:solidFill>
                    <a:schemeClr val="accent6"/>
                  </a:solidFill>
                  <a:latin typeface="Calibri" panose="020F0502020204030204" pitchFamily="34" charset="0"/>
                </a:rPr>
                <a:t>DATE</a:t>
              </a:r>
            </a:p>
          </p:txBody>
        </p:sp>
      </p:grpSp>
      <p:grpSp>
        <p:nvGrpSpPr>
          <p:cNvPr id="198" name="Groupe 197">
            <a:extLst>
              <a:ext uri="{FF2B5EF4-FFF2-40B4-BE49-F238E27FC236}">
                <a16:creationId xmlns:a16="http://schemas.microsoft.com/office/drawing/2014/main" id="{5D9E8590-BEC0-4F5A-9D88-1A9122373475}"/>
              </a:ext>
            </a:extLst>
          </p:cNvPr>
          <p:cNvGrpSpPr/>
          <p:nvPr/>
        </p:nvGrpSpPr>
        <p:grpSpPr>
          <a:xfrm>
            <a:off x="888169" y="6092593"/>
            <a:ext cx="586468" cy="533989"/>
            <a:chOff x="3464143" y="4518027"/>
            <a:chExt cx="586468" cy="533989"/>
          </a:xfrm>
        </p:grpSpPr>
        <p:sp>
          <p:nvSpPr>
            <p:cNvPr id="199" name="OTLSHAPE_M_0d1ae65234a44884b3ef3206a137cd22_Shape">
              <a:extLst>
                <a:ext uri="{FF2B5EF4-FFF2-40B4-BE49-F238E27FC236}">
                  <a16:creationId xmlns:a16="http://schemas.microsoft.com/office/drawing/2014/main" id="{06A4BED9-C0EB-4639-9C88-001F4DB058A5}"/>
                </a:ext>
              </a:extLst>
            </p:cNvPr>
            <p:cNvSpPr/>
            <p:nvPr>
              <p:custDataLst>
                <p:tags r:id="rId44"/>
              </p:custDataLst>
            </p:nvPr>
          </p:nvSpPr>
          <p:spPr>
            <a:xfrm>
              <a:off x="3659882" y="4518027"/>
              <a:ext cx="180000" cy="180000"/>
            </a:xfrm>
            <a:prstGeom prst="roundRect">
              <a:avLst/>
            </a:prstGeom>
            <a:ln/>
            <a:extLst>
              <a:ext uri="{53640926-AAD7-44D8-BBD7-CCE9431645EC}">
                <a14:shadowObscured xmlns:a14="http://schemas.microsoft.com/office/drawing/2010/main" val="1"/>
              </a:ext>
            </a:extLst>
          </p:spPr>
          <p:style>
            <a:lnRef idx="0">
              <a:schemeClr val="accent2"/>
            </a:lnRef>
            <a:fillRef idx="3">
              <a:schemeClr val="accent2"/>
            </a:fillRef>
            <a:effectRef idx="3">
              <a:schemeClr val="accent2"/>
            </a:effectRef>
            <a:fontRef idx="minor">
              <a:schemeClr val="lt1"/>
            </a:fontRef>
          </p:style>
          <p:txBody>
            <a:bodyPr rtlCol="0" anchor="ctr"/>
            <a:lstStyle/>
            <a:p>
              <a:pPr algn="ctr"/>
              <a:endParaRPr lang="en-GB"/>
            </a:p>
          </p:txBody>
        </p:sp>
        <p:sp>
          <p:nvSpPr>
            <p:cNvPr id="200" name="OTLSHAPE_M_465fe34945ba4458a80d1725fc6dabba_Title">
              <a:extLst>
                <a:ext uri="{FF2B5EF4-FFF2-40B4-BE49-F238E27FC236}">
                  <a16:creationId xmlns:a16="http://schemas.microsoft.com/office/drawing/2014/main" id="{072F7EAB-8A52-483D-808C-24C7C4D058DF}"/>
                </a:ext>
              </a:extLst>
            </p:cNvPr>
            <p:cNvSpPr txBox="1"/>
            <p:nvPr>
              <p:custDataLst>
                <p:tags r:id="rId45"/>
              </p:custDataLst>
            </p:nvPr>
          </p:nvSpPr>
          <p:spPr>
            <a:xfrm>
              <a:off x="3464143" y="4884418"/>
              <a:ext cx="586468" cy="167598"/>
            </a:xfrm>
            <a:prstGeom prst="rect">
              <a:avLst/>
            </a:prstGeom>
            <a:noFill/>
          </p:spPr>
          <p:txBody>
            <a:bodyPr vert="horz" wrap="square" lIns="0" tIns="0" rIns="0" bIns="0" rtlCol="0" anchor="ctr" anchorCtr="0">
              <a:noAutofit/>
            </a:bodyPr>
            <a:lstStyle/>
            <a:p>
              <a:pPr algn="ctr"/>
              <a:r>
                <a:rPr lang="en-GB" sz="800">
                  <a:solidFill>
                    <a:schemeClr val="dk2"/>
                  </a:solidFill>
                  <a:latin typeface="Calibri" panose="020F0502020204030204" pitchFamily="34" charset="0"/>
                </a:rPr>
                <a:t>SÉANCE EN PRÉSENTIEL</a:t>
              </a:r>
            </a:p>
          </p:txBody>
        </p:sp>
        <p:sp>
          <p:nvSpPr>
            <p:cNvPr id="202" name="OTLSHAPE_M_465fe34945ba4458a80d1725fc6dabba_Date">
              <a:extLst>
                <a:ext uri="{FF2B5EF4-FFF2-40B4-BE49-F238E27FC236}">
                  <a16:creationId xmlns:a16="http://schemas.microsoft.com/office/drawing/2014/main" id="{1999067F-85B7-4B0C-8673-F005B5466F78}"/>
                </a:ext>
              </a:extLst>
            </p:cNvPr>
            <p:cNvSpPr txBox="1"/>
            <p:nvPr>
              <p:custDataLst>
                <p:tags r:id="rId46"/>
              </p:custDataLst>
            </p:nvPr>
          </p:nvSpPr>
          <p:spPr>
            <a:xfrm>
              <a:off x="3615171" y="4730315"/>
              <a:ext cx="266700" cy="108500"/>
            </a:xfrm>
            <a:prstGeom prst="rect">
              <a:avLst/>
            </a:prstGeom>
            <a:noFill/>
          </p:spPr>
          <p:txBody>
            <a:bodyPr vert="horz" wrap="square" lIns="0" tIns="0" rIns="0" bIns="0" rtlCol="0" anchor="ctr" anchorCtr="0">
              <a:noAutofit/>
            </a:bodyPr>
            <a:lstStyle/>
            <a:p>
              <a:pPr algn="ctr"/>
              <a:r>
                <a:rPr lang="en-GB" sz="700">
                  <a:solidFill>
                    <a:schemeClr val="accent6"/>
                  </a:solidFill>
                  <a:latin typeface="Calibri" panose="020F0502020204030204" pitchFamily="34" charset="0"/>
                </a:rPr>
                <a:t>DATE</a:t>
              </a:r>
            </a:p>
          </p:txBody>
        </p:sp>
      </p:grpSp>
      <p:grpSp>
        <p:nvGrpSpPr>
          <p:cNvPr id="7" name="Groupe 6">
            <a:extLst>
              <a:ext uri="{FF2B5EF4-FFF2-40B4-BE49-F238E27FC236}">
                <a16:creationId xmlns:a16="http://schemas.microsoft.com/office/drawing/2014/main" id="{2DC19885-8FE2-4E6F-9552-2E4A93310FCB}"/>
              </a:ext>
            </a:extLst>
          </p:cNvPr>
          <p:cNvGrpSpPr/>
          <p:nvPr/>
        </p:nvGrpSpPr>
        <p:grpSpPr>
          <a:xfrm>
            <a:off x="3345020" y="6042651"/>
            <a:ext cx="634351" cy="560433"/>
            <a:chOff x="3345020" y="6042651"/>
            <a:chExt cx="634351" cy="560433"/>
          </a:xfrm>
        </p:grpSpPr>
        <p:pic>
          <p:nvPicPr>
            <p:cNvPr id="6" name="Graphique 5" descr="Avertissement">
              <a:extLst>
                <a:ext uri="{FF2B5EF4-FFF2-40B4-BE49-F238E27FC236}">
                  <a16:creationId xmlns:a16="http://schemas.microsoft.com/office/drawing/2014/main" id="{D17C806F-92F9-49BB-A203-76E59A248BD4}"/>
                </a:ext>
              </a:extLst>
            </p:cNvPr>
            <p:cNvPicPr>
              <a:picLocks noChangeAspect="1"/>
            </p:cNvPicPr>
            <p:nvPr/>
          </p:nvPicPr>
          <p:blipFill>
            <a:blip r:embed="rId68" cstate="print">
              <a:extLst>
                <a:ext uri="{28A0092B-C50C-407E-A947-70E740481C1C}">
                  <a14:useLocalDpi xmlns:a14="http://schemas.microsoft.com/office/drawing/2010/main" val="0"/>
                </a:ext>
                <a:ext uri="{96DAC541-7B7A-43D3-8B79-37D633B846F1}">
                  <asvg:svgBlip xmlns:asvg="http://schemas.microsoft.com/office/drawing/2016/SVG/main" r:embed="rId69"/>
                </a:ext>
              </a:extLst>
            </a:blip>
            <a:stretch>
              <a:fillRect/>
            </a:stretch>
          </p:blipFill>
          <p:spPr>
            <a:xfrm>
              <a:off x="3518058" y="6042651"/>
              <a:ext cx="216000" cy="216000"/>
            </a:xfrm>
            <a:prstGeom prst="rect">
              <a:avLst/>
            </a:prstGeom>
          </p:spPr>
        </p:pic>
        <p:sp>
          <p:nvSpPr>
            <p:cNvPr id="118" name="OTLSHAPE_M_465fe34945ba4458a80d1725fc6dabba_Title">
              <a:extLst>
                <a:ext uri="{FF2B5EF4-FFF2-40B4-BE49-F238E27FC236}">
                  <a16:creationId xmlns:a16="http://schemas.microsoft.com/office/drawing/2014/main" id="{8D35CAC3-CA20-43CE-B20D-562D69EA0B2D}"/>
                </a:ext>
              </a:extLst>
            </p:cNvPr>
            <p:cNvSpPr txBox="1"/>
            <p:nvPr>
              <p:custDataLst>
                <p:tags r:id="rId42"/>
              </p:custDataLst>
            </p:nvPr>
          </p:nvSpPr>
          <p:spPr>
            <a:xfrm>
              <a:off x="3345020" y="6435486"/>
              <a:ext cx="634351" cy="167598"/>
            </a:xfrm>
            <a:prstGeom prst="rect">
              <a:avLst/>
            </a:prstGeom>
            <a:noFill/>
          </p:spPr>
          <p:txBody>
            <a:bodyPr vert="horz" wrap="square" lIns="0" tIns="0" rIns="0" bIns="0" rtlCol="0" anchor="ctr" anchorCtr="0">
              <a:noAutofit/>
            </a:bodyPr>
            <a:lstStyle/>
            <a:p>
              <a:pPr algn="ctr"/>
              <a:r>
                <a:rPr lang="en-GB" sz="800">
                  <a:solidFill>
                    <a:schemeClr val="dk2"/>
                  </a:solidFill>
                  <a:latin typeface="Calibri" panose="020F0502020204030204" pitchFamily="34" charset="0"/>
                </a:rPr>
                <a:t>ÉVÉNEMENT À CONSIDÉRER</a:t>
              </a:r>
            </a:p>
          </p:txBody>
        </p:sp>
        <p:sp>
          <p:nvSpPr>
            <p:cNvPr id="119" name="OTLSHAPE_M_465fe34945ba4458a80d1725fc6dabba_Date">
              <a:extLst>
                <a:ext uri="{FF2B5EF4-FFF2-40B4-BE49-F238E27FC236}">
                  <a16:creationId xmlns:a16="http://schemas.microsoft.com/office/drawing/2014/main" id="{9DD13860-E22C-46D0-9B41-A3383B432679}"/>
                </a:ext>
              </a:extLst>
            </p:cNvPr>
            <p:cNvSpPr txBox="1"/>
            <p:nvPr>
              <p:custDataLst>
                <p:tags r:id="rId43"/>
              </p:custDataLst>
            </p:nvPr>
          </p:nvSpPr>
          <p:spPr>
            <a:xfrm>
              <a:off x="3496045" y="6312091"/>
              <a:ext cx="266700" cy="108500"/>
            </a:xfrm>
            <a:prstGeom prst="rect">
              <a:avLst/>
            </a:prstGeom>
            <a:noFill/>
          </p:spPr>
          <p:txBody>
            <a:bodyPr vert="horz" wrap="square" lIns="0" tIns="0" rIns="0" bIns="0" rtlCol="0" anchor="ctr" anchorCtr="0">
              <a:noAutofit/>
            </a:bodyPr>
            <a:lstStyle/>
            <a:p>
              <a:pPr algn="ctr"/>
              <a:r>
                <a:rPr lang="en-GB" sz="700">
                  <a:solidFill>
                    <a:schemeClr val="accent6"/>
                  </a:solidFill>
                  <a:latin typeface="Calibri" panose="020F0502020204030204" pitchFamily="34" charset="0"/>
                </a:rPr>
                <a:t>DATE</a:t>
              </a:r>
            </a:p>
          </p:txBody>
        </p:sp>
      </p:grpSp>
      <p:grpSp>
        <p:nvGrpSpPr>
          <p:cNvPr id="123" name="Groupe 122">
            <a:extLst>
              <a:ext uri="{FF2B5EF4-FFF2-40B4-BE49-F238E27FC236}">
                <a16:creationId xmlns:a16="http://schemas.microsoft.com/office/drawing/2014/main" id="{69C5C64C-2B7E-49F3-A3DF-B1503B4243A0}"/>
              </a:ext>
            </a:extLst>
          </p:cNvPr>
          <p:cNvGrpSpPr/>
          <p:nvPr/>
        </p:nvGrpSpPr>
        <p:grpSpPr>
          <a:xfrm>
            <a:off x="8395041" y="3861721"/>
            <a:ext cx="634351" cy="560433"/>
            <a:chOff x="3345020" y="6042651"/>
            <a:chExt cx="634351" cy="560433"/>
          </a:xfrm>
        </p:grpSpPr>
        <p:pic>
          <p:nvPicPr>
            <p:cNvPr id="124" name="Graphique 123" descr="Avertissement">
              <a:extLst>
                <a:ext uri="{FF2B5EF4-FFF2-40B4-BE49-F238E27FC236}">
                  <a16:creationId xmlns:a16="http://schemas.microsoft.com/office/drawing/2014/main" id="{9DEEA1BE-1773-444F-ADE7-E891FA8289F4}"/>
                </a:ext>
              </a:extLst>
            </p:cNvPr>
            <p:cNvPicPr>
              <a:picLocks noChangeAspect="1"/>
            </p:cNvPicPr>
            <p:nvPr/>
          </p:nvPicPr>
          <p:blipFill>
            <a:blip r:embed="rId68" cstate="print">
              <a:extLst>
                <a:ext uri="{28A0092B-C50C-407E-A947-70E740481C1C}">
                  <a14:useLocalDpi xmlns:a14="http://schemas.microsoft.com/office/drawing/2010/main" val="0"/>
                </a:ext>
                <a:ext uri="{96DAC541-7B7A-43D3-8B79-37D633B846F1}">
                  <asvg:svgBlip xmlns:asvg="http://schemas.microsoft.com/office/drawing/2016/SVG/main" r:embed="rId69"/>
                </a:ext>
              </a:extLst>
            </a:blip>
            <a:stretch>
              <a:fillRect/>
            </a:stretch>
          </p:blipFill>
          <p:spPr>
            <a:xfrm>
              <a:off x="3518058" y="6042651"/>
              <a:ext cx="216000" cy="216000"/>
            </a:xfrm>
            <a:prstGeom prst="rect">
              <a:avLst/>
            </a:prstGeom>
          </p:spPr>
        </p:pic>
        <p:sp>
          <p:nvSpPr>
            <p:cNvPr id="125" name="OTLSHAPE_M_465fe34945ba4458a80d1725fc6dabba_Title">
              <a:extLst>
                <a:ext uri="{FF2B5EF4-FFF2-40B4-BE49-F238E27FC236}">
                  <a16:creationId xmlns:a16="http://schemas.microsoft.com/office/drawing/2014/main" id="{62E3DC92-92BC-419D-AC7E-D21F115F75BB}"/>
                </a:ext>
              </a:extLst>
            </p:cNvPr>
            <p:cNvSpPr txBox="1"/>
            <p:nvPr>
              <p:custDataLst>
                <p:tags r:id="rId40"/>
              </p:custDataLst>
            </p:nvPr>
          </p:nvSpPr>
          <p:spPr>
            <a:xfrm>
              <a:off x="3345020" y="6435486"/>
              <a:ext cx="634351" cy="167598"/>
            </a:xfrm>
            <a:prstGeom prst="rect">
              <a:avLst/>
            </a:prstGeom>
            <a:noFill/>
          </p:spPr>
          <p:txBody>
            <a:bodyPr vert="horz" wrap="square" lIns="0" tIns="0" rIns="0" bIns="0" rtlCol="0" anchor="ctr" anchorCtr="0">
              <a:noAutofit/>
            </a:bodyPr>
            <a:lstStyle/>
            <a:p>
              <a:pPr algn="ctr"/>
              <a:r>
                <a:rPr lang="en-GB" sz="800">
                  <a:solidFill>
                    <a:schemeClr val="dk2"/>
                  </a:solidFill>
                  <a:latin typeface="Calibri" panose="020F0502020204030204" pitchFamily="34" charset="0"/>
                </a:rPr>
                <a:t>ÉVÉNEMENT À CONSIDÉRER</a:t>
              </a:r>
            </a:p>
          </p:txBody>
        </p:sp>
        <p:sp>
          <p:nvSpPr>
            <p:cNvPr id="126" name="OTLSHAPE_M_465fe34945ba4458a80d1725fc6dabba_Date">
              <a:extLst>
                <a:ext uri="{FF2B5EF4-FFF2-40B4-BE49-F238E27FC236}">
                  <a16:creationId xmlns:a16="http://schemas.microsoft.com/office/drawing/2014/main" id="{E9CBCAAA-A669-4E2C-9711-A068D67503EA}"/>
                </a:ext>
              </a:extLst>
            </p:cNvPr>
            <p:cNvSpPr txBox="1"/>
            <p:nvPr>
              <p:custDataLst>
                <p:tags r:id="rId41"/>
              </p:custDataLst>
            </p:nvPr>
          </p:nvSpPr>
          <p:spPr>
            <a:xfrm>
              <a:off x="3496045" y="6312091"/>
              <a:ext cx="266700" cy="108500"/>
            </a:xfrm>
            <a:prstGeom prst="rect">
              <a:avLst/>
            </a:prstGeom>
            <a:noFill/>
          </p:spPr>
          <p:txBody>
            <a:bodyPr vert="horz" wrap="square" lIns="0" tIns="0" rIns="0" bIns="0" rtlCol="0" anchor="ctr" anchorCtr="0">
              <a:noAutofit/>
            </a:bodyPr>
            <a:lstStyle/>
            <a:p>
              <a:pPr algn="ctr"/>
              <a:r>
                <a:rPr lang="en-GB" sz="700">
                  <a:solidFill>
                    <a:schemeClr val="accent6"/>
                  </a:solidFill>
                  <a:latin typeface="Calibri" panose="020F0502020204030204" pitchFamily="34" charset="0"/>
                </a:rPr>
                <a:t>DATE</a:t>
              </a:r>
            </a:p>
          </p:txBody>
        </p:sp>
      </p:grpSp>
      <p:grpSp>
        <p:nvGrpSpPr>
          <p:cNvPr id="128" name="Groupe 127">
            <a:extLst>
              <a:ext uri="{FF2B5EF4-FFF2-40B4-BE49-F238E27FC236}">
                <a16:creationId xmlns:a16="http://schemas.microsoft.com/office/drawing/2014/main" id="{A8A34DF1-4E21-4885-9FB0-AFDF48DD10E8}"/>
              </a:ext>
            </a:extLst>
          </p:cNvPr>
          <p:cNvGrpSpPr/>
          <p:nvPr/>
        </p:nvGrpSpPr>
        <p:grpSpPr>
          <a:xfrm>
            <a:off x="2370646" y="5987611"/>
            <a:ext cx="712716" cy="835482"/>
            <a:chOff x="2370646" y="5987611"/>
            <a:chExt cx="712716" cy="835482"/>
          </a:xfrm>
        </p:grpSpPr>
        <p:grpSp>
          <p:nvGrpSpPr>
            <p:cNvPr id="129" name="Groupe 128">
              <a:extLst>
                <a:ext uri="{FF2B5EF4-FFF2-40B4-BE49-F238E27FC236}">
                  <a16:creationId xmlns:a16="http://schemas.microsoft.com/office/drawing/2014/main" id="{CFD1FB6B-08F9-4582-89D5-08B0C5970E47}"/>
                </a:ext>
              </a:extLst>
            </p:cNvPr>
            <p:cNvGrpSpPr/>
            <p:nvPr/>
          </p:nvGrpSpPr>
          <p:grpSpPr>
            <a:xfrm>
              <a:off x="2370646" y="6421892"/>
              <a:ext cx="712716" cy="401201"/>
              <a:chOff x="1390657" y="5066474"/>
              <a:chExt cx="712716" cy="401201"/>
            </a:xfrm>
          </p:grpSpPr>
          <p:sp>
            <p:nvSpPr>
              <p:cNvPr id="131" name="OTLSHAPE_M_809acb9bd4764553815fa5ce577572e4_Title">
                <a:extLst>
                  <a:ext uri="{FF2B5EF4-FFF2-40B4-BE49-F238E27FC236}">
                    <a16:creationId xmlns:a16="http://schemas.microsoft.com/office/drawing/2014/main" id="{DA4EEE21-ACC9-4E7E-9715-9E6FAE6960B6}"/>
                  </a:ext>
                </a:extLst>
              </p:cNvPr>
              <p:cNvSpPr txBox="1"/>
              <p:nvPr>
                <p:custDataLst>
                  <p:tags r:id="rId38"/>
                </p:custDataLst>
              </p:nvPr>
            </p:nvSpPr>
            <p:spPr>
              <a:xfrm>
                <a:off x="1390657" y="5190450"/>
                <a:ext cx="712716" cy="277225"/>
              </a:xfrm>
              <a:prstGeom prst="rect">
                <a:avLst/>
              </a:prstGeom>
              <a:noFill/>
            </p:spPr>
            <p:txBody>
              <a:bodyPr vert="horz" wrap="square" lIns="0" tIns="0" rIns="0" bIns="0" rtlCol="0" anchor="ctr" anchorCtr="0">
                <a:noAutofit/>
              </a:bodyPr>
              <a:lstStyle/>
              <a:p>
                <a:pPr algn="ctr"/>
                <a:r>
                  <a:rPr lang="en-GB" sz="800">
                    <a:solidFill>
                      <a:schemeClr val="dk2"/>
                    </a:solidFill>
                    <a:latin typeface="Calibri" panose="020F0502020204030204" pitchFamily="34" charset="0"/>
                  </a:rPr>
                  <a:t>ACTIVITÉ ASYNCHRONE</a:t>
                </a:r>
              </a:p>
            </p:txBody>
          </p:sp>
          <p:sp>
            <p:nvSpPr>
              <p:cNvPr id="136" name="OTLSHAPE_M_809acb9bd4764553815fa5ce577572e4_Date">
                <a:extLst>
                  <a:ext uri="{FF2B5EF4-FFF2-40B4-BE49-F238E27FC236}">
                    <a16:creationId xmlns:a16="http://schemas.microsoft.com/office/drawing/2014/main" id="{E186DD0B-61F2-41DB-A3C9-742333AC5D4A}"/>
                  </a:ext>
                </a:extLst>
              </p:cNvPr>
              <p:cNvSpPr txBox="1"/>
              <p:nvPr>
                <p:custDataLst>
                  <p:tags r:id="rId39"/>
                </p:custDataLst>
              </p:nvPr>
            </p:nvSpPr>
            <p:spPr>
              <a:xfrm>
                <a:off x="1637122" y="5066474"/>
                <a:ext cx="241300" cy="108500"/>
              </a:xfrm>
              <a:prstGeom prst="rect">
                <a:avLst/>
              </a:prstGeom>
              <a:noFill/>
            </p:spPr>
            <p:txBody>
              <a:bodyPr vert="horz" wrap="square" lIns="0" tIns="0" rIns="0" bIns="0" rtlCol="0" anchor="ctr" anchorCtr="0">
                <a:noAutofit/>
              </a:bodyPr>
              <a:lstStyle/>
              <a:p>
                <a:pPr algn="ctr"/>
                <a:r>
                  <a:rPr lang="en-GB" sz="700">
                    <a:solidFill>
                      <a:schemeClr val="accent6"/>
                    </a:solidFill>
                    <a:latin typeface="Calibri" panose="020F0502020204030204" pitchFamily="34" charset="0"/>
                  </a:rPr>
                  <a:t>DATE</a:t>
                </a:r>
              </a:p>
            </p:txBody>
          </p:sp>
        </p:grpSp>
        <p:pic>
          <p:nvPicPr>
            <p:cNvPr id="130" name="Graphique 129" descr="Symbole">
              <a:extLst>
                <a:ext uri="{FF2B5EF4-FFF2-40B4-BE49-F238E27FC236}">
                  <a16:creationId xmlns:a16="http://schemas.microsoft.com/office/drawing/2014/main" id="{BAF4FE2B-D32D-4C10-9E29-5699DEF0400B}"/>
                </a:ext>
              </a:extLst>
            </p:cNvPr>
            <p:cNvPicPr>
              <a:picLocks noChangeAspect="1"/>
            </p:cNvPicPr>
            <p:nvPr/>
          </p:nvPicPr>
          <p:blipFill>
            <a:blip r:embed="rId70" cstate="print">
              <a:extLst>
                <a:ext uri="{28A0092B-C50C-407E-A947-70E740481C1C}">
                  <a14:useLocalDpi xmlns:a14="http://schemas.microsoft.com/office/drawing/2010/main" val="0"/>
                </a:ext>
                <a:ext uri="{96DAC541-7B7A-43D3-8B79-37D633B846F1}">
                  <asvg:svgBlip xmlns:asvg="http://schemas.microsoft.com/office/drawing/2016/SVG/main" r:embed="rId71"/>
                </a:ext>
              </a:extLst>
            </a:blip>
            <a:stretch>
              <a:fillRect/>
            </a:stretch>
          </p:blipFill>
          <p:spPr>
            <a:xfrm>
              <a:off x="2562417" y="5987611"/>
              <a:ext cx="360000" cy="360000"/>
            </a:xfrm>
            <a:prstGeom prst="rect">
              <a:avLst/>
            </a:prstGeom>
          </p:spPr>
        </p:pic>
      </p:grpSp>
      <p:grpSp>
        <p:nvGrpSpPr>
          <p:cNvPr id="137" name="Groupe 136">
            <a:extLst>
              <a:ext uri="{FF2B5EF4-FFF2-40B4-BE49-F238E27FC236}">
                <a16:creationId xmlns:a16="http://schemas.microsoft.com/office/drawing/2014/main" id="{5E626655-57C1-4BD4-B6EB-15E4207A1560}"/>
              </a:ext>
            </a:extLst>
          </p:cNvPr>
          <p:cNvGrpSpPr/>
          <p:nvPr/>
        </p:nvGrpSpPr>
        <p:grpSpPr>
          <a:xfrm>
            <a:off x="2256058" y="3836815"/>
            <a:ext cx="712716" cy="835482"/>
            <a:chOff x="2370646" y="5987611"/>
            <a:chExt cx="712716" cy="835482"/>
          </a:xfrm>
        </p:grpSpPr>
        <p:grpSp>
          <p:nvGrpSpPr>
            <p:cNvPr id="138" name="Groupe 137">
              <a:extLst>
                <a:ext uri="{FF2B5EF4-FFF2-40B4-BE49-F238E27FC236}">
                  <a16:creationId xmlns:a16="http://schemas.microsoft.com/office/drawing/2014/main" id="{4D1E15EB-4EB6-416A-BEC5-98475ACEAC4E}"/>
                </a:ext>
              </a:extLst>
            </p:cNvPr>
            <p:cNvGrpSpPr/>
            <p:nvPr/>
          </p:nvGrpSpPr>
          <p:grpSpPr>
            <a:xfrm>
              <a:off x="2370646" y="6421892"/>
              <a:ext cx="712716" cy="401201"/>
              <a:chOff x="1390657" y="5066474"/>
              <a:chExt cx="712716" cy="401201"/>
            </a:xfrm>
          </p:grpSpPr>
          <p:sp>
            <p:nvSpPr>
              <p:cNvPr id="140" name="OTLSHAPE_M_809acb9bd4764553815fa5ce577572e4_Title">
                <a:extLst>
                  <a:ext uri="{FF2B5EF4-FFF2-40B4-BE49-F238E27FC236}">
                    <a16:creationId xmlns:a16="http://schemas.microsoft.com/office/drawing/2014/main" id="{22EF60A4-AC15-4B2F-AFAF-7C3B907A897E}"/>
                  </a:ext>
                </a:extLst>
              </p:cNvPr>
              <p:cNvSpPr txBox="1"/>
              <p:nvPr>
                <p:custDataLst>
                  <p:tags r:id="rId36"/>
                </p:custDataLst>
              </p:nvPr>
            </p:nvSpPr>
            <p:spPr>
              <a:xfrm>
                <a:off x="1390657" y="5190450"/>
                <a:ext cx="712716" cy="277225"/>
              </a:xfrm>
              <a:prstGeom prst="rect">
                <a:avLst/>
              </a:prstGeom>
              <a:noFill/>
            </p:spPr>
            <p:txBody>
              <a:bodyPr vert="horz" wrap="square" lIns="0" tIns="0" rIns="0" bIns="0" rtlCol="0" anchor="ctr" anchorCtr="0">
                <a:noAutofit/>
              </a:bodyPr>
              <a:lstStyle/>
              <a:p>
                <a:pPr algn="ctr"/>
                <a:r>
                  <a:rPr lang="en-GB" sz="800">
                    <a:solidFill>
                      <a:schemeClr val="dk2"/>
                    </a:solidFill>
                    <a:latin typeface="Calibri" panose="020F0502020204030204" pitchFamily="34" charset="0"/>
                  </a:rPr>
                  <a:t>ACTIVITÉ ASYNCHRONE</a:t>
                </a:r>
              </a:p>
            </p:txBody>
          </p:sp>
          <p:sp>
            <p:nvSpPr>
              <p:cNvPr id="141" name="OTLSHAPE_M_809acb9bd4764553815fa5ce577572e4_Date">
                <a:extLst>
                  <a:ext uri="{FF2B5EF4-FFF2-40B4-BE49-F238E27FC236}">
                    <a16:creationId xmlns:a16="http://schemas.microsoft.com/office/drawing/2014/main" id="{71EBC44C-8D2A-4C59-B507-90CDEA50F029}"/>
                  </a:ext>
                </a:extLst>
              </p:cNvPr>
              <p:cNvSpPr txBox="1"/>
              <p:nvPr>
                <p:custDataLst>
                  <p:tags r:id="rId37"/>
                </p:custDataLst>
              </p:nvPr>
            </p:nvSpPr>
            <p:spPr>
              <a:xfrm>
                <a:off x="1637122" y="5066474"/>
                <a:ext cx="241300" cy="108500"/>
              </a:xfrm>
              <a:prstGeom prst="rect">
                <a:avLst/>
              </a:prstGeom>
              <a:noFill/>
            </p:spPr>
            <p:txBody>
              <a:bodyPr vert="horz" wrap="square" lIns="0" tIns="0" rIns="0" bIns="0" rtlCol="0" anchor="ctr" anchorCtr="0">
                <a:noAutofit/>
              </a:bodyPr>
              <a:lstStyle/>
              <a:p>
                <a:pPr algn="ctr"/>
                <a:r>
                  <a:rPr lang="en-GB" sz="700">
                    <a:solidFill>
                      <a:schemeClr val="accent6"/>
                    </a:solidFill>
                    <a:latin typeface="Calibri" panose="020F0502020204030204" pitchFamily="34" charset="0"/>
                  </a:rPr>
                  <a:t>DATE</a:t>
                </a:r>
              </a:p>
            </p:txBody>
          </p:sp>
        </p:grpSp>
        <p:pic>
          <p:nvPicPr>
            <p:cNvPr id="139" name="Graphique 138" descr="Symbole">
              <a:extLst>
                <a:ext uri="{FF2B5EF4-FFF2-40B4-BE49-F238E27FC236}">
                  <a16:creationId xmlns:a16="http://schemas.microsoft.com/office/drawing/2014/main" id="{A9A38A4F-06B6-48BD-8738-A408EF356BF8}"/>
                </a:ext>
              </a:extLst>
            </p:cNvPr>
            <p:cNvPicPr>
              <a:picLocks noChangeAspect="1"/>
            </p:cNvPicPr>
            <p:nvPr/>
          </p:nvPicPr>
          <p:blipFill>
            <a:blip r:embed="rId70" cstate="print">
              <a:extLst>
                <a:ext uri="{28A0092B-C50C-407E-A947-70E740481C1C}">
                  <a14:useLocalDpi xmlns:a14="http://schemas.microsoft.com/office/drawing/2010/main" val="0"/>
                </a:ext>
                <a:ext uri="{96DAC541-7B7A-43D3-8B79-37D633B846F1}">
                  <asvg:svgBlip xmlns:asvg="http://schemas.microsoft.com/office/drawing/2016/SVG/main" r:embed="rId71"/>
                </a:ext>
              </a:extLst>
            </a:blip>
            <a:stretch>
              <a:fillRect/>
            </a:stretch>
          </p:blipFill>
          <p:spPr>
            <a:xfrm>
              <a:off x="2562417" y="5987611"/>
              <a:ext cx="360000" cy="360000"/>
            </a:xfrm>
            <a:prstGeom prst="rect">
              <a:avLst/>
            </a:prstGeom>
          </p:spPr>
        </p:pic>
      </p:grpSp>
      <p:grpSp>
        <p:nvGrpSpPr>
          <p:cNvPr id="142" name="Groupe 141">
            <a:extLst>
              <a:ext uri="{FF2B5EF4-FFF2-40B4-BE49-F238E27FC236}">
                <a16:creationId xmlns:a16="http://schemas.microsoft.com/office/drawing/2014/main" id="{F993DB86-609E-4E9C-BC51-E401B41AE236}"/>
              </a:ext>
            </a:extLst>
          </p:cNvPr>
          <p:cNvGrpSpPr/>
          <p:nvPr/>
        </p:nvGrpSpPr>
        <p:grpSpPr>
          <a:xfrm>
            <a:off x="5228027" y="3845926"/>
            <a:ext cx="712716" cy="835482"/>
            <a:chOff x="2370646" y="5987611"/>
            <a:chExt cx="712716" cy="835482"/>
          </a:xfrm>
        </p:grpSpPr>
        <p:grpSp>
          <p:nvGrpSpPr>
            <p:cNvPr id="143" name="Groupe 142">
              <a:extLst>
                <a:ext uri="{FF2B5EF4-FFF2-40B4-BE49-F238E27FC236}">
                  <a16:creationId xmlns:a16="http://schemas.microsoft.com/office/drawing/2014/main" id="{84B8DD4C-9EA9-4408-B254-0D670E59F0C6}"/>
                </a:ext>
              </a:extLst>
            </p:cNvPr>
            <p:cNvGrpSpPr/>
            <p:nvPr/>
          </p:nvGrpSpPr>
          <p:grpSpPr>
            <a:xfrm>
              <a:off x="2370646" y="6421892"/>
              <a:ext cx="712716" cy="401201"/>
              <a:chOff x="1390657" y="5066474"/>
              <a:chExt cx="712716" cy="401201"/>
            </a:xfrm>
          </p:grpSpPr>
          <p:sp>
            <p:nvSpPr>
              <p:cNvPr id="145" name="OTLSHAPE_M_809acb9bd4764553815fa5ce577572e4_Title">
                <a:extLst>
                  <a:ext uri="{FF2B5EF4-FFF2-40B4-BE49-F238E27FC236}">
                    <a16:creationId xmlns:a16="http://schemas.microsoft.com/office/drawing/2014/main" id="{5605551E-520E-44AD-B7D8-47C8D8DBA32D}"/>
                  </a:ext>
                </a:extLst>
              </p:cNvPr>
              <p:cNvSpPr txBox="1"/>
              <p:nvPr>
                <p:custDataLst>
                  <p:tags r:id="rId34"/>
                </p:custDataLst>
              </p:nvPr>
            </p:nvSpPr>
            <p:spPr>
              <a:xfrm>
                <a:off x="1390657" y="5190450"/>
                <a:ext cx="712716" cy="277225"/>
              </a:xfrm>
              <a:prstGeom prst="rect">
                <a:avLst/>
              </a:prstGeom>
              <a:noFill/>
            </p:spPr>
            <p:txBody>
              <a:bodyPr vert="horz" wrap="square" lIns="0" tIns="0" rIns="0" bIns="0" rtlCol="0" anchor="ctr" anchorCtr="0">
                <a:noAutofit/>
              </a:bodyPr>
              <a:lstStyle/>
              <a:p>
                <a:pPr algn="ctr"/>
                <a:r>
                  <a:rPr lang="en-GB" sz="800">
                    <a:solidFill>
                      <a:schemeClr val="dk2"/>
                    </a:solidFill>
                    <a:latin typeface="Calibri" panose="020F0502020204030204" pitchFamily="34" charset="0"/>
                  </a:rPr>
                  <a:t>ACTIVITÉ ASYNCHRONE</a:t>
                </a:r>
              </a:p>
            </p:txBody>
          </p:sp>
          <p:sp>
            <p:nvSpPr>
              <p:cNvPr id="146" name="OTLSHAPE_M_809acb9bd4764553815fa5ce577572e4_Date">
                <a:extLst>
                  <a:ext uri="{FF2B5EF4-FFF2-40B4-BE49-F238E27FC236}">
                    <a16:creationId xmlns:a16="http://schemas.microsoft.com/office/drawing/2014/main" id="{0CDE4CBD-F134-4FE9-92C7-3437A4AA1BE6}"/>
                  </a:ext>
                </a:extLst>
              </p:cNvPr>
              <p:cNvSpPr txBox="1"/>
              <p:nvPr>
                <p:custDataLst>
                  <p:tags r:id="rId35"/>
                </p:custDataLst>
              </p:nvPr>
            </p:nvSpPr>
            <p:spPr>
              <a:xfrm>
                <a:off x="1637122" y="5066474"/>
                <a:ext cx="241300" cy="108500"/>
              </a:xfrm>
              <a:prstGeom prst="rect">
                <a:avLst/>
              </a:prstGeom>
              <a:noFill/>
            </p:spPr>
            <p:txBody>
              <a:bodyPr vert="horz" wrap="square" lIns="0" tIns="0" rIns="0" bIns="0" rtlCol="0" anchor="ctr" anchorCtr="0">
                <a:noAutofit/>
              </a:bodyPr>
              <a:lstStyle/>
              <a:p>
                <a:pPr algn="ctr"/>
                <a:r>
                  <a:rPr lang="en-GB" sz="700">
                    <a:solidFill>
                      <a:schemeClr val="accent6"/>
                    </a:solidFill>
                    <a:latin typeface="Calibri" panose="020F0502020204030204" pitchFamily="34" charset="0"/>
                  </a:rPr>
                  <a:t>DATE</a:t>
                </a:r>
              </a:p>
            </p:txBody>
          </p:sp>
        </p:grpSp>
        <p:pic>
          <p:nvPicPr>
            <p:cNvPr id="144" name="Graphique 143" descr="Symbole">
              <a:extLst>
                <a:ext uri="{FF2B5EF4-FFF2-40B4-BE49-F238E27FC236}">
                  <a16:creationId xmlns:a16="http://schemas.microsoft.com/office/drawing/2014/main" id="{1157107C-4C8B-4318-AFD0-597D8E17BB99}"/>
                </a:ext>
              </a:extLst>
            </p:cNvPr>
            <p:cNvPicPr>
              <a:picLocks noChangeAspect="1"/>
            </p:cNvPicPr>
            <p:nvPr/>
          </p:nvPicPr>
          <p:blipFill>
            <a:blip r:embed="rId70" cstate="print">
              <a:extLst>
                <a:ext uri="{28A0092B-C50C-407E-A947-70E740481C1C}">
                  <a14:useLocalDpi xmlns:a14="http://schemas.microsoft.com/office/drawing/2010/main" val="0"/>
                </a:ext>
                <a:ext uri="{96DAC541-7B7A-43D3-8B79-37D633B846F1}">
                  <asvg:svgBlip xmlns:asvg="http://schemas.microsoft.com/office/drawing/2016/SVG/main" r:embed="rId71"/>
                </a:ext>
              </a:extLst>
            </a:blip>
            <a:stretch>
              <a:fillRect/>
            </a:stretch>
          </p:blipFill>
          <p:spPr>
            <a:xfrm>
              <a:off x="2562417" y="5987611"/>
              <a:ext cx="360000" cy="360000"/>
            </a:xfrm>
            <a:prstGeom prst="rect">
              <a:avLst/>
            </a:prstGeom>
          </p:spPr>
        </p:pic>
      </p:grpSp>
      <p:sp>
        <p:nvSpPr>
          <p:cNvPr id="147" name="Rectangle 146">
            <a:extLst>
              <a:ext uri="{FF2B5EF4-FFF2-40B4-BE49-F238E27FC236}">
                <a16:creationId xmlns:a16="http://schemas.microsoft.com/office/drawing/2014/main" id="{9A96C423-C9A8-4363-8598-27D3967CEFF9}"/>
              </a:ext>
            </a:extLst>
          </p:cNvPr>
          <p:cNvSpPr/>
          <p:nvPr/>
        </p:nvSpPr>
        <p:spPr>
          <a:xfrm>
            <a:off x="0" y="0"/>
            <a:ext cx="3033933" cy="400110"/>
          </a:xfrm>
          <a:prstGeom prst="rect">
            <a:avLst/>
          </a:prstGeom>
          <a:noFill/>
        </p:spPr>
        <p:txBody>
          <a:bodyPr wrap="square" lIns="91440" tIns="45720" rIns="91440" bIns="45720">
            <a:spAutoFit/>
          </a:bodyPr>
          <a:lstStyle/>
          <a:p>
            <a:pPr algn="ctr"/>
            <a:r>
              <a:rPr lang="fr-FR" sz="2000">
                <a:ln w="0"/>
                <a:effectLst>
                  <a:outerShdw blurRad="38100" dist="38100" dir="2700000" algn="tl">
                    <a:srgbClr val="000000">
                      <a:alpha val="43137"/>
                    </a:srgbClr>
                  </a:outerShdw>
                </a:effectLst>
                <a:latin typeface="Arial Narrow" panose="020B0606020202030204" pitchFamily="34" charset="0"/>
              </a:rPr>
              <a:t>Sigle du cours – titre du cours</a:t>
            </a:r>
          </a:p>
        </p:txBody>
      </p:sp>
      <p:grpSp>
        <p:nvGrpSpPr>
          <p:cNvPr id="12" name="Groupe 11">
            <a:extLst>
              <a:ext uri="{FF2B5EF4-FFF2-40B4-BE49-F238E27FC236}">
                <a16:creationId xmlns:a16="http://schemas.microsoft.com/office/drawing/2014/main" id="{7E2DDD7B-3E0B-4A76-AB5E-5256CF138DC5}"/>
              </a:ext>
            </a:extLst>
          </p:cNvPr>
          <p:cNvGrpSpPr/>
          <p:nvPr/>
        </p:nvGrpSpPr>
        <p:grpSpPr>
          <a:xfrm>
            <a:off x="2608585" y="2163194"/>
            <a:ext cx="2998397" cy="1408684"/>
            <a:chOff x="2608585" y="2163194"/>
            <a:chExt cx="2998397" cy="1408684"/>
          </a:xfrm>
        </p:grpSpPr>
        <p:grpSp>
          <p:nvGrpSpPr>
            <p:cNvPr id="3" name="Groupe 2">
              <a:extLst>
                <a:ext uri="{FF2B5EF4-FFF2-40B4-BE49-F238E27FC236}">
                  <a16:creationId xmlns:a16="http://schemas.microsoft.com/office/drawing/2014/main" id="{B8CE14BB-8913-4E75-9FD0-AB587CC26ED0}"/>
                </a:ext>
              </a:extLst>
            </p:cNvPr>
            <p:cNvGrpSpPr/>
            <p:nvPr/>
          </p:nvGrpSpPr>
          <p:grpSpPr>
            <a:xfrm>
              <a:off x="2617111" y="2163194"/>
              <a:ext cx="2989871" cy="1408684"/>
              <a:chOff x="3573664" y="2201294"/>
              <a:chExt cx="1511300" cy="1408684"/>
            </a:xfrm>
          </p:grpSpPr>
          <p:cxnSp>
            <p:nvCxnSpPr>
              <p:cNvPr id="12216" name="OTLSHAPE_T_d8502c78226543bc8672e994ada88a11_LeftVerticalConnector1"/>
              <p:cNvCxnSpPr/>
              <p:nvPr>
                <p:custDataLst>
                  <p:tags r:id="rId30"/>
                </p:custDataLst>
              </p:nvPr>
            </p:nvCxnSpPr>
            <p:spPr>
              <a:xfrm>
                <a:off x="3573664" y="2432519"/>
                <a:ext cx="0" cy="1177459"/>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273" name="OTLSHAPE_T_d8502c78226543bc8672e994ada88a11_Shape"/>
              <p:cNvSpPr/>
              <p:nvPr>
                <p:custDataLst>
                  <p:tags r:id="rId31"/>
                </p:custDataLst>
              </p:nvPr>
            </p:nvSpPr>
            <p:spPr>
              <a:xfrm>
                <a:off x="3573664" y="2356318"/>
                <a:ext cx="1511300" cy="152400"/>
              </a:xfrm>
              <a:prstGeom prst="roundRect">
                <a:avLst/>
              </a:prstGeom>
              <a:solidFill>
                <a:srgbClr val="016367"/>
              </a:solidFill>
              <a:ln w="12700" cap="flat" cmpd="sng" algn="ctr">
                <a:noFill/>
                <a:prstDash val="solid"/>
                <a:miter lim="800000"/>
              </a:ln>
              <a:effectLst>
                <a:outerShdw>
                  <a:scrgbClr r="0" g="0" b="0">
                    <a:alpha val="50000"/>
                  </a:scrgbClr>
                </a:outerShdw>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278" name="OTLSHAPE_T_d8502c78226543bc8672e994ada88a11_Title"/>
              <p:cNvSpPr txBox="1"/>
              <p:nvPr>
                <p:custDataLst>
                  <p:tags r:id="rId32"/>
                </p:custDataLst>
              </p:nvPr>
            </p:nvSpPr>
            <p:spPr>
              <a:xfrm>
                <a:off x="3573664" y="2201294"/>
                <a:ext cx="1256634" cy="155025"/>
              </a:xfrm>
              <a:prstGeom prst="rect">
                <a:avLst/>
              </a:prstGeom>
              <a:noFill/>
            </p:spPr>
            <p:txBody>
              <a:bodyPr vert="horz" wrap="square" lIns="0" tIns="0" rIns="0" bIns="0" rtlCol="0" anchor="ctr" anchorCtr="0">
                <a:noAutofit/>
              </a:bodyPr>
              <a:lstStyle/>
              <a:p>
                <a:r>
                  <a:rPr lang="en-GB" sz="1000" b="1" spc="-4">
                    <a:solidFill>
                      <a:schemeClr val="dk2"/>
                    </a:solidFill>
                    <a:latin typeface="Calibri" panose="020F0502020204030204" pitchFamily="34" charset="0"/>
                  </a:rPr>
                  <a:t>Bloc 2 - TITRE</a:t>
                </a:r>
              </a:p>
            </p:txBody>
          </p:sp>
          <p:sp>
            <p:nvSpPr>
              <p:cNvPr id="12280" name="OTLSHAPE_T_d8502c78226543bc8672e994ada88a11_JoinedDate"/>
              <p:cNvSpPr txBox="1"/>
              <p:nvPr>
                <p:custDataLst>
                  <p:tags r:id="rId33"/>
                </p:custDataLst>
              </p:nvPr>
            </p:nvSpPr>
            <p:spPr>
              <a:xfrm>
                <a:off x="4010386" y="2370500"/>
                <a:ext cx="635000" cy="124037"/>
              </a:xfrm>
              <a:prstGeom prst="rect">
                <a:avLst/>
              </a:prstGeom>
              <a:noFill/>
            </p:spPr>
            <p:txBody>
              <a:bodyPr vert="horz" wrap="square" lIns="0" tIns="0" rIns="0" bIns="0" rtlCol="0" anchor="ctr" anchorCtr="0">
                <a:noAutofit/>
              </a:bodyPr>
              <a:lstStyle/>
              <a:p>
                <a:r>
                  <a:rPr lang="en-GB" sz="800">
                    <a:solidFill>
                      <a:schemeClr val="lt1"/>
                    </a:solidFill>
                    <a:latin typeface="Calibri" panose="020F0502020204030204" pitchFamily="34" charset="0"/>
                  </a:rPr>
                  <a:t>DATES</a:t>
                </a:r>
              </a:p>
            </p:txBody>
          </p:sp>
        </p:grpSp>
        <p:sp>
          <p:nvSpPr>
            <p:cNvPr id="4" name="Rectangle 3">
              <a:extLst>
                <a:ext uri="{FF2B5EF4-FFF2-40B4-BE49-F238E27FC236}">
                  <a16:creationId xmlns:a16="http://schemas.microsoft.com/office/drawing/2014/main" id="{5B2DD046-1C11-44F0-8799-AFD906F9D0BA}"/>
                </a:ext>
              </a:extLst>
            </p:cNvPr>
            <p:cNvSpPr/>
            <p:nvPr/>
          </p:nvSpPr>
          <p:spPr>
            <a:xfrm>
              <a:off x="2608585" y="2476410"/>
              <a:ext cx="1125467" cy="338554"/>
            </a:xfrm>
            <a:prstGeom prst="rect">
              <a:avLst/>
            </a:prstGeom>
          </p:spPr>
          <p:txBody>
            <a:bodyPr wrap="square">
              <a:spAutoFit/>
            </a:bodyPr>
            <a:lstStyle/>
            <a:p>
              <a:r>
                <a:rPr lang="en-GB" sz="800">
                  <a:solidFill>
                    <a:schemeClr val="accent4">
                      <a:lumMod val="75000"/>
                    </a:schemeClr>
                  </a:solidFill>
                  <a:latin typeface="Calibri" panose="020F0502020204030204" pitchFamily="34" charset="0"/>
                </a:rPr>
                <a:t>X </a:t>
              </a:r>
              <a:r>
                <a:rPr lang="en-GB" sz="800" err="1">
                  <a:solidFill>
                    <a:schemeClr val="accent4">
                      <a:lumMod val="75000"/>
                    </a:schemeClr>
                  </a:solidFill>
                  <a:latin typeface="Calibri" panose="020F0502020204030204" pitchFamily="34" charset="0"/>
                </a:rPr>
                <a:t>heures</a:t>
              </a:r>
              <a:endParaRPr lang="en-GB" sz="800">
                <a:solidFill>
                  <a:schemeClr val="accent4">
                    <a:lumMod val="75000"/>
                  </a:schemeClr>
                </a:solidFill>
                <a:latin typeface="Calibri" panose="020F0502020204030204" pitchFamily="34" charset="0"/>
              </a:endParaRPr>
            </a:p>
            <a:p>
              <a:r>
                <a:rPr lang="en-GB" sz="800" err="1">
                  <a:solidFill>
                    <a:schemeClr val="accent4">
                      <a:lumMod val="75000"/>
                    </a:schemeClr>
                  </a:solidFill>
                  <a:latin typeface="Calibri" panose="020F0502020204030204" pitchFamily="34" charset="0"/>
                </a:rPr>
                <a:t>Cibles</a:t>
              </a:r>
              <a:r>
                <a:rPr lang="en-GB" sz="800">
                  <a:solidFill>
                    <a:schemeClr val="accent4">
                      <a:lumMod val="75000"/>
                    </a:schemeClr>
                  </a:solidFill>
                  <a:latin typeface="Calibri" panose="020F0502020204030204" pitchFamily="34" charset="0"/>
                </a:rPr>
                <a:t> de formation</a:t>
              </a:r>
            </a:p>
          </p:txBody>
        </p:sp>
      </p:grpSp>
      <p:grpSp>
        <p:nvGrpSpPr>
          <p:cNvPr id="11" name="Groupe 10">
            <a:extLst>
              <a:ext uri="{FF2B5EF4-FFF2-40B4-BE49-F238E27FC236}">
                <a16:creationId xmlns:a16="http://schemas.microsoft.com/office/drawing/2014/main" id="{45E3CD8A-7089-438A-B381-FCDD28EE3FA0}"/>
              </a:ext>
            </a:extLst>
          </p:cNvPr>
          <p:cNvGrpSpPr/>
          <p:nvPr/>
        </p:nvGrpSpPr>
        <p:grpSpPr>
          <a:xfrm>
            <a:off x="5321948" y="1706333"/>
            <a:ext cx="3753542" cy="1865545"/>
            <a:chOff x="5321948" y="1706333"/>
            <a:chExt cx="3753542" cy="1865545"/>
          </a:xfrm>
        </p:grpSpPr>
        <p:grpSp>
          <p:nvGrpSpPr>
            <p:cNvPr id="5" name="Groupe 4">
              <a:extLst>
                <a:ext uri="{FF2B5EF4-FFF2-40B4-BE49-F238E27FC236}">
                  <a16:creationId xmlns:a16="http://schemas.microsoft.com/office/drawing/2014/main" id="{55E5B61F-72BF-4005-A27E-6FA9CA3E17BF}"/>
                </a:ext>
              </a:extLst>
            </p:cNvPr>
            <p:cNvGrpSpPr/>
            <p:nvPr/>
          </p:nvGrpSpPr>
          <p:grpSpPr>
            <a:xfrm>
              <a:off x="5326075" y="1706333"/>
              <a:ext cx="3749415" cy="1865545"/>
              <a:chOff x="4462744" y="1744433"/>
              <a:chExt cx="3644900" cy="1865545"/>
            </a:xfrm>
          </p:grpSpPr>
          <p:cxnSp>
            <p:nvCxnSpPr>
              <p:cNvPr id="12214" name="OTLSHAPE_T_91d37359fb8646a79be5e3f88ad1e984_LeftVerticalConnector2"/>
              <p:cNvCxnSpPr>
                <a:cxnSpLocks/>
                <a:stCxn id="12265" idx="1"/>
              </p:cNvCxnSpPr>
              <p:nvPr>
                <p:custDataLst>
                  <p:tags r:id="rId26"/>
                </p:custDataLst>
              </p:nvPr>
            </p:nvCxnSpPr>
            <p:spPr>
              <a:xfrm>
                <a:off x="4462744" y="1975656"/>
                <a:ext cx="0" cy="1634322"/>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265" name="OTLSHAPE_T_91d37359fb8646a79be5e3f88ad1e984_Shape"/>
              <p:cNvSpPr/>
              <p:nvPr>
                <p:custDataLst>
                  <p:tags r:id="rId27"/>
                </p:custDataLst>
              </p:nvPr>
            </p:nvSpPr>
            <p:spPr>
              <a:xfrm>
                <a:off x="4462744" y="1899456"/>
                <a:ext cx="3644900" cy="152400"/>
              </a:xfrm>
              <a:prstGeom prst="roundRect">
                <a:avLst/>
              </a:prstGeom>
              <a:solidFill>
                <a:srgbClr val="016367"/>
              </a:solidFill>
              <a:ln w="12700" cap="flat" cmpd="sng" algn="ctr">
                <a:noFill/>
                <a:prstDash val="solid"/>
                <a:miter lim="800000"/>
              </a:ln>
              <a:effectLst>
                <a:outerShdw>
                  <a:scrgbClr r="0" g="0" b="0">
                    <a:alpha val="50000"/>
                  </a:scrgbClr>
                </a:outerShdw>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270" name="OTLSHAPE_T_91d37359fb8646a79be5e3f88ad1e984_Title"/>
              <p:cNvSpPr txBox="1"/>
              <p:nvPr>
                <p:custDataLst>
                  <p:tags r:id="rId28"/>
                </p:custDataLst>
              </p:nvPr>
            </p:nvSpPr>
            <p:spPr>
              <a:xfrm>
                <a:off x="4462744" y="1744433"/>
                <a:ext cx="2052000" cy="155025"/>
              </a:xfrm>
              <a:prstGeom prst="rect">
                <a:avLst/>
              </a:prstGeom>
              <a:noFill/>
            </p:spPr>
            <p:txBody>
              <a:bodyPr vert="horz" wrap="square" lIns="0" tIns="0" rIns="0" bIns="0" rtlCol="0" anchor="ctr" anchorCtr="0">
                <a:noAutofit/>
              </a:bodyPr>
              <a:lstStyle/>
              <a:p>
                <a:r>
                  <a:rPr lang="en-GB" sz="1000" b="1" spc="-4">
                    <a:solidFill>
                      <a:schemeClr val="dk2"/>
                    </a:solidFill>
                    <a:latin typeface="Calibri" panose="020F0502020204030204" pitchFamily="34" charset="0"/>
                  </a:rPr>
                  <a:t>Bloc 3 - TITRE</a:t>
                </a:r>
              </a:p>
            </p:txBody>
          </p:sp>
          <p:sp>
            <p:nvSpPr>
              <p:cNvPr id="12272" name="OTLSHAPE_T_91d37359fb8646a79be5e3f88ad1e984_JoinedDate"/>
              <p:cNvSpPr txBox="1"/>
              <p:nvPr>
                <p:custDataLst>
                  <p:tags r:id="rId29"/>
                </p:custDataLst>
              </p:nvPr>
            </p:nvSpPr>
            <p:spPr>
              <a:xfrm>
                <a:off x="5969983" y="1913639"/>
                <a:ext cx="622300" cy="124037"/>
              </a:xfrm>
              <a:prstGeom prst="rect">
                <a:avLst/>
              </a:prstGeom>
              <a:noFill/>
            </p:spPr>
            <p:txBody>
              <a:bodyPr vert="horz" wrap="square" lIns="0" tIns="0" rIns="0" bIns="0" rtlCol="0" anchor="ctr" anchorCtr="0">
                <a:noAutofit/>
              </a:bodyPr>
              <a:lstStyle/>
              <a:p>
                <a:r>
                  <a:rPr lang="en-GB" sz="800">
                    <a:solidFill>
                      <a:schemeClr val="lt1"/>
                    </a:solidFill>
                    <a:latin typeface="Calibri" panose="020F0502020204030204" pitchFamily="34" charset="0"/>
                  </a:rPr>
                  <a:t>DATES</a:t>
                </a:r>
              </a:p>
            </p:txBody>
          </p:sp>
        </p:grpSp>
        <p:sp>
          <p:nvSpPr>
            <p:cNvPr id="108" name="Rectangle 107">
              <a:extLst>
                <a:ext uri="{FF2B5EF4-FFF2-40B4-BE49-F238E27FC236}">
                  <a16:creationId xmlns:a16="http://schemas.microsoft.com/office/drawing/2014/main" id="{9BCFBB47-A013-4B46-A595-7874E50BED75}"/>
                </a:ext>
              </a:extLst>
            </p:cNvPr>
            <p:cNvSpPr/>
            <p:nvPr/>
          </p:nvSpPr>
          <p:spPr>
            <a:xfrm>
              <a:off x="5321948" y="1989091"/>
              <a:ext cx="1125467" cy="338554"/>
            </a:xfrm>
            <a:prstGeom prst="rect">
              <a:avLst/>
            </a:prstGeom>
          </p:spPr>
          <p:txBody>
            <a:bodyPr wrap="square">
              <a:spAutoFit/>
            </a:bodyPr>
            <a:lstStyle/>
            <a:p>
              <a:r>
                <a:rPr lang="en-GB" sz="800">
                  <a:solidFill>
                    <a:schemeClr val="accent4">
                      <a:lumMod val="75000"/>
                    </a:schemeClr>
                  </a:solidFill>
                  <a:latin typeface="Calibri" panose="020F0502020204030204" pitchFamily="34" charset="0"/>
                </a:rPr>
                <a:t>X </a:t>
              </a:r>
              <a:r>
                <a:rPr lang="en-GB" sz="800" err="1">
                  <a:solidFill>
                    <a:schemeClr val="accent4">
                      <a:lumMod val="75000"/>
                    </a:schemeClr>
                  </a:solidFill>
                  <a:latin typeface="Calibri" panose="020F0502020204030204" pitchFamily="34" charset="0"/>
                </a:rPr>
                <a:t>heures</a:t>
              </a:r>
              <a:endParaRPr lang="en-GB" sz="800">
                <a:solidFill>
                  <a:schemeClr val="accent4">
                    <a:lumMod val="75000"/>
                  </a:schemeClr>
                </a:solidFill>
                <a:latin typeface="Calibri" panose="020F0502020204030204" pitchFamily="34" charset="0"/>
              </a:endParaRPr>
            </a:p>
            <a:p>
              <a:r>
                <a:rPr lang="en-GB" sz="800" err="1">
                  <a:solidFill>
                    <a:schemeClr val="accent4">
                      <a:lumMod val="75000"/>
                    </a:schemeClr>
                  </a:solidFill>
                  <a:latin typeface="Calibri" panose="020F0502020204030204" pitchFamily="34" charset="0"/>
                </a:rPr>
                <a:t>Cibles</a:t>
              </a:r>
              <a:r>
                <a:rPr lang="en-GB" sz="800">
                  <a:solidFill>
                    <a:schemeClr val="accent4">
                      <a:lumMod val="75000"/>
                    </a:schemeClr>
                  </a:solidFill>
                  <a:latin typeface="Calibri" panose="020F0502020204030204" pitchFamily="34" charset="0"/>
                </a:rPr>
                <a:t> de formation</a:t>
              </a:r>
            </a:p>
          </p:txBody>
        </p:sp>
      </p:grpSp>
      <p:grpSp>
        <p:nvGrpSpPr>
          <p:cNvPr id="110" name="Groupe 109">
            <a:extLst>
              <a:ext uri="{FF2B5EF4-FFF2-40B4-BE49-F238E27FC236}">
                <a16:creationId xmlns:a16="http://schemas.microsoft.com/office/drawing/2014/main" id="{BD18A474-EF24-4989-996F-9F1060AB1439}"/>
              </a:ext>
            </a:extLst>
          </p:cNvPr>
          <p:cNvGrpSpPr/>
          <p:nvPr/>
        </p:nvGrpSpPr>
        <p:grpSpPr>
          <a:xfrm>
            <a:off x="1562419" y="6031204"/>
            <a:ext cx="803450" cy="531349"/>
            <a:chOff x="1639300" y="6039924"/>
            <a:chExt cx="623623" cy="531349"/>
          </a:xfrm>
        </p:grpSpPr>
        <p:sp>
          <p:nvSpPr>
            <p:cNvPr id="111" name="OTLSHAPE_M_4fee74f0717e4dde91e73221b9c2501f_Title">
              <a:extLst>
                <a:ext uri="{FF2B5EF4-FFF2-40B4-BE49-F238E27FC236}">
                  <a16:creationId xmlns:a16="http://schemas.microsoft.com/office/drawing/2014/main" id="{063BB864-8AA9-4A4A-9582-844017788162}"/>
                </a:ext>
              </a:extLst>
            </p:cNvPr>
            <p:cNvSpPr txBox="1"/>
            <p:nvPr>
              <p:custDataLst>
                <p:tags r:id="rId24"/>
              </p:custDataLst>
            </p:nvPr>
          </p:nvSpPr>
          <p:spPr>
            <a:xfrm>
              <a:off x="1639300" y="6039924"/>
              <a:ext cx="623623" cy="279061"/>
            </a:xfrm>
            <a:prstGeom prst="rect">
              <a:avLst/>
            </a:prstGeom>
            <a:noFill/>
          </p:spPr>
          <p:txBody>
            <a:bodyPr vert="horz" wrap="square" lIns="0" tIns="0" rIns="0" bIns="0" rtlCol="0" anchor="ctr" anchorCtr="0">
              <a:noAutofit/>
            </a:bodyPr>
            <a:lstStyle/>
            <a:p>
              <a:pPr algn="ctr"/>
              <a:r>
                <a:rPr lang="en-GB" sz="900" b="1" spc="-4">
                  <a:solidFill>
                    <a:schemeClr val="dk2"/>
                  </a:solidFill>
                  <a:latin typeface="Calibri" panose="020F0502020204030204" pitchFamily="34" charset="0"/>
                </a:rPr>
                <a:t>PRODUCTION </a:t>
              </a:r>
            </a:p>
          </p:txBody>
        </p:sp>
        <p:sp>
          <p:nvSpPr>
            <p:cNvPr id="112" name="OTLSHAPE_M_4fee74f0717e4dde91e73221b9c2501f_Shape">
              <a:extLst>
                <a:ext uri="{FF2B5EF4-FFF2-40B4-BE49-F238E27FC236}">
                  <a16:creationId xmlns:a16="http://schemas.microsoft.com/office/drawing/2014/main" id="{115E1C30-0810-4687-8126-7D9334F7F19E}"/>
                </a:ext>
              </a:extLst>
            </p:cNvPr>
            <p:cNvSpPr/>
            <p:nvPr>
              <p:custDataLst>
                <p:tags r:id="rId25"/>
              </p:custDataLst>
            </p:nvPr>
          </p:nvSpPr>
          <p:spPr>
            <a:xfrm>
              <a:off x="1871579" y="6319273"/>
              <a:ext cx="195598" cy="252000"/>
            </a:xfrm>
            <a:prstGeom prst="star5">
              <a:avLst>
                <a:gd name="adj" fmla="val 25000"/>
                <a:gd name="hf" fmla="val 105146"/>
                <a:gd name="vf" fmla="val 110557"/>
              </a:avLst>
            </a:prstGeom>
            <a:solidFill>
              <a:schemeClr val="accent1"/>
            </a:solidFill>
            <a:ln w="12700" cap="flat" cmpd="sng" algn="ctr">
              <a:noFill/>
              <a:prstDash val="solid"/>
              <a:miter lim="800000"/>
            </a:ln>
            <a:effectLst>
              <a:outerShdw>
                <a:scrgbClr r="0" g="0" b="0">
                  <a:alpha val="50000"/>
                </a:scrgbClr>
              </a:outerShdw>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95" name="Groupe 94">
            <a:extLst>
              <a:ext uri="{FF2B5EF4-FFF2-40B4-BE49-F238E27FC236}">
                <a16:creationId xmlns:a16="http://schemas.microsoft.com/office/drawing/2014/main" id="{3429EDD5-D64C-4FA1-A14F-78CBD00B8C7C}"/>
              </a:ext>
            </a:extLst>
          </p:cNvPr>
          <p:cNvGrpSpPr/>
          <p:nvPr/>
        </p:nvGrpSpPr>
        <p:grpSpPr>
          <a:xfrm>
            <a:off x="749083" y="2628542"/>
            <a:ext cx="1838697" cy="951822"/>
            <a:chOff x="739438" y="2628542"/>
            <a:chExt cx="2118417" cy="951822"/>
          </a:xfrm>
        </p:grpSpPr>
        <p:grpSp>
          <p:nvGrpSpPr>
            <p:cNvPr id="96" name="Groupe 95">
              <a:extLst>
                <a:ext uri="{FF2B5EF4-FFF2-40B4-BE49-F238E27FC236}">
                  <a16:creationId xmlns:a16="http://schemas.microsoft.com/office/drawing/2014/main" id="{864392E6-4648-4B7C-93E9-73AE6C4209EC}"/>
                </a:ext>
              </a:extLst>
            </p:cNvPr>
            <p:cNvGrpSpPr/>
            <p:nvPr/>
          </p:nvGrpSpPr>
          <p:grpSpPr>
            <a:xfrm>
              <a:off x="739438" y="2628542"/>
              <a:ext cx="2118417" cy="951822"/>
              <a:chOff x="739438" y="2628542"/>
              <a:chExt cx="2057731" cy="951822"/>
            </a:xfrm>
          </p:grpSpPr>
          <p:sp>
            <p:nvSpPr>
              <p:cNvPr id="98" name="OTLSHAPE_T_000a92dd9b124873a0da1178375d72a8_Shape">
                <a:extLst>
                  <a:ext uri="{FF2B5EF4-FFF2-40B4-BE49-F238E27FC236}">
                    <a16:creationId xmlns:a16="http://schemas.microsoft.com/office/drawing/2014/main" id="{62A8F22C-7721-437C-B092-DAB3328E67B7}"/>
                  </a:ext>
                </a:extLst>
              </p:cNvPr>
              <p:cNvSpPr/>
              <p:nvPr/>
            </p:nvSpPr>
            <p:spPr>
              <a:xfrm>
                <a:off x="739438" y="2821666"/>
                <a:ext cx="2057731" cy="144240"/>
              </a:xfrm>
              <a:prstGeom prst="roundRect">
                <a:avLst/>
              </a:prstGeom>
              <a:solidFill>
                <a:srgbClr val="016165"/>
              </a:solidFill>
              <a:ln w="12700" cap="flat" cmpd="sng" algn="ctr">
                <a:solidFill>
                  <a:srgbClr val="016165"/>
                </a:solidFill>
                <a:prstDash val="solid"/>
                <a:miter lim="800000"/>
              </a:ln>
              <a:effectLst>
                <a:outerShdw>
                  <a:scrgbClr r="0" g="0" b="0">
                    <a:alpha val="50000"/>
                  </a:scrgbClr>
                </a:outerShdw>
              </a:effectLst>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GB"/>
              </a:p>
            </p:txBody>
          </p:sp>
          <p:grpSp>
            <p:nvGrpSpPr>
              <p:cNvPr id="99" name="Groupe 98">
                <a:extLst>
                  <a:ext uri="{FF2B5EF4-FFF2-40B4-BE49-F238E27FC236}">
                    <a16:creationId xmlns:a16="http://schemas.microsoft.com/office/drawing/2014/main" id="{76626FF9-D3B5-405C-97C8-C10A357256D2}"/>
                  </a:ext>
                </a:extLst>
              </p:cNvPr>
              <p:cNvGrpSpPr/>
              <p:nvPr/>
            </p:nvGrpSpPr>
            <p:grpSpPr>
              <a:xfrm>
                <a:off x="739817" y="2628542"/>
                <a:ext cx="2055344" cy="951822"/>
                <a:chOff x="739817" y="2628542"/>
                <a:chExt cx="1020006" cy="951822"/>
              </a:xfrm>
            </p:grpSpPr>
            <p:cxnSp>
              <p:nvCxnSpPr>
                <p:cNvPr id="100" name="OTLSHAPE_T_000a92dd9b124873a0da1178375d72a8_LeftVerticalConnector1">
                  <a:extLst>
                    <a:ext uri="{FF2B5EF4-FFF2-40B4-BE49-F238E27FC236}">
                      <a16:creationId xmlns:a16="http://schemas.microsoft.com/office/drawing/2014/main" id="{6FAAB5F0-D893-4A62-BAA7-510968762377}"/>
                    </a:ext>
                  </a:extLst>
                </p:cNvPr>
                <p:cNvCxnSpPr>
                  <a:cxnSpLocks/>
                  <a:stCxn id="12281" idx="1"/>
                </p:cNvCxnSpPr>
                <p:nvPr/>
              </p:nvCxnSpPr>
              <p:spPr>
                <a:xfrm>
                  <a:off x="739817" y="2893786"/>
                  <a:ext cx="1264" cy="686578"/>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1" name="OTLSHAPE_T_000a92dd9b124873a0da1178375d72a8_Title">
                  <a:extLst>
                    <a:ext uri="{FF2B5EF4-FFF2-40B4-BE49-F238E27FC236}">
                      <a16:creationId xmlns:a16="http://schemas.microsoft.com/office/drawing/2014/main" id="{1083587D-798E-4AAC-AFD7-F942FB1DCD8F}"/>
                    </a:ext>
                  </a:extLst>
                </p:cNvPr>
                <p:cNvSpPr txBox="1"/>
                <p:nvPr/>
              </p:nvSpPr>
              <p:spPr>
                <a:xfrm>
                  <a:off x="741080" y="2628542"/>
                  <a:ext cx="1018743" cy="201287"/>
                </a:xfrm>
                <a:prstGeom prst="rect">
                  <a:avLst/>
                </a:prstGeom>
                <a:noFill/>
              </p:spPr>
              <p:txBody>
                <a:bodyPr vert="horz" wrap="square" lIns="0" tIns="0" rIns="0" bIns="0" rtlCol="0" anchor="ctr" anchorCtr="0">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1000" b="1" spc="-4">
                      <a:solidFill>
                        <a:schemeClr val="dk2"/>
                      </a:solidFill>
                      <a:latin typeface="Calibri" panose="020F0502020204030204" pitchFamily="34" charset="0"/>
                    </a:rPr>
                    <a:t>Bloc 1 - TITRE</a:t>
                  </a:r>
                </a:p>
              </p:txBody>
            </p:sp>
            <p:sp>
              <p:nvSpPr>
                <p:cNvPr id="102" name="OTLSHAPE_T_000a92dd9b124873a0da1178375d72a8_JoinedDate">
                  <a:extLst>
                    <a:ext uri="{FF2B5EF4-FFF2-40B4-BE49-F238E27FC236}">
                      <a16:creationId xmlns:a16="http://schemas.microsoft.com/office/drawing/2014/main" id="{E51D174E-A4A2-4B7C-BE43-E730474A8906}"/>
                    </a:ext>
                  </a:extLst>
                </p:cNvPr>
                <p:cNvSpPr txBox="1"/>
                <p:nvPr/>
              </p:nvSpPr>
              <p:spPr>
                <a:xfrm>
                  <a:off x="816156" y="2835849"/>
                  <a:ext cx="571500" cy="124037"/>
                </a:xfrm>
                <a:prstGeom prst="rect">
                  <a:avLst/>
                </a:prstGeom>
                <a:noFill/>
              </p:spPr>
              <p:txBody>
                <a:bodyPr vert="horz" wrap="square" lIns="0" tIns="0" rIns="0" bIns="0" rtlCol="0" anchor="ctr" anchorCtr="0">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800">
                      <a:solidFill>
                        <a:schemeClr val="lt1"/>
                      </a:solidFill>
                      <a:latin typeface="Calibri" panose="020F0502020204030204" pitchFamily="34" charset="0"/>
                    </a:rPr>
                    <a:t>DATES</a:t>
                  </a:r>
                </a:p>
              </p:txBody>
            </p:sp>
          </p:grpSp>
        </p:grpSp>
        <p:sp>
          <p:nvSpPr>
            <p:cNvPr id="97" name="OTLSHAPE_T_000a92dd9b124873a0da1178375d72a8_Duration">
              <a:extLst>
                <a:ext uri="{FF2B5EF4-FFF2-40B4-BE49-F238E27FC236}">
                  <a16:creationId xmlns:a16="http://schemas.microsoft.com/office/drawing/2014/main" id="{CB1B9255-5DBE-4621-8EB1-87E1DE08C945}"/>
                </a:ext>
              </a:extLst>
            </p:cNvPr>
            <p:cNvSpPr txBox="1"/>
            <p:nvPr/>
          </p:nvSpPr>
          <p:spPr>
            <a:xfrm>
              <a:off x="772646" y="2998194"/>
              <a:ext cx="1037640" cy="246221"/>
            </a:xfrm>
            <a:prstGeom prst="rect">
              <a:avLst/>
            </a:prstGeom>
            <a:noFill/>
          </p:spPr>
          <p:txBody>
            <a:bodyPr vert="horz" wrap="square" lIns="0" tIns="0" rIns="0" bIns="0" rtlCol="0" anchor="ctr" anchorCtr="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800">
                  <a:solidFill>
                    <a:schemeClr val="accent4">
                      <a:lumMod val="75000"/>
                    </a:schemeClr>
                  </a:solidFill>
                  <a:latin typeface="Calibri" panose="020F0502020204030204" pitchFamily="34" charset="0"/>
                </a:rPr>
                <a:t>X </a:t>
              </a:r>
              <a:r>
                <a:rPr lang="en-GB" sz="800" err="1">
                  <a:solidFill>
                    <a:schemeClr val="accent4">
                      <a:lumMod val="75000"/>
                    </a:schemeClr>
                  </a:solidFill>
                  <a:latin typeface="Calibri" panose="020F0502020204030204" pitchFamily="34" charset="0"/>
                </a:rPr>
                <a:t>heures</a:t>
              </a:r>
              <a:endParaRPr lang="en-GB" sz="800">
                <a:solidFill>
                  <a:schemeClr val="accent4">
                    <a:lumMod val="75000"/>
                  </a:schemeClr>
                </a:solidFill>
                <a:latin typeface="Calibri" panose="020F0502020204030204" pitchFamily="34" charset="0"/>
              </a:endParaRPr>
            </a:p>
            <a:p>
              <a:r>
                <a:rPr lang="en-GB" sz="800" err="1">
                  <a:solidFill>
                    <a:schemeClr val="accent4">
                      <a:lumMod val="75000"/>
                    </a:schemeClr>
                  </a:solidFill>
                  <a:latin typeface="Calibri" panose="020F0502020204030204" pitchFamily="34" charset="0"/>
                </a:rPr>
                <a:t>Cibles</a:t>
              </a:r>
              <a:r>
                <a:rPr lang="en-GB" sz="800">
                  <a:solidFill>
                    <a:schemeClr val="accent4">
                      <a:lumMod val="75000"/>
                    </a:schemeClr>
                  </a:solidFill>
                  <a:latin typeface="Calibri" panose="020F0502020204030204" pitchFamily="34" charset="0"/>
                </a:rPr>
                <a:t> de formation</a:t>
              </a:r>
            </a:p>
          </p:txBody>
        </p:sp>
      </p:grpSp>
    </p:spTree>
    <p:custDataLst>
      <p:tags r:id="rId1"/>
    </p:custDataLst>
    <p:extLst>
      <p:ext uri="{BB962C8B-B14F-4D97-AF65-F5344CB8AC3E}">
        <p14:creationId xmlns:p14="http://schemas.microsoft.com/office/powerpoint/2010/main" val="346998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49C634F-6C68-4552-9739-3D77E0507357}"/>
              </a:ext>
            </a:extLst>
          </p:cNvPr>
          <p:cNvSpPr txBox="1"/>
          <p:nvPr/>
        </p:nvSpPr>
        <p:spPr>
          <a:xfrm>
            <a:off x="238664" y="138023"/>
            <a:ext cx="10363200" cy="41857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1400" b="1" dirty="0">
                <a:ea typeface="+mn-lt"/>
                <a:cs typeface="+mn-lt"/>
              </a:rPr>
              <a:t>Indications pour compléter la ligne du temps :</a:t>
            </a:r>
          </a:p>
          <a:p>
            <a:endParaRPr lang="fr-FR" sz="1400">
              <a:ea typeface="+mn-lt"/>
              <a:cs typeface="+mn-lt"/>
            </a:endParaRPr>
          </a:p>
          <a:p>
            <a:r>
              <a:rPr lang="fr-FR" sz="1400" dirty="0">
                <a:ea typeface="+mn-lt"/>
                <a:cs typeface="+mn-lt"/>
              </a:rPr>
              <a:t>Il est souhaitable d’utiliser la ligne du temps de la manière suivante : </a:t>
            </a:r>
            <a:endParaRPr lang="fr-FR" sz="1400" dirty="0">
              <a:cs typeface="Calibri"/>
            </a:endParaRPr>
          </a:p>
          <a:p>
            <a:pPr marL="285750" indent="-285750">
              <a:buFont typeface="Arial"/>
              <a:buChar char="•"/>
            </a:pPr>
            <a:r>
              <a:rPr lang="fr-FR" sz="1400" dirty="0">
                <a:ea typeface="+mn-lt"/>
                <a:cs typeface="+mn-lt"/>
              </a:rPr>
              <a:t>Inscrire le sigle et le titre de votre cours ; </a:t>
            </a:r>
            <a:endParaRPr lang="fr-FR" sz="1400">
              <a:ea typeface="+mn-lt"/>
              <a:cs typeface="+mn-lt"/>
            </a:endParaRPr>
          </a:p>
          <a:p>
            <a:pPr marL="285750" indent="-285750">
              <a:buFont typeface="Arial"/>
              <a:buChar char="•"/>
            </a:pPr>
            <a:r>
              <a:rPr lang="fr-FR" sz="1400" dirty="0">
                <a:cs typeface="Calibri"/>
              </a:rPr>
              <a:t>Détailler les informations du cours : nombre de crédits, nombre d’étudiants, campus, cibles de formation du programme ;</a:t>
            </a:r>
          </a:p>
          <a:p>
            <a:pPr marL="285750" indent="-285750">
              <a:buFont typeface="Arial"/>
              <a:buChar char="•"/>
            </a:pPr>
            <a:r>
              <a:rPr lang="fr-FR" sz="1400" dirty="0">
                <a:ea typeface="+mn-lt"/>
                <a:cs typeface="+mn-lt"/>
              </a:rPr>
              <a:t>Détailler les thématiques abordées à l’intérieur de chacun des blocs ou modules ;</a:t>
            </a:r>
            <a:endParaRPr lang="fr-FR" sz="1400" dirty="0"/>
          </a:p>
          <a:p>
            <a:pPr marL="285750" indent="-285750">
              <a:buFont typeface="Arial"/>
              <a:buChar char="•"/>
            </a:pPr>
            <a:r>
              <a:rPr lang="fr-FR" sz="1400" dirty="0">
                <a:ea typeface="+mn-lt"/>
                <a:cs typeface="+mn-lt"/>
              </a:rPr>
              <a:t>Retirer les blocs ou les modules excédentaires ;</a:t>
            </a:r>
            <a:endParaRPr lang="fr-FR" sz="1400" dirty="0"/>
          </a:p>
          <a:p>
            <a:pPr marL="285750" indent="-285750">
              <a:buFont typeface="Arial"/>
              <a:buChar char="•"/>
            </a:pPr>
            <a:r>
              <a:rPr lang="fr-FR" sz="1400" dirty="0">
                <a:ea typeface="+mn-lt"/>
                <a:cs typeface="+mn-lt"/>
              </a:rPr>
              <a:t>Tenir compte des particularités ou contraintes ;</a:t>
            </a:r>
            <a:endParaRPr lang="fr-FR" sz="1400" dirty="0"/>
          </a:p>
          <a:p>
            <a:pPr marL="285750" indent="-285750">
              <a:buFont typeface="Arial"/>
              <a:buChar char="•"/>
            </a:pPr>
            <a:r>
              <a:rPr lang="fr-FR" sz="1400" dirty="0">
                <a:ea typeface="+mn-lt"/>
                <a:cs typeface="+mn-lt"/>
              </a:rPr>
              <a:t>Inscrire les dates pour chacun des blocs ou modules ;</a:t>
            </a:r>
            <a:endParaRPr lang="fr-FR" sz="1400" dirty="0"/>
          </a:p>
          <a:p>
            <a:pPr marL="285750" indent="-285750">
              <a:buFont typeface="Arial"/>
              <a:buChar char="•"/>
            </a:pPr>
            <a:r>
              <a:rPr lang="fr-FR" sz="1400" dirty="0">
                <a:ea typeface="+mn-lt"/>
                <a:cs typeface="+mn-lt"/>
              </a:rPr>
              <a:t>Cibler les cibles de formation ou d’apprentissage à l’intérieur de chacun des blocs ou modules;</a:t>
            </a:r>
            <a:endParaRPr lang="fr-FR" sz="1400" dirty="0"/>
          </a:p>
          <a:p>
            <a:pPr marL="285750" indent="-285750">
              <a:buFont typeface="Arial"/>
              <a:buChar char="•"/>
            </a:pPr>
            <a:r>
              <a:rPr lang="fr-FR" sz="1400" dirty="0">
                <a:ea typeface="+mn-lt"/>
                <a:cs typeface="+mn-lt"/>
              </a:rPr>
              <a:t>À partir de la banque, distribuer sur la ligne du temps les différents événements ;</a:t>
            </a:r>
            <a:endParaRPr lang="fr-FR" sz="1400" dirty="0"/>
          </a:p>
          <a:p>
            <a:pPr marL="742950" lvl="1" indent="-285750">
              <a:buFont typeface="Arial"/>
              <a:buChar char="•"/>
            </a:pPr>
            <a:r>
              <a:rPr lang="fr-FR" sz="1400" dirty="0">
                <a:ea typeface="+mn-lt"/>
                <a:cs typeface="+mn-lt"/>
              </a:rPr>
              <a:t>Revisiter les évaluations (compléter le tableau des évaluations) et situer sur la ligne du temps, le moment où les étudiants auront accès aux consignes et le moment de la remise (voir section 1.3 de ce guide) ;</a:t>
            </a:r>
            <a:endParaRPr lang="fr-FR" sz="1400" dirty="0">
              <a:cs typeface="Calibri" panose="020F0502020204030204"/>
            </a:endParaRPr>
          </a:p>
          <a:p>
            <a:pPr marL="742950" lvl="1" indent="-285750">
              <a:buFont typeface="Arial"/>
              <a:buChar char="•"/>
            </a:pPr>
            <a:r>
              <a:rPr lang="fr-FR" sz="1400" dirty="0">
                <a:ea typeface="+mn-lt"/>
                <a:cs typeface="+mn-lt"/>
              </a:rPr>
              <a:t>Insérer les séances synchrones et prévoir leur déroulement (type d’activité d’apprentissage) ;</a:t>
            </a:r>
            <a:endParaRPr lang="fr-FR" sz="1400" dirty="0">
              <a:cs typeface="Calibri" panose="020F0502020204030204"/>
            </a:endParaRPr>
          </a:p>
          <a:p>
            <a:pPr marL="742950" lvl="1" indent="-285750">
              <a:buFont typeface="Arial"/>
              <a:buChar char="•"/>
            </a:pPr>
            <a:r>
              <a:rPr lang="fr-FR" sz="1400" dirty="0">
                <a:ea typeface="+mn-lt"/>
                <a:cs typeface="+mn-lt"/>
              </a:rPr>
              <a:t>Insérer les activités asynchrones et prévoir le déroulement de celles-ci ;</a:t>
            </a:r>
            <a:endParaRPr lang="fr-FR" sz="1400" dirty="0">
              <a:cs typeface="Calibri" panose="020F0502020204030204"/>
            </a:endParaRPr>
          </a:p>
          <a:p>
            <a:pPr marL="742950" lvl="1" indent="-285750">
              <a:buFont typeface="Arial"/>
              <a:buChar char="•"/>
            </a:pPr>
            <a:r>
              <a:rPr lang="fr-FR" sz="1400" dirty="0">
                <a:ea typeface="+mn-lt"/>
                <a:cs typeface="+mn-lt"/>
              </a:rPr>
              <a:t>Évaluer la durée nécessaire à l’étudiant pour effectuer les activités de chacun des modules. </a:t>
            </a:r>
            <a:endParaRPr lang="fr-FR" sz="1400">
              <a:cs typeface="Calibri" panose="020F0502020204030204"/>
            </a:endParaRPr>
          </a:p>
          <a:p>
            <a:br>
              <a:rPr lang="en-US" sz="1400" dirty="0"/>
            </a:br>
            <a:endParaRPr lang="en-US" sz="1400"/>
          </a:p>
          <a:p>
            <a:pPr algn="l"/>
            <a:endParaRPr lang="fr-FR" sz="1400">
              <a:cs typeface="Calibri"/>
            </a:endParaRPr>
          </a:p>
        </p:txBody>
      </p:sp>
    </p:spTree>
    <p:extLst>
      <p:ext uri="{BB962C8B-B14F-4D97-AF65-F5344CB8AC3E}">
        <p14:creationId xmlns:p14="http://schemas.microsoft.com/office/powerpoint/2010/main" val="341066895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OTLMARKERSHAPE" val="OTL"/>
</p:tagLst>
</file>

<file path=ppt/tags/tag10.xml><?xml version="1.0" encoding="utf-8"?>
<p:tagLst xmlns:a="http://schemas.openxmlformats.org/drawingml/2006/main" xmlns:r="http://schemas.openxmlformats.org/officeDocument/2006/relationships" xmlns:p="http://schemas.openxmlformats.org/presentationml/2006/main">
  <p:tag name="OTLMARKERSHAPE" val="OTL"/>
</p:tagLst>
</file>

<file path=ppt/tags/tag11.xml><?xml version="1.0" encoding="utf-8"?>
<p:tagLst xmlns:a="http://schemas.openxmlformats.org/drawingml/2006/main" xmlns:r="http://schemas.openxmlformats.org/officeDocument/2006/relationships" xmlns:p="http://schemas.openxmlformats.org/presentationml/2006/main">
  <p:tag name="OTLMARKERSHAPE" val="OTL"/>
</p:tagLst>
</file>

<file path=ppt/tags/tag12.xml><?xml version="1.0" encoding="utf-8"?>
<p:tagLst xmlns:a="http://schemas.openxmlformats.org/drawingml/2006/main" xmlns:r="http://schemas.openxmlformats.org/officeDocument/2006/relationships" xmlns:p="http://schemas.openxmlformats.org/presentationml/2006/main">
  <p:tag name="OTLMARKERSHAPE" val="OTL"/>
</p:tagLst>
</file>

<file path=ppt/tags/tag13.xml><?xml version="1.0" encoding="utf-8"?>
<p:tagLst xmlns:a="http://schemas.openxmlformats.org/drawingml/2006/main" xmlns:r="http://schemas.openxmlformats.org/officeDocument/2006/relationships" xmlns:p="http://schemas.openxmlformats.org/presentationml/2006/main">
  <p:tag name="__PART_0" val="eyIkaWQiOiIxIiwiQ3VsdHVyZUluZm9OYW1lIjoiZW4tVVMiLCJTdHlsZU5hbWUiOiJQaGFzZXMiLCJWZXJzaW9uIjp7IiRpZCI6IjIiLCJWZXJzaW9uIjoiMy4xLjMiLCJPcmlnaW5hbEFzc2VtYmx5VmVyc2lvbiI6IjEuMDAuMDAuMDAiLCJFZGl0aW9uIjoiUGx1cyIsIklzUGx1c0VkaXRpb24iOnRydWV9LCJFZmZlY3QiOjAsIlN0eWxlIjp7IiRpZCI6IjMiLCJUaW1lYmFuZFN0eWxlIjp7IiRpZCI6IjQiLCJTY2FsZU1hcmtpbmciOjAsIlNoYXBlIjozLCJTaGFwZVN0eWxlIjp7IiRpZCI6IjUiLCJNYXJnaW4iOnsiJGlkIjoiNiIsIlRvcCI6MCwiTGVmdCI6MTAsIlJpZ2h0IjoxMCwiQm90dG9tIjowfSwiUGFkZGluZyI6eyIkaWQiOiI3IiwiVG9wIjozLCJMZWZ0IjowLCJSaWdodCI6MCwiQm90dG9tIjozfSwiQmFja2dyb3VuZCI6eyIkaWQiOiI4IiwiQ29sb3IiOnsiJGlkIjoiOSIsIkEiOjI1NSwiUiI6ODAsIkciOjgwLCJCIjo3MH19LCJJc1Zpc2libGUiOnRydWUsIldpZHRoIjow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gsIkZvbnROYW1lIjoiQ29yYmVsIiwiSXNCb2xkIjp0cnVlLCJJc0l0YWxpYyI6ZmFsc2UsIklzVW5kZXJsaW5lZCI6ZmFsc2UsIlBhcmVudFN0eWxlIjpudWxsfSwiQXV0b1NpemUiOjAsIkZvcmVncm91bmQiOnsiJGlkIjoiMTUiLCJDb2xvciI6eyIkaWQiOiIxNiIsIkEiOjI1NSwiUiI6MjU1LCJHIjoxODksIkIiOjcx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g5LCJSIjowLCJHIjowLCJCIjowfX0sIklzVmlzaWJsZSI6ZmFsc2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k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yIiwiVG9wIjowLCJMZWZ0IjowLCJSaWdodCI6MCwiQm90dG9tIjowfSwiUGFkZGluZyI6eyIkaWQiOiIzMyIsIlRvcCI6MCwiTGVmdCI6MCwiUmlnaHQiOjAsIkJvdHRvbSI6MH0sIkJhY2tncm91bmQiOnsiJGlkIjoiMzQiLCJDb2xvciI6eyIkaWQiOiIzNSIsIkEiOjI1NSwiUiI6MjU1LCJHIjoyNTUsIkIiOjI1NX19LCJJc1Zpc2libGUiOnRydWUsIldpZHRoIjowLjAsIkhlaWdodCI6MC4wLCJCb3JkZXJTdHlsZSI6bnVsbCwiUGFyZW50U3R5bGUiOm51bGx9LCJUb2RheU1hcmtlclN0eWxlIjp7IiRpZCI6IjM2IiwiTWFyZ2luIjp7IiRpZCI6IjM3IiwiVG9wIjowLCJMZWZ0IjowLCJSaWdodCI6MCwiQm90dG9tIjowfSwiUGFkZGluZyI6eyIkaWQiOiIzOCIsIlRvcCI6MCwiTGVmdCI6MCwiUmlnaHQiOjAsIkJvdHRvbSI6MH0sIkJhY2tncm91bmQiOnsiJGlkIjoiMzkiLCJDb2xvciI6eyIkaWQiOiI0MCIsIkEiOjI1NSwiUiI6MjU1LCJHIjowLCJCIjowfX0sIklzVmlzaWJsZSI6dHJ1ZSwiV2lkdGgiOjAuMCwiSGVpZ2h0IjowLjAsIkJvcmRlclN0eWxlIjpudWxsLCJQYXJlbnRTdHlsZSI6bnVsbH0sIlNjYWxlU3R5bGUiOnsiJGlkIjoiNDEiLCJTaG93U2VnbWVudFNlcGFyYXRvcnMiOmZhbHNlLCJTZWdtZW50U2VwYXJhdG9yT3BhY2l0eSI6MzAsIkZvbnRTZXR0aW5ncyI6eyIkaWQiOiI0MiIsIkZvbnRTaXplIjoxMCwiRm9udE5hbWUiOiJDYWxpYnJpIiwiSXNCb2xkIjp0cnVlLCJJc0l0YWxpYyI6ZmFsc2UsIklzVW5kZXJsaW5lZCI6ZmFsc2UsIlBhcmVudFN0eWxlIjpudWxsfSwiQXV0b1NpemUiOjAsIkZvcmVncm91bmQiOnsiJGlkIjoiNDMiLCJDb2xvciI6eyIkaWQiOiI0N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0NSIsIlRvcCI6MCwiTGVmdCI6NSwiUmlnaHQiOjAsIkJvdHRvbSI6MH0sIlBhZGRpbmciOnsiJGlkIjoiNDYiLCJUb3AiOjAsIkxlZnQiOjAsIlJpZ2h0IjowLCJCb3R0b20iOjB9LCJCYWNrZ3JvdW5kIjp7IiRpZCI6IjQ3IiwiQ29sb3IiOnsiJHJlZiI6IjIwIn19LCJJc1Zpc2libGUiOnRydWUsIldpZHRoIjowLjAsIkhlaWdodCI6MC4wLCJCb3JkZXJTdHlsZSI6bnVsbCwiUGFyZW50U3R5bGUiOm51bGx9LCJFbGFwc2VkVGltZUJhY2tncm91bmQiOnsiJGlkIjoiNDgiLCJDb2xvciI6eyIkaWQiOiI0OSIsIkEiOjc3LCJSIjoyNTUsIkciOjE4OSwiQiI6NzF9fSwiQXBwZW5kWWVhck9uWWVhckNoYW5nZSI6dHJ1ZSwiRWxhcHNlZFRpbWVGb3JtYXQiOjEsIlRvZGF5TWFya2VyUG9zaXRpb24iOjEsIlF1aWNrUG9zaXRpb24iOjMsIkFic29sdXRlUG9zaXRpb24iOjMzMC43NTAxNTMsIk1hcmdpbiI6eyIkaWQiOiI1MCIsIlRvcCI6MCwiTGVmdCI6MTAsIlJpZ2h0IjoxMCwiQm90dG9tIjowfSwiUGFkZGluZyI6eyIkaWQiOiI1MSIsIlRvcCI6MCwiTGVmdCI6MCwiUmlnaHQiOjAsIkJvdHRvbSI6MH0sIkJhY2tncm91bmQiOnsiJGlkIjoiNTIiLCJDb2xvciI6eyIkaWQiOiI1MyIsIkEiOjI1NSwiUiI6MTc4LCJHIjo2NCwiQiI6MjZ9fSwiSXNWaXNpYmxlIjp0cnVlLCJXaWR0aCI6MC4wLCJIZWlnaHQiOjAuMCwiQm9yZGVyU3R5bGUiOm51bGwsIlBhcmVudFN0eWxlIjpudWxsfSwiRGVmYXVsdE1pbGVzdG9uZVN0eWxlIjp7IiRpZCI6IjU0IiwiU2hhcGUiOjcsIkNvbm5lY3Rvck1hcmdpbiI6eyIkaWQiOiI1NSIsIlRvcCI6MCwiTGVmdCI6MiwiUmlnaHQiOjIsIkJvdHRvbSI6MH0sIkNvbm5lY3RvclN0eWxlIjp7IiRpZCI6IjU2IiwiTGluZUNvbG9yIjp7IiRpZCI6IjU3IiwiJHR5cGUiOiJOTFJFLkNvbW1vbi5Eb20uU29saWRDb2xvckJydXNoLCBOTFJFLkNvbW1vbiIsIkNvbG9yIjp7IiRpZCI6IjU4IiwiQSI6MjU1LCJSIjo3OSwiRyI6MTI5LCJCIjoxODl9fSwiTGluZVdlaWdodCI6MS4wLCJMaW5lVHlwZSI6MCwiUGFyZW50U3R5bGUiOm51bGx9LCJJc0JlbG93VGltZWJhbmQiOmZhbHNlLCJIaWRlRGF0ZSI6ZmFsc2UsIlNoYXBlU2l6ZSI6MSwiU3BhY2luZyI6Mi4wLCJQYWRkaW5nIjp7IiRpZCI6IjU5IiwiVG9wIjo3LCJMZWZ0IjozLCJSaWdodCI6MCwiQm90dG9tIjoyfSwiU2hhcGVTdHlsZSI6eyIkaWQiOiI2MCIsIk1hcmdpbiI6eyIkaWQiOiI2MSIsIlRvcCI6MCwiTGVmdCI6MCwiUmlnaHQiOjAsIkJvdHRvbSI6MH0sIlBhZGRpbmciOnsiJGlkIjoiNjIiLCJUb3AiOjAsIkxlZnQiOjAsIlJpZ2h0IjowLCJCb3R0b20iOjB9LCJCYWNrZ3JvdW5kIjp7IiRpZCI6IjYzIiwiQ29sb3IiOnsiJGlkIjoiNjQiLCJBIjoyNTUsIlIiOjAsIkciOjExNCwiQiI6MTg4fX0sIklzVmlzaWJsZSI6dHJ1ZSwiV2lkdGgiOjE4LjAsIkhlaWdodCI6MjAuMCwiQm9yZGVyU3R5bGUiOnsiJGlkIjoiNjUiLCJMaW5lQ29sb3IiOnsiJGlkIjoiNjYiLCIkdHlwZSI6Ik5MUkUuQ29tbW9uLkRvbS5Tb2xpZENvbG9yQnJ1c2gsIE5MUkUuQ29tbW9uIiwiQ29sb3IiOnsiJGlkIjoiNjciLCJBIjoyNTUsIlIiOjI1NSwiRyI6MCwiQiI6MH19LCJMaW5lV2VpZ2h0IjowLjAsIkxpbmVUeXBlIjowLCJQYXJlbnRTdHlsZSI6bnVsbH0sIlBhcmVudFN0eWxlIjpudWxsfSwiVGl0bGVTdHlsZSI6eyIkaWQiOiI2OCIsIkZvbnRTZXR0aW5ncyI6eyIkaWQiOiI2OSIsIkZvbnRTaXplIjoxMSwiRm9udE5hbWUiOiJDYWxpYnJpIiwiSXNCb2xkIjpmYWxzZSwiSXNJdGFsaWMiOmZhbHNlLCJJc1VuZGVybGluZWQiOmZhbHNlLCJQYXJlbnRTdHlsZSI6bnVsbH0sIkF1dG9TaXplIjowLCJGb3JlZ3JvdW5kIjp7IiRpZCI6IjcwIiwiQ29sb3IiOnsiJGlkIjoiNzEiLCJBIjoyNTUsIlIiOjgwLCJHIjo4MCwiQiI6NzB9fSwiTWF4V2lkdGgiOjIwMC4wLCJNYXhIZWlnaHQiOiJJbmZpbml0eSIsIlNtYXJ0Rm9yZWdyb3VuZElzQWN0aXZlIjpmYWxzZSwiSG9yaXpvbnRhbEFsaWdubWVudCI6MSwiVmVydGljYWxBbGlnbm1lbnQiOjAsIlNtYXJ0Rm9yZWdyb3VuZCI6bnVsbCwiQmFja2dyb3VuZEZpbGxUeXBlIjowLCJNYXJnaW4iOnsiJGlkIjoiNzIiLCJUb3AiOjAsIkxlZnQiOjAsIlJpZ2h0IjowLCJCb3R0b20iOjB9LCJQYWRkaW5nIjp7IiRpZCI6IjczIiwiVG9wIjowLCJMZWZ0IjowLCJSaWdodCI6MCwiQm90dG9tIjowfSwiQmFja2dyb3VuZCI6eyIkaWQiOiI3NCIsIkNvbG9yIjp7IiRyZWYiOiIyMCJ9fSwiSXNWaXNpYmxlIjp0cnVlLCJXaWR0aCI6MC4wLCJIZWlnaHQiOjAuMCwiQm9yZGVyU3R5bGUiOm51bGwsIlBhcmVudFN0eWxlIjpudWxsfSwiRGF0ZVN0eWxlIjp7IiRpZCI6Ijc1IiwiRm9udFNldHRpbmdzIjp7IiRpZCI6Ijc2IiwiRm9udFNpemUiOjEwLCJGb250TmFtZSI6IkNhbGlicmkiLCJJc0JvbGQiOmZhbHNlLCJJc0l0YWxpYyI6ZmFsc2UsIklzVW5kZXJsaW5lZCI6ZmFsc2UsIlBhcmVudFN0eWxlIjpudWxsfSwiQXV0b1NpemUiOjAsIkZvcmVncm91bmQiOnsiJGlkIjoiNzciLCJDb2xvciI6eyIkaWQiOiI3OCIsIkEiOjI1NSwiUiI6MTc4LCJHIjozOCwiQiI6MH19LCJNYXhXaWR0aCI6MjAwLjAsIk1heEhlaWdodCI6IkluZmluaXR5IiwiU21hcnRGb3JlZ3JvdW5kSXNBY3RpdmUiOmZhbHNlLCJIb3Jpem9udGFsQWxpZ25tZW50IjowLCJWZXJ0aWNhbEFsaWdubWVudCI6MCwiU21hcnRGb3JlZ3JvdW5kIjpudWxsLCJCYWNrZ3JvdW5kRmlsbFR5cGUiOjAsIk1hcmdpbiI6eyIkaWQiOiI3OSIsIlRvcCI6MCwiTGVmdCI6MCwiUmlnaHQiOjAsIkJvdHRvbSI6MH0sIlBhZGRpbmciOnsiJGlkIjoiODAiLCJUb3AiOjAsIkxlZnQiOjAsIlJpZ2h0IjowLCJCb3R0b20iOjB9LCJCYWNrZ3JvdW5kIjp7IiRpZCI6IjgxIiwiQ29sb3IiOnsiJHJlZiI6IjIwIn19LCJJc1Zpc2libGUiOnRydWUsIldpZHRoIjowLjAsIkhlaWdodCI6MC4wLCJCb3JkZXJTdHlsZSI6bnVsbCwiUGFyZW50U3R5bGUiOm51bGx9LCJEYXRlRm9ybWF0Ijp7IiRpZCI6Ijg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RGVmYXVsdFRhc2tTdHlsZSI6eyIkaWQiOiI4MyIsIlNoYXBlIjowLCJTaGFwZVRoaWNrbmVzcyI6MSwiRHVyYXRpb25Gb3JtYXQiOjUsIkluY2x1ZGVOb25Xb3JraW5nRGF5c0luRHVyYXRpb24iOmZhbHNlLCJQZXJjZW50YWdlQ29tcGxldGVTdHlsZSI6eyIkaWQiOiI4NCIsIkZvbnRTZXR0aW5ncyI6eyIkaWQiOiI4NSIsIkZvbnRTaXplIjoxMCwiRm9udE5hbWUiOiJDYWxpYnJpIiwiSXNCb2xkIjpmYWxzZSwiSXNJdGFsaWMiOmZhbHNlLCJJc1VuZGVybGluZWQiOmZhbHNlLCJQYXJlbnRTdHlsZSI6bnVsbH0sIkF1dG9TaXplIjowLCJGb3JlZ3JvdW5kIjp7IiRpZCI6Ijg2IiwiQ29sb3IiOnsiJGlkIjoiODc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g4IiwiVG9wIjowLCJMZWZ0IjowLCJSaWdodCI6MCwiQm90dG9tIjowfSwiUGFkZGluZyI6eyIkaWQiOiI4OSIsIlRvcCI6MCwiTGVmdCI6MCwiUmlnaHQiOjAsIkJvdHRvbSI6MH0sIkJhY2tncm91bmQiOnsiJGlkIjoiOTAiLCJDb2xvciI6eyIkcmVmIjoiMjAifX0sIklzVmlzaWJsZSI6dHJ1ZSwiV2lkdGgiOjAuMCwiSGVpZ2h0IjowLjAsIkJvcmRlclN0eWxlIjpudWxs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UiLCJUb3AiOjAsIkxlZnQiOjAsIlJpZ2h0IjowLCJCb3R0b20iOjB9LCJQYWRkaW5nIjp7IiRpZCI6Ijk2IiwiVG9wIjowLCJMZWZ0IjowLCJSaWdodCI6MCwiQm90dG9tIjowfSwiQmFja2dyb3VuZCI6eyIkaWQiOiI5NyIsIkNvbG9yIjp7IiRyZWYiOiIyMCJ9fSwiSXNWaXNpYmxlIjp0cnVlLCJXaWR0aCI6MC4wLCJIZWlnaHQiOjAuMCwiQm9yZGVyU3R5bGUiOm51bGwsIlBhcmVudFN0eWxlIjpudWxsfSwiSG9yaXpvbnRhbENvbm5lY3RvclN0eWxlIjp7IiRpZCI6Ijk4IiwiTGluZUNvbG9yIjp7IiRpZCI6Ijk5IiwiJHR5cGUiOiJOTFJFLkNvbW1vbi5Eb20uU29saWRDb2xvckJydXNoLCBOTFJFLkNvbW1vbiIsIkNvbG9yIjp7IiRpZCI6IjEwMCIsIkEiOjI1NSwiUiI6MjA0LCJHIjoyMDQsIkIiOjIwNH19LCJMaW5lV2VpZ2h0IjowLjAsIkxpbmVUeXBlIjowLCJQYXJlbnRTdHlsZSI6bnVsbH0sIlZlcnRpY2FsQ29ubmVjdG9yU3R5bGUiOnsiJGlkIjoiMTAxIiwiTGluZUNvbG9yIjp7IiRpZCI6IjEwMiIsIiR0eXBlIjoiTkxSRS5Db21tb24uRG9tLlNvbGlkQ29sb3JCcnVzaCwgTkxSRS5Db21tb24iLCJDb2xvciI6eyIkaWQiOiIxMDMiLCJBIjoyNTUsIlIiOjIwNCwiRyI6MjA0LCJCIjoyMDR9fSwiTGluZVdlaWdodCI6MS4wLCJMaW5lVHlwZSI6MCwiUGFyZW50U3R5bGUiOm51bGx9LCJNYXJnaW4iOm51bGwsIlN0YXJ0RGF0ZVBvc2l0aW9uIjoyLCJFbmREYXRlUG9zaXRpb24iOjIsIkRhdGVJc1Zpc2libGUiOnRydWUsIlRpdGxlUG9zaXRpb24iOjAsIkR1cmF0aW9uUG9zaXRpb24iOjEsIlBlcmNlbnRhZ2VDb21wbGV0ZWRQb3NpdGlvbiI6NiwiU3BhY2luZyI6MiwiSXNCZWxvd1RpbWViYW5kIjpmYWxzZSwiUGVyY2VudGFnZUNvbXBsZXRlU2hhcGVPcGFjaXR5IjozNSwiU2hhcGVTdHlsZSI6eyIkaWQiOiIxMDQiLCJNYXJnaW4iOnsiJGlkIjoiMTA1IiwiVG9wIjowLCJMZWZ0Ijo0LCJSaWdodCI6NCwiQm90dG9tIjowfSwiUGFkZGluZyI6eyIkaWQiOiIxMDYiLCJUb3AiOjAsIkxlZnQiOjAsIlJpZ2h0IjowLCJCb3R0b20iOjB9LCJCYWNrZ3JvdW5kIjp7IiRpZCI6IjEwNyIsIkNvbG9yIjp7IiRpZCI6IjEwOCIsIkEiOjI1NSwiUiI6MCwiRyI6MTE0LCJCIjoxODh9fSwiSXNWaXNpYmxlIjp0cnVlLCJXaWR0aCI6MC4wLCJIZWlnaHQiOjE2LjAsIkJvcmRlclN0eWxlIjp7IiRpZCI6IjEwOSIsIkxpbmVDb2xvciI6eyIkaWQiOiIxMTAiLCIkdHlwZSI6Ik5MUkUuQ29tbW9uLkRvbS5Tb2xpZENvbG9yQnJ1c2gsIE5MUkUuQ29tbW9uIiwiQ29sb3IiOnsiJGlkIjoiMTExIiwiQSI6MjU1LCJSIjoyNTUsIkciOjAsIkIiOjB9fSwiTGluZVdlaWdodCI6MC4wLCJMaW5lVHlwZSI6MCwiUGFyZW50U3R5bGUiOm51bGx9LCJQYXJlbnRTdHlsZSI6bnVsbH0sIlRpdGxlU3R5bGUiOnsiJGlkIjoiMTEyIiwiRm9udFNldHRpbmdzIjp7IiRpZCI6IjExMyIsIkZvbnRTaXplIjoxMiwiRm9udE5hbWUiOiJDYWxpYnJpIiwiSXNCb2xkIjpmYWxzZSwiSXNJdGFsaWMiOmZhbHNlLCJJc1VuZGVybGluZWQiOmZhbHNlLCJQYXJlbnRTdHlsZSI6bnVsbH0sIkF1dG9TaXplIjowLCJGb3JlZ3JvdW5kIjp7IiRpZCI6IjExNCIsIkNvbG9yIjp7IiRpZCI6IjExN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TYiLCJUb3AiOjAsIkxlZnQiOjAsIlJpZ2h0IjowLCJCb3R0b20iOjB9LCJQYWRkaW5nIjp7IiRpZCI6IjExNyIsIlRvcCI6MCwiTGVmdCI6MCwiUmlnaHQiOjAsIkJvdHRvbSI6MH0sIkJhY2tncm91bmQiOnsiJGlkIjoiMTE4IiwiQ29sb3IiOnsiJHJlZiI6IjIwIn19LCJJc1Zpc2libGUiOnRydWUsIldpZHRoIjowLjAsIkhlaWdodCI6MC4wLCJCb3JkZXJTdHlsZSI6bnVsbCwiUGFyZW50U3R5bGUiOm51bGx9LCJEYXRlU3R5bGUiOnsiJGlkIjoiMTE5IiwiRm9udFNldHRpbmdzIjp7IiRpZCI6IjEyMCIsIkZvbnRTaXplIjoxMiwiRm9udE5hbWUiOiJDYWxpYnJpIiwiSXNCb2xkIjpmYWxzZSwiSXNJdGFsaWMiOmZhbHNlLCJJc1VuZGVybGluZWQiOmZhbHNlLCJQYXJlbnRTdHlsZSI6bnVsbH0sIkF1dG9TaXplIjowLCJGb3JlZ3JvdW5kIjp7IiRpZCI6IjEyMSIsIkNvbG9yIjp7IiRpZCI6IjEyMi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xMjMiLCJUb3AiOjAsIkxlZnQiOjAsIlJpZ2h0IjowLCJCb3R0b20iOjB9LCJQYWRkaW5nIjp7IiRpZCI6IjEyNCIsIlRvcCI6MCwiTGVmdCI6MCwiUmlnaHQiOjAsIkJvdHRvbSI6MH0sIkJhY2tncm91bmQiOnsiJGlkIjoiMTI1IiwiQ29sb3IiOnsiJHJlZiI6IjIwIn19LCJJc1Zpc2libGUiOnRydWUsIldpZHRoIjowLjAsIkhlaWdodCI6MC4wLCJCb3JkZXJTdHlsZSI6bnVsbCwiUGFyZW50U3R5bGUiOm51bGx9LCJEYXRlRm9ybWF0Ijp7IiRpZCI6IjEy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CwiX2V4cGxpY2l0bHlTZXQiOnsiJGlkIjoiMTI3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U2hvd0VsYXBzZWRUaW1lR3JhZGllbnRTdHlsZSI6dHJ1ZX0sIlNjYWxlIjp7IiRpZCI6IjEyOCIsIlN0YXJ0RGF0ZSI6IjIwMTctMDEtMDFUMDA6MDA6MDBaIiwiRW5kRGF0ZSI6IjIwMTktMTItMjlUMjM6NTk6MDAiLCJGb3JtYXQiOiJ3IiwiVHlwZSI6MSwiQXV0b0RhdGVSYW5nZSI6dHJ1ZSwiV29ya2luZ0RheXMiOjMxLCJUb2RheU1hcmtlclRleHQiOiJUb2RheSIsIkF1dG9TY2FsZVR5cGUiOmZhbHNlfSwiTWlsZXN0b25lcyI6W3siJGlkIjoiMTI5IiwiRGF0ZSI6IjIwMTktMDEtMTVUMjM6NTk6MDBaIiwiU3R5bGUiOnsiJGlkIjoiMTMwIiwiU2hhcGUiOjQsIkNvbm5lY3Rvck1hcmdpbiI6eyIkcmVmIjoiNTUifSwiQ29ubmVjdG9yU3R5bGUiOnsiJGlkIjoiMTMxIiwiTGluZUNvbG9yIjp7IiRpZCI6IjEzMiIsIiR0eXBlIjoiTkxSRS5Db21tb24uRG9tLlNvbGlkQ29sb3JCcnVzaCwgTkxSRS5Db21tb24iLCJDb2xvciI6eyIkaWQiOiIxMzMiLCJBIjoyNTUsIlIiOjE3OCwiRyI6MzgsIkIiOjB9fSwiTGluZVdlaWdodCI6MS4wLCJMaW5lVHlwZSI6MCwiUGFyZW50U3R5bGUiOnsiJHJlZiI6IjU2In19LCJJc0JlbG93VGltZWJhbmQiOnRydWUsIkhpZGVEYXRlIjpmYWxzZSwiU2hhcGVTaXplIjozLCJTcGFjaW5nIjowLjAsIlBhZGRpbmciOnsiJGlkIjoiMTM0IiwiVG9wIjowLCJMZWZ0IjowLCJSaWdodCI6MCwiQm90dG9tIjowfSwiU2hhcGVTdHlsZSI6eyIkaWQiOiIxMzUiLCJNYXJnaW4iOnsiJHJlZiI6IjYxIn0sIlBhZGRpbmciOnsiJHJlZiI6IjYyIn0sIkJhY2tncm91bmQiOnsiJGlkIjoiMTM2IiwiQ29sb3IiOnsiJGlkIjoiMTM3IiwiQSI6MjU1LCJSIjoxNzgsIkciOjM4LCJCIjowfX0sIklzVmlzaWJsZSI6dHJ1ZSwiV2lkdGgiOjE0LjAsIkhlaWdodCI6MTUuMCwiQm9yZGVyU3R5bGUiOnsiJGlkIjoiMTM4IiwiTGluZUNvbG9yIjp7IiRyZWYiOiI2NiJ9LCJMaW5lV2VpZ2h0IjowLjAsIkxpbmVUeXBlIjowLCJQYXJlbnRTdHlsZSI6eyIkcmVmIjoiNjUifX0sIlBhcmVudFN0eWxlIjp7IiRyZWYiOiI2MCJ9fSwiVGl0bGVTdHlsZSI6eyIkaWQiOiIxMzkiLCJGb250U2V0dGluZ3MiOnsiJGlkIjoiMTQwIiwiRm9udFNpemUiOjgsIkZvbnROYW1lIjoiQ2FsaWJyaSIsIklzQm9sZCI6ZmFsc2UsIklzSXRhbGljIjpmYWxzZSwiSXNVbmRlcmxpbmVkIjpmYWxzZSwiUGFyZW50U3R5bGUiOnsiJHJlZiI6IjY5In19LCJBdXRvU2l6ZSI6MiwiRm9yZWdyb3VuZCI6eyIkcmVmIjoiNzAifSwiTWF4V2lkdGgiOjM5Ljc1LCJNYXhIZWlnaHQiOiJJbmZpbml0eSIsIlNtYXJ0Rm9yZWdyb3VuZElzQWN0aXZlIjpmYWxzZSwiSG9yaXpvbnRhbEFsaWdubWVudCI6MSwiVmVydGljYWxBbGlnbm1lbnQiOjAsIlNtYXJ0Rm9yZWdyb3VuZCI6bnVsbCwiQmFja2dyb3VuZEZpbGxUeXBlIjowLCJNYXJnaW4iOnsiJHJlZiI6IjcyIn0sIlBhZGRpbmciOnsiJHJlZiI6IjczIn0sIkJhY2tncm91bmQiOnsiJHJlZiI6Ijc0In0sIklzVmlzaWJsZSI6dHJ1ZSwiV2lkdGgiOjAuMCwiSGVpZ2h0IjowLjAsIkJvcmRlclN0eWxlIjp7IiRpZCI6IjE0MSIsIkxpbmVDb2xvciI6bnVsbCwiTGluZVdlaWdodCI6MC4wLCJMaW5lVHlwZSI6MCwiUGFyZW50U3R5bGUiOm51bGx9LCJQYXJlbnRTdHlsZSI6eyIkcmVmIjoiNjgifX0sIkRhdGVTdHlsZSI6eyIkaWQiOiIxNDIiLCJGb250U2V0dGluZ3MiOnsiJGlkIjoiMTQzIiwiRm9udFNpemUiOjcsIkZvbnROYW1lIjoiQ2FsaWJyaSIsIklzQm9sZCI6ZmFsc2UsIklzSXRhbGljIjpmYWxzZSwiSXNVbmRlcmxpbmVkIjpmYWxzZSwiUGFyZW50U3R5bGUiOnsiJHJlZiI6Ijc2In19LCJBdXRvU2l6ZSI6MiwiRm9yZWdyb3VuZCI6eyIkcmVmIjoiNzcifSwiTWF4V2lkdGgiOjE5LjUwMDA3ODIwMTI5Mzk0NSwiTWF4SGVpZ2h0IjoiSW5maW5pdHkiLCJTbWFydEZvcmVncm91bmRJc0FjdGl2ZSI6ZmFsc2UsIkhvcml6b250YWxBbGlnbm1lbnQiOjAsIlZlcnRpY2FsQWxpZ25tZW50IjowLCJTbWFydEZvcmVncm91bmQiOm51bGwsIkJhY2tncm91bmRGaWxsVHlwZSI6MCwiTWFyZ2luIjp7IiRyZWYiOiI3OSJ9LCJQYWRkaW5nIjp7IiRyZWYiOiI4MCJ9LCJCYWNrZ3JvdW5kIjp7IiRyZWYiOiI4MSJ9LCJJc1Zpc2libGUiOnRydWUsIldpZHRoIjowLjAsIkhlaWdodCI6MC4wLCJCb3JkZXJTdHlsZSI6eyIkaWQiOiIxNDQiLCJMaW5lQ29sb3IiOm51bGwsIkxpbmVXZWlnaHQiOjAuMCwiTGluZVR5cGUiOjAsIlBhcmVudFN0eWxlIjpudWxsfSwiUGFyZW50U3R5bGUiOnsiJHJlZiI6Ijc1In19LCJEYXRlRm9ybWF0Ijp7IiRyZWYiOiI4MiJ9LCJJc1Zpc2libGUiOnRydWUsIlBhcmVudFN0eWxlIjp7IiRyZWYiOiI1NCJ9fSwiSW5kZXgiOjEsIlBlcmNlbnRhZ2VDb21wbGV0ZSI6bnVsbCwiUG9zaXRpb24iOnsiUmF0aW8iOjAuMDkxNzQ3ODIxNTcyMzg2MiwiSXNDdXN0b20iOmZhbHNlfSwiRGF0ZUZvcm1hdCI6eyIkcmVmIjoiODIifSwiSWQiOiIwMTk4MjkzYi1mMjUzLTRlOTEtOGRhYy0wN2JmZTcxZWQwZjYiLCJJbXBvcnRJZCI6bnVsbCwiVGl0bGUiOiJNaWxlc3RvbmUgMSIsIk5vdGUiOm51bGwsIkh5cGVybGluayI6bnVsbCwiSXNDaGFuZ2VkIjpmYWxzZSwiSXNOZXciOnRydWV9LHsiJGlkIjoiMTQ1IiwiRGF0ZSI6IjIwMTktMDItMjBUMjM6NTk6MDBaIiwiU3R5bGUiOnsiJGlkIjoiMTQ2IiwiU2hhcGUiOjEsIkNvbm5lY3Rvck1hcmdpbiI6eyIkcmVmIjoiNTUifSwiQ29ubmVjdG9yU3R5bGUiOnsiJGlkIjoiMTQ3IiwiTGluZUNvbG9yIjp7IiRpZCI6IjE0OCIsIiR0eXBlIjoiTkxSRS5Db21tb24uRG9tLlNvbGlkQ29sb3JCcnVzaCwgTkxSRS5Db21tb24iLCJDb2xvciI6eyIkaWQiOiIxNDkiLCJBIjoyNTUsIlIiOjgwLCJHIjo4MCwiQiI6NzB9fSwiTGluZVdlaWdodCI6MS4wLCJMaW5lVHlwZSI6MCwiUGFyZW50U3R5bGUiOnsiJHJlZiI6IjU2In19LCJJc0JlbG93VGltZWJhbmQiOnRydWUsIkhpZGVEYXRlIjpmYWxzZSwiU2hhcGVTaXplIjozLCJTcGFjaW5nIjowLjAsIlBhZGRpbmciOnsiJGlkIjoiMTUwIiwiVG9wIjowLCJMZWZ0IjowLCJSaWdodCI6MCwiQm90dG9tIjowfSwiU2hhcGVTdHlsZSI6eyIkaWQiOiIxNTEiLCJNYXJnaW4iOnsiJHJlZiI6IjYxIn0sIlBhZGRpbmciOnsiJHJlZiI6IjYyIn0sIkJhY2tncm91bmQiOnsiJGlkIjoiMTUyIiwiQ29sb3IiOnsiJGlkIjoiMTUzIiwiQSI6MjU1LCJSIjo4MCwiRyI6ODAsIkIiOjcwfX0sIklzVmlzaWJsZSI6dHJ1ZSwiV2lkdGgiOjE0LjAsIkhlaWdodCI6MTUuMCwiQm9yZGVyU3R5bGUiOnsiJGlkIjoiMTU0IiwiTGluZUNvbG9yIjp7IiRyZWYiOiI2NiJ9LCJMaW5lV2VpZ2h0IjowLjAsIkxpbmVUeXBlIjowLCJQYXJlbnRTdHlsZSI6eyIkcmVmIjoiNjUifX0sIlBhcmVudFN0eWxlIjp7IiRyZWYiOiI2MCJ9fSwiVGl0bGVTdHlsZSI6eyIkaWQiOiIxNTUiLCJGb250U2V0dGluZ3MiOnsiJGlkIjoiMTU2IiwiRm9udFNpemUiOjgsIkZvbnROYW1lIjoiQ2FsaWJyaSIsIklzQm9sZCI6ZmFsc2UsIklzSXRhbGljIjpmYWxzZSwiSXNVbmRlcmxpbmVkIjpmYWxzZSwiUGFyZW50U3R5bGUiOnsiJHJlZiI6IjY5In19LCJBdXRvU2l6ZSI6MiwiRm9yZWdyb3VuZCI6eyIkcmVmIjoiNzAifSwiTWF4V2lkdGgiOjM5Ljc1LCJNYXhIZWlnaHQiOiJJbmZpbml0eSIsIlNtYXJ0Rm9yZWdyb3VuZElzQWN0aXZlIjpmYWxzZSwiSG9yaXpvbnRhbEFsaWdubWVudCI6MSwiVmVydGljYWxBbGlnbm1lbnQiOjAsIlNtYXJ0Rm9yZWdyb3VuZCI6bnVsbCwiQmFja2dyb3VuZEZpbGxUeXBlIjowLCJNYXJnaW4iOnsiJHJlZiI6IjcyIn0sIlBhZGRpbmciOnsiJHJlZiI6IjczIn0sIkJhY2tncm91bmQiOnsiJHJlZiI6Ijc0In0sIklzVmlzaWJsZSI6dHJ1ZSwiV2lkdGgiOjAuMCwiSGVpZ2h0IjowLjAsIkJvcmRlclN0eWxlIjp7IiRpZCI6IjE1NyIsIkxpbmVDb2xvciI6bnVsbCwiTGluZVdlaWdodCI6MC4wLCJMaW5lVHlwZSI6MCwiUGFyZW50U3R5bGUiOm51bGx9LCJQYXJlbnRTdHlsZSI6eyIkcmVmIjoiNjgifX0sIkRhdGVTdHlsZSI6eyIkaWQiOiIxNTgiLCJGb250U2V0dGluZ3MiOnsiJGlkIjoiMTU5IiwiRm9udFNpemUiOjcsIkZvbnROYW1lIjoiQ2FsaWJyaSIsIklzQm9sZCI6ZmFsc2UsIklzSXRhbGljIjpmYWxzZSwiSXNVbmRlcmxpbmVkIjpmYWxzZSwiUGFyZW50U3R5bGUiOnsiJHJlZiI6Ijc2In19LCJBdXRvU2l6ZSI6MiwiRm9yZWdyb3VuZCI6eyIkcmVmIjoiNzcifSwiTWF4V2lkdGgiOjIxLjAsIk1heEhlaWdodCI6IkluZmluaXR5IiwiU21hcnRGb3JlZ3JvdW5kSXNBY3RpdmUiOmZhbHNlLCJIb3Jpem9udGFsQWxpZ25tZW50IjowLCJWZXJ0aWNhbEFsaWdubWVudCI6MCwiU21hcnRGb3JlZ3JvdW5kIjpudWxsLCJCYWNrZ3JvdW5kRmlsbFR5cGUiOjAsIk1hcmdpbiI6eyIkcmVmIjoiNzkifSwiUGFkZGluZyI6eyIkcmVmIjoiODAifSwiQmFja2dyb3VuZCI6eyIkcmVmIjoiODEifSwiSXNWaXNpYmxlIjp0cnVlLCJXaWR0aCI6MC4wLCJIZWlnaHQiOjAuMCwiQm9yZGVyU3R5bGUiOnsiJGlkIjoiMTYwIiwiTGluZUNvbG9yIjpudWxsLCJMaW5lV2VpZ2h0IjowLjAsIkxpbmVUeXBlIjowLCJQYXJlbnRTdHlsZSI6bnVsbH0sIlBhcmVudFN0eWxlIjp7IiRyZWYiOiI3NSJ9fSwiRGF0ZUZvcm1hdCI6eyIkcmVmIjoiODIifSwiSXNWaXNpYmxlIjp0cnVlLCJQYXJlbnRTdHlsZSI6eyIkcmVmIjoiNTQifX0sIkluZGV4IjoyLCJQZXJjZW50YWdlQ29tcGxldGUiOm51bGwsIlBvc2l0aW9uIjp7IlJhdGlvIjowLjExMDgzOTAzMTM2MDc2NzUsIklzQ3VzdG9tIjp0cnVlfSwiRGF0ZUZvcm1hdCI6eyIkcmVmIjoiODIifSwiSWQiOiI4MDlhY2I5Yi1kNDc2LTQ1NTMtODE1Zi1hNWNlNTc3NTcyZTQiLCJJbXBvcnRJZCI6bnVsbCwiVGl0bGUiOiJNaWxlc3RvbmUgMiIsIk5vdGUiOm51bGwsIkh5cGVybGluayI6bnVsbCwiSXNDaGFuZ2VkIjpmYWxzZSwiSXNOZXciOnRydWV9LHsiJGlkIjoiMTYxIiwiRGF0ZSI6IjIwMTktMDMtMjBUMjM6NTk6MDBaIiwiU3R5bGUiOnsiJGlkIjoiMTYyIiwiU2hhcGUiOjQsIkNvbm5lY3Rvck1hcmdpbiI6eyIkcmVmIjoiNTUifSwiQ29ubmVjdG9yU3R5bGUiOnsiJGlkIjoiMTYzIiwiTGluZUNvbG9yIjp7IiRpZCI6IjE2NCIsIiR0eXBlIjoiTkxSRS5Db21tb24uRG9tLlNvbGlkQ29sb3JCcnVzaCwgTkxSRS5Db21tb24iLCJDb2xvciI6eyIkaWQiOiIxNjUiLCJBIjoyNTUsIlIiOjE3OCwiRyI6MzgsIkIiOjB9fSwiTGluZVdlaWdodCI6MS4wLCJMaW5lVHlwZSI6MCwiUGFyZW50U3R5bGUiOnsiJHJlZiI6IjU2In19LCJJc0JlbG93VGltZWJhbmQiOnRydWUsIkhpZGVEYXRlIjpmYWxzZSwiU2hhcGVTaXplIjozLCJTcGFjaW5nIjowLjAsIlBhZGRpbmciOnsiJGlkIjoiMTY2IiwiVG9wIjowLCJMZWZ0IjowLCJSaWdodCI6MCwiQm90dG9tIjowfSwiU2hhcGVTdHlsZSI6eyIkaWQiOiIxNjciLCJNYXJnaW4iOnsiJHJlZiI6IjYxIn0sIlBhZGRpbmciOnsiJHJlZiI6IjYyIn0sIkJhY2tncm91bmQiOnsiJGlkIjoiMTY4IiwiQ29sb3IiOnsiJGlkIjoiMTY5IiwiQSI6MjU1LCJSIjoxNzgsIkciOjM4LCJCIjowfX0sIklzVmlzaWJsZSI6dHJ1ZSwiV2lkdGgiOjE0LjAsIkhlaWdodCI6MTUuMCwiQm9yZGVyU3R5bGUiOnsiJGlkIjoiMTcwIiwiTGluZUNvbG9yIjp7IiRyZWYiOiI2NiJ9LCJMaW5lV2VpZ2h0IjowLjAsIkxpbmVUeXBlIjowLCJQYXJlbnRTdHlsZSI6eyIkcmVmIjoiNjUifX0sIlBhcmVudFN0eWxlIjp7IiRyZWYiOiI2MCJ9fSwiVGl0bGVTdHlsZSI6eyIkaWQiOiIxNzEiLCJGb250U2V0dGluZ3MiOnsiJGlkIjoiMTcyIiwiRm9udFNpemUiOjgsIkZvbnROYW1lIjoiQ2FsaWJyaSIsIklzQm9sZCI6ZmFsc2UsIklzSXRhbGljIjpmYWxzZSwiSXNVbmRlcmxpbmVkIjpmYWxzZSwiUGFyZW50U3R5bGUiOnsiJHJlZiI6IjY5In19LCJBdXRvU2l6ZSI6MiwiRm9yZWdyb3VuZCI6eyIkcmVmIjoiNzAifSwiTWF4V2lkdGgiOjM5Ljc1LCJNYXhIZWlnaHQiOiJJbmZpbml0eSIsIlNtYXJ0Rm9yZWdyb3VuZElzQWN0aXZlIjpmYWxzZSwiSG9yaXpvbnRhbEFsaWdubWVudCI6MSwiVmVydGljYWxBbGlnbm1lbnQiOjAsIlNtYXJ0Rm9yZWdyb3VuZCI6bnVsbCwiQmFja2dyb3VuZEZpbGxUeXBlIjowLCJNYXJnaW4iOnsiJHJlZiI6IjcyIn0sIlBhZGRpbmciOnsiJHJlZiI6IjczIn0sIkJhY2tncm91bmQiOnsiJHJlZiI6Ijc0In0sIklzVmlzaWJsZSI6dHJ1ZSwiV2lkdGgiOjAuMCwiSGVpZ2h0IjowLjAsIkJvcmRlclN0eWxlIjp7IiRpZCI6IjE3MyIsIkxpbmVDb2xvciI6bnVsbCwiTGluZVdlaWdodCI6MC4wLCJMaW5lVHlwZSI6MCwiUGFyZW50U3R5bGUiOm51bGx9LCJQYXJlbnRTdHlsZSI6eyIkcmVmIjoiNjgifX0sIkRhdGVTdHlsZSI6eyIkaWQiOiIxNzQiLCJGb250U2V0dGluZ3MiOnsiJGlkIjoiMTc1IiwiRm9udFNpemUiOjcsIkZvbnROYW1lIjoiQ2FsaWJyaSIsIklzQm9sZCI6ZmFsc2UsIklzSXRhbGljIjpmYWxzZSwiSXNVbmRlcmxpbmVkIjpmYWxzZSwiUGFyZW50U3R5bGUiOnsiJHJlZiI6Ijc2In19LCJBdXRvU2l6ZSI6MiwiRm9yZWdyb3VuZCI6eyIkcmVmIjoiNzcifSwiTWF4V2lkdGgiOjIyLjUwMDA3ODIwMTI5Mzk0NSwiTWF4SGVpZ2h0IjoiSW5maW5pdHkiLCJTbWFydEZvcmVncm91bmRJc0FjdGl2ZSI6ZmFsc2UsIkhvcml6b250YWxBbGlnbm1lbnQiOjAsIlZlcnRpY2FsQWxpZ25tZW50IjowLCJTbWFydEZvcmVncm91bmQiOm51bGwsIkJhY2tncm91bmRGaWxsVHlwZSI6MCwiTWFyZ2luIjp7IiRyZWYiOiI3OSJ9LCJQYWRkaW5nIjp7IiRyZWYiOiI4MCJ9LCJCYWNrZ3JvdW5kIjp7IiRyZWYiOiI4MSJ9LCJJc1Zpc2libGUiOnRydWUsIldpZHRoIjowLjAsIkhlaWdodCI6MC4wLCJCb3JkZXJTdHlsZSI6eyIkaWQiOiIxNzYiLCJMaW5lQ29sb3IiOm51bGwsIkxpbmVXZWlnaHQiOjAuMCwiTGluZVR5cGUiOjAsIlBhcmVudFN0eWxlIjpudWxsfSwiUGFyZW50U3R5bGUiOnsiJHJlZiI6Ijc1In19LCJEYXRlRm9ybWF0Ijp7IiRyZWYiOiI4MiJ9LCJJc1Zpc2libGUiOnRydWUsIlBhcmVudFN0eWxlIjp7IiRyZWYiOiI1NCJ9fSwiSW5kZXgiOjMsIlBlcmNlbnRhZ2VDb21wbGV0ZSI6bnVsbCwiUG9zaXRpb24iOnsiUmF0aW8iOjAuMDkxNzQ3ODIxNTcyMzg2MiwiSXNDdXN0b20iOmZhbHNlfSwiRGF0ZUZvcm1hdCI6eyIkcmVmIjoiODIifSwiSWQiOiI0NjVmZTM0OS00NWJhLTQ0NTgtYTgwZC0xNzI1ZmM2ZGFiYmEiLCJJbXBvcnRJZCI6bnVsbCwiVGl0bGUiOiJNaWxlc3RvbmUgMyIsIk5vdGUiOm51bGwsIkh5cGVybGluayI6bnVsbCwiSXNDaGFuZ2VkIjpmYWxzZSwiSXNOZXciOnRydWV9LHsiJGlkIjoiMTc3IiwiRGF0ZSI6IjIwMTktMDMtMzFUMjM6NTk6MDAiLCJTdHlsZSI6eyIkaWQiOiIxNzgiLCJTaGFwZSI6MTMsIkNvbm5lY3Rvck1hcmdpbiI6eyIkcmVmIjoiNTUifSwiQ29ubmVjdG9yU3R5bGUiOnsiJGlkIjoiMTc5IiwiTGluZUNvbG9yIjp7IiRpZCI6IjE4MCIsIiR0eXBlIjoiTkxSRS5Db21tb24uRG9tLlNvbGlkQ29sb3JCcnVzaCwgTkxSRS5Db21tb24iLCJDb2xvciI6eyIkaWQiOiIxODEiLCJBIjoyNTUsIlIiOjIzMiwiRyI6NzYsIkIiOjM0fX0sIkxpbmVXZWlnaHQiOjEuMCwiTGluZVR5cGUiOjAsIlBhcmVudFN0eWxlIjp7IiRyZWYiOiI1NiJ9fSwiSXNCZWxvd1RpbWViYW5kIjpmYWxzZSwiSGlkZURhdGUiOmZhbHNlLCJTaGFwZVNpemUiOjMsIlNwYWNpbmciOjAuMCwiUGFkZGluZyI6eyIkaWQiOiIxODIiLCJUb3AiOjAsIkxlZnQiOjAsIlJpZ2h0IjowLCJCb3R0b20iOjB9LCJTaGFwZVN0eWxlIjp7IiRpZCI6IjE4MyIsIk1hcmdpbiI6eyIkcmVmIjoiNjEifSwiUGFkZGluZyI6eyIkcmVmIjoiNjIifSwiQmFja2dyb3VuZCI6eyIkaWQiOiIxODQiLCJDb2xvciI6eyIkaWQiOiIxODUiLCJBIjoyNTUsIlIiOjIzMiwiRyI6NzYsIkIiOjM0fX0sIklzVmlzaWJsZSI6dHJ1ZSwiV2lkdGgiOjE0LjAsIkhlaWdodCI6MTUuMCwiQm9yZGVyU3R5bGUiOnsiJGlkIjoiMTg2IiwiTGluZUNvbG9yIjp7IiRyZWYiOiI2NiJ9LCJMaW5lV2VpZ2h0IjowLjAsIkxpbmVUeXBlIjowLCJQYXJlbnRTdHlsZSI6eyIkcmVmIjoiNjUifX0sIlBhcmVudFN0eWxlIjp7IiRyZWYiOiI2MCJ9fSwiVGl0bGVTdHlsZSI6eyIkaWQiOiIxODciLCJGb250U2V0dGluZ3MiOnsiJGlkIjoiMTg4IiwiRm9udFNpemUiOjksIkZvbnROYW1lIjoiQ2FsaWJyaSIsIklzQm9sZCI6dHJ1ZSwiSXNJdGFsaWMiOmZhbHNlLCJJc1VuZGVybGluZWQiOmZhbHNlLCJQYXJlbnRTdHlsZSI6eyIkcmVmIjoiNjkifX0sIkF1dG9TaXplIjoyLCJGb3JlZ3JvdW5kIjp7IiRyZWYiOiI3MCJ9LCJNYXhXaWR0aCI6MzguMjUsIk1heEhlaWdodCI6IkluZmluaXR5IiwiU21hcnRGb3JlZ3JvdW5kSXNBY3RpdmUiOmZhbHNlLCJIb3Jpem9udGFsQWxpZ25tZW50IjoxLCJWZXJ0aWNhbEFsaWdubWVudCI6MCwiU21hcnRGb3JlZ3JvdW5kIjpudWxsLCJCYWNrZ3JvdW5kRmlsbFR5cGUiOjAsIk1hcmdpbiI6eyIkcmVmIjoiNzIifSwiUGFkZGluZyI6eyIkcmVmIjoiNzMifSwiQmFja2dyb3VuZCI6eyIkcmVmIjoiNzQifSwiSXNWaXNpYmxlIjp0cnVlLCJXaWR0aCI6MC4wLCJIZWlnaHQiOjAuMCwiQm9yZGVyU3R5bGUiOnsiJGlkIjoiMTg5IiwiTGluZUNvbG9yIjpudWxsLCJMaW5lV2VpZ2h0IjowLjAsIkxpbmVUeXBlIjowLCJQYXJlbnRTdHlsZSI6bnVsbH0sIlBhcmVudFN0eWxlIjp7IiRyZWYiOiI2OCJ9fSwiRGF0ZVN0eWxlIjp7IiRpZCI6IjE5MCIsIkZvbnRTZXR0aW5ncyI6eyIkaWQiOiIxOTEiLCJGb250U2l6ZSI6MTAsIkZvbnROYW1lIjoiQ2FsaWJyaSIsIklzQm9sZCI6ZmFsc2UsIklzSXRhbGljIjpmYWxzZSwiSXNVbmRlcmxpbmVkIjpmYWxzZSwiUGFyZW50U3R5bGUiOnsiJHJlZiI6Ijc2In1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HJlZiI6Ijc5In0sIlBhZGRpbmciOnsiJHJlZiI6IjgwIn0sIkJhY2tncm91bmQiOnsiJHJlZiI6IjgxIn0sIklzVmlzaWJsZSI6ZmFsc2UsIldpZHRoIjowLjAsIkhlaWdodCI6MC4wLCJCb3JkZXJTdHlsZSI6eyIkaWQiOiIxOTIiLCJMaW5lQ29sb3IiOm51bGwsIkxpbmVXZWlnaHQiOjAuMCwiTGluZVR5cGUiOjAsIlBhcmVudFN0eWxlIjpudWxsfSwiUGFyZW50U3R5bGUiOnsiJHJlZiI6Ijc1In19LCJEYXRlRm9ybWF0Ijp7IiRyZWYiOiI4MiJ9LCJJc1Zpc2libGUiOnRydWUsIlBhcmVudFN0eWxlIjp7IiRyZWYiOiI1NCJ9fSwiSW5kZXgiOjQsIlBlcmNlbnRhZ2VDb21wbGV0ZSI6bnVsbCwiUG9zaXRpb24iOnsiUmF0aW8iOjAuMDgzODI0MTU3NzE0ODQzNzUsIklzQ3VzdG9tIjpmYWxzZX0sIkRhdGVGb3JtYXQiOnsiJHJlZiI6IjgyIn0sIklkIjoiYTVjYzBkNGYtNDM5Yy00YzJhLTg3YjAtYmVmNTk5Nzk5YjVmIiwiSW1wb3J0SWQiOm51bGwsIlRpdGxlIjoiTWFqb3IgTWlsZXN0b25lIiwiTm90ZSI6bnVsbCwiSHlwZXJsaW5rIjpudWxsLCJJc0NoYW5nZWQiOmZhbHNlLCJJc05ldyI6dHJ1ZX0seyIkaWQiOiIxOTMiLCJEYXRlIjoiMjAxOS0wNC0yNVQyMzo1OTowMFoiLCJTdHlsZSI6eyIkaWQiOiIxOTQiLCJTaGFwZSI6MSwiQ29ubmVjdG9yTWFyZ2luIjp7IiRyZWYiOiI1NSJ9LCJDb25uZWN0b3JTdHlsZSI6eyIkaWQiOiIxOTUiLCJMaW5lQ29sb3IiOnsiJGlkIjoiMTk2IiwiJHR5cGUiOiJOTFJFLkNvbW1vbi5Eb20uU29saWRDb2xvckJydXNoLCBOTFJFLkNvbW1vbiIsIkNvbG9yIjp7IiRpZCI6IjE5NyIsIkEiOjI1NSwiUiI6ODAsIkciOjgwLCJCIjo3MH19LCJMaW5lV2VpZ2h0IjoxLjAsIkxpbmVUeXBlIjowLCJQYXJlbnRTdHlsZSI6eyIkcmVmIjoiNTYifX0sIklzQmVsb3dUaW1lYmFuZCI6dHJ1ZSwiSGlkZURhdGUiOmZhbHNlLCJTaGFwZVNpemUiOjMsIlNwYWNpbmciOjAuMCwiUGFkZGluZyI6eyIkaWQiOiIxOTgiLCJUb3AiOjAsIkxlZnQiOjAsIlJpZ2h0IjowLCJCb3R0b20iOjB9LCJTaGFwZVN0eWxlIjp7IiRpZCI6IjE5OSIsIk1hcmdpbiI6eyIkcmVmIjoiNjEifSwiUGFkZGluZyI6eyIkcmVmIjoiNjIifSwiQmFja2dyb3VuZCI6eyIkaWQiOiIyMDAiLCJDb2xvciI6eyIkaWQiOiIyMDEiLCJBIjoyNTUsIlIiOjgwLCJHIjo4MCwiQiI6NzB9fSwiSXNWaXNpYmxlIjp0cnVlLCJXaWR0aCI6MTQuMCwiSGVpZ2h0IjoxNS4wLCJCb3JkZXJTdHlsZSI6eyIkaWQiOiIyMDIiLCJMaW5lQ29sb3IiOnsiJHJlZiI6IjY2In0sIkxpbmVXZWlnaHQiOjAuMCwiTGluZVR5cGUiOjAsIlBhcmVudFN0eWxlIjp7IiRyZWYiOiI2NSJ9fSwiUGFyZW50U3R5bGUiOnsiJHJlZiI6IjYwIn19LCJUaXRsZVN0eWxlIjp7IiRpZCI6IjIwMyIsIkZvbnRTZXR0aW5ncyI6eyIkaWQiOiIyMDQiLCJGb250U2l6ZSI6OCwiRm9udE5hbWUiOiJDYWxpYnJpIiwiSXNCb2xkIjpmYWxzZSwiSXNJdGFsaWMiOmZhbHNlLCJJc1VuZGVybGluZWQiOmZhbHNlLCJQYXJlbnRTdHlsZSI6eyIkcmVmIjoiNjkifX0sIkF1dG9TaXplIjoyLCJGb3JlZ3JvdW5kIjp7IiRyZWYiOiI3MCJ9LCJNYXhXaWR0aCI6MzkuNzUsIk1heEhlaWdodCI6IkluZmluaXR5IiwiU21hcnRGb3JlZ3JvdW5kSXNBY3RpdmUiOmZhbHNlLCJIb3Jpem9udGFsQWxpZ25tZW50IjoxLCJWZXJ0aWNhbEFsaWdubWVudCI6MCwiU21hcnRGb3JlZ3JvdW5kIjpudWxsLCJCYWNrZ3JvdW5kRmlsbFR5cGUiOjAsIk1hcmdpbiI6eyIkcmVmIjoiNzIifSwiUGFkZGluZyI6eyIkcmVmIjoiNzMifSwiQmFja2dyb3VuZCI6eyIkcmVmIjoiNzQifSwiSXNWaXNpYmxlIjp0cnVlLCJXaWR0aCI6MC4wLCJIZWlnaHQiOjAuMCwiQm9yZGVyU3R5bGUiOnsiJGlkIjoiMjA1IiwiTGluZUNvbG9yIjpudWxsLCJMaW5lV2VpZ2h0IjowLjAsIkxpbmVUeXBlIjowLCJQYXJlbnRTdHlsZSI6bnVsbH0sIlBhcmVudFN0eWxlIjp7IiRyZWYiOiI2OCJ9fSwiRGF0ZVN0eWxlIjp7IiRpZCI6IjIwNiIsIkZvbnRTZXR0aW5ncyI6eyIkaWQiOiIyMDciLCJGb250U2l6ZSI6NywiRm9udE5hbWUiOiJDYWxpYnJpIiwiSXNCb2xkIjpmYWxzZSwiSXNJdGFsaWMiOmZhbHNlLCJJc1VuZGVybGluZWQiOmZhbHNlLCJQYXJlbnRTdHlsZSI6eyIkcmVmIjoiNzYifX0sIkF1dG9TaXplIjoyLCJGb3JlZ3JvdW5kIjp7IiRyZWYiOiI3NyJ9LCJNYXhXaWR0aCI6MjAuMjUsIk1heEhlaWdodCI6IkluZmluaXR5IiwiU21hcnRGb3JlZ3JvdW5kSXNBY3RpdmUiOmZhbHNlLCJIb3Jpem9udGFsQWxpZ25tZW50IjowLCJWZXJ0aWNhbEFsaWdubWVudCI6MCwiU21hcnRGb3JlZ3JvdW5kIjpudWxsLCJCYWNrZ3JvdW5kRmlsbFR5cGUiOjAsIk1hcmdpbiI6eyIkcmVmIjoiNzkifSwiUGFkZGluZyI6eyIkcmVmIjoiODAifSwiQmFja2dyb3VuZCI6eyIkcmVmIjoiODEifSwiSXNWaXNpYmxlIjp0cnVlLCJXaWR0aCI6MC4wLCJIZWlnaHQiOjAuMCwiQm9yZGVyU3R5bGUiOnsiJGlkIjoiMjA4IiwiTGluZUNvbG9yIjpudWxsLCJMaW5lV2VpZ2h0IjowLjAsIkxpbmVUeXBlIjowLCJQYXJlbnRTdHlsZSI6bnVsbH0sIlBhcmVudFN0eWxlIjp7IiRyZWYiOiI3NSJ9fSwiRGF0ZUZvcm1hdCI6eyIkcmVmIjoiODIifSwiSXNWaXNpYmxlIjp0cnVlLCJQYXJlbnRTdHlsZSI6eyIkcmVmIjoiNTQifX0sIkluZGV4Ijo1LCJQZXJjZW50YWdlQ29tcGxldGUiOm51bGwsIlBvc2l0aW9uIjp7IlJhdGlvIjowLjExMTIxOTg3OTQzMjk2MDc5LCJJc0N1c3RvbSI6dHJ1ZX0sIkRhdGVGb3JtYXQiOnsiJHJlZiI6IjgyIn0sIklkIjoiNjY2ZmYzZTktNTQ2ZC00Y2JhLTgwMWYtZmE2YWRiZTZjYzgzIiwiSW1wb3J0SWQiOm51bGwsIlRpdGxlIjoiTWlsZXN0b25lIDQiLCJOb3RlIjpudWxsLCJIeXBlcmxpbmsiOm51bGwsIklzQ2hhbmdlZCI6ZmFsc2UsIklzTmV3Ijp0cnVlfSx7IiRpZCI6IjIwOSIsIkRhdGUiOiIyMDE5LTA1LTI1VDIzOjU5OjAwWiIsIlN0eWxlIjp7IiRpZCI6IjIxMCIsIlNoYXBlIjo0LCJDb25uZWN0b3JNYXJnaW4iOnsiJHJlZiI6IjU1In0sIkNvbm5lY3RvclN0eWxlIjp7IiRpZCI6IjIxMSIsIkxpbmVDb2xvciI6eyIkaWQiOiIyMTIiLCIkdHlwZSI6Ik5MUkUuQ29tbW9uLkRvbS5Tb2xpZENvbG9yQnJ1c2gsIE5MUkUuQ29tbW9uIiwiQ29sb3IiOnsiJGlkIjoiMjEzIiwiQSI6MjU1LCJSIjoxNzgsIkciOjM4LCJCIjowfX0sIkxpbmVXZWlnaHQiOjEuMCwiTGluZVR5cGUiOjAsIlBhcmVudFN0eWxlIjp7IiRyZWYiOiI1NiJ9fSwiSXNCZWxvd1RpbWViYW5kIjp0cnVlLCJIaWRlRGF0ZSI6ZmFsc2UsIlNoYXBlU2l6ZSI6MywiU3BhY2luZyI6MC4wLCJQYWRkaW5nIjp7IiRpZCI6IjIxNCIsIlRvcCI6MCwiTGVmdCI6MCwiUmlnaHQiOjAsIkJvdHRvbSI6MH0sIlNoYXBlU3R5bGUiOnsiJGlkIjoiMjE1IiwiTWFyZ2luIjp7IiRyZWYiOiI2MSJ9LCJQYWRkaW5nIjp7IiRyZWYiOiI2MiJ9LCJCYWNrZ3JvdW5kIjp7IiRpZCI6IjIxNiIsIkNvbG9yIjp7IiRpZCI6IjIxNyIsIkEiOjI1NSwiUiI6MTc4LCJHIjozOCwiQiI6MH19LCJJc1Zpc2libGUiOnRydWUsIldpZHRoIjoxNC4wLCJIZWlnaHQiOjE1LjAsIkJvcmRlclN0eWxlIjp7IiRpZCI6IjIxOCIsIkxpbmVDb2xvciI6eyIkcmVmIjoiNjYifSwiTGluZVdlaWdodCI6MC4wLCJMaW5lVHlwZSI6MCwiUGFyZW50U3R5bGUiOnsiJHJlZiI6IjY1In19LCJQYXJlbnRTdHlsZSI6eyIkcmVmIjoiNjAifX0sIlRpdGxlU3R5bGUiOnsiJGlkIjoiMjE5IiwiRm9udFNldHRpbmdzIjp7IiRpZCI6IjIyMCIsIkZvbnRTaXplIjo4LCJGb250TmFtZSI6IkNhbGlicmkiLCJJc0JvbGQiOmZhbHNlLCJJc0l0YWxpYyI6ZmFsc2UsIklzVW5kZXJsaW5lZCI6ZmFsc2UsIlBhcmVudFN0eWxlIjp7IiRyZWYiOiI2OSJ9fSwiQXV0b1NpemUiOjIsIkZvcmVncm91bmQiOnsiJHJlZiI6IjcwIn0sIk1heFdpZHRoIjozOS43NSwiTWF4SGVpZ2h0IjoiSW5maW5pdHkiLCJTbWFydEZvcmVncm91bmRJc0FjdGl2ZSI6ZmFsc2UsIkhvcml6b250YWxBbGlnbm1lbnQiOjEsIlZlcnRpY2FsQWxpZ25tZW50IjowLCJTbWFydEZvcmVncm91bmQiOm51bGwsIkJhY2tncm91bmRGaWxsVHlwZSI6MCwiTWFyZ2luIjp7IiRyZWYiOiI3MiJ9LCJQYWRkaW5nIjp7IiRyZWYiOiI3MyJ9LCJCYWNrZ3JvdW5kIjp7IiRyZWYiOiI3NCJ9LCJJc1Zpc2libGUiOnRydWUsIldpZHRoIjowLjAsIkhlaWdodCI6MC4wLCJCb3JkZXJTdHlsZSI6eyIkaWQiOiIyMjEiLCJMaW5lQ29sb3IiOm51bGwsIkxpbmVXZWlnaHQiOjAuMCwiTGluZVR5cGUiOjAsIlBhcmVudFN0eWxlIjpudWxsfSwiUGFyZW50U3R5bGUiOnsiJHJlZiI6IjY4In19LCJEYXRlU3R5bGUiOnsiJGlkIjoiMjIyIiwiRm9udFNldHRpbmdzIjp7IiRpZCI6IjIyMyIsIkZvbnRTaXplIjo3LCJGb250TmFtZSI6IkNhbGlicmkiLCJJc0JvbGQiOmZhbHNlLCJJc0l0YWxpYyI6ZmFsc2UsIklzVW5kZXJsaW5lZCI6ZmFsc2UsIlBhcmVudFN0eWxlIjp7IiRyZWYiOiI3NiJ9fSwiQXV0b1NpemUiOjIsIkZvcmVncm91bmQiOnsiJHJlZiI6Ijc3In0sIk1heFdpZHRoIjoyMy4yNSwiTWF4SGVpZ2h0IjoiSW5maW5pdHkiLCJTbWFydEZvcmVncm91bmRJc0FjdGl2ZSI6ZmFsc2UsIkhvcml6b250YWxBbGlnbm1lbnQiOjAsIlZlcnRpY2FsQWxpZ25tZW50IjowLCJTbWFydEZvcmVncm91bmQiOm51bGwsIkJhY2tncm91bmRGaWxsVHlwZSI6MCwiTWFyZ2luIjp7IiRyZWYiOiI3OSJ9LCJQYWRkaW5nIjp7IiRyZWYiOiI4MCJ9LCJCYWNrZ3JvdW5kIjp7IiRyZWYiOiI4MSJ9LCJJc1Zpc2libGUiOnRydWUsIldpZHRoIjowLjAsIkhlaWdodCI6MC4wLCJCb3JkZXJTdHlsZSI6eyIkaWQiOiIyMjQiLCJMaW5lQ29sb3IiOm51bGwsIkxpbmVXZWlnaHQiOjAuMCwiTGluZVR5cGUiOjAsIlBhcmVudFN0eWxlIjpudWxsfSwiUGFyZW50U3R5bGUiOnsiJHJlZiI6Ijc1In19LCJEYXRlRm9ybWF0Ijp7IiRyZWYiOiI4MiJ9LCJJc1Zpc2libGUiOnRydWUsIlBhcmVudFN0eWxlIjp7IiRyZWYiOiI1NCJ9fSwiSW5kZXgiOjYsIlBlcmNlbnRhZ2VDb21wbGV0ZSI6bnVsbCwiUG9zaXRpb24iOnsiUmF0aW8iOjAuMDkxNzQ3ODIxNTcyMzg2MiwiSXNDdXN0b20iOmZhbHNlfSwiRGF0ZUZvcm1hdCI6eyIkcmVmIjoiODIifSwiSWQiOiIwZDFhZTY1Mi0zNGE0LTQ4ODQtYjNlZi0zMjA2YTEzN2NkMjIiLCJJbXBvcnRJZCI6bnVsbCwiVGl0bGUiOiJNaWxlc3RvbmUgNSIsIk5vdGUiOm51bGwsIkh5cGVybGluayI6bnVsbCwiSXNDaGFuZ2VkIjpmYWxzZSwiSXNOZXciOnRydWV9LHsiJGlkIjoiMjI1IiwiRGF0ZSI6IjIwMTktMDYtMzBUMjM6NTk6MDAiLCJTdHlsZSI6eyIkaWQiOiIyMjYiLCJTaGFwZSI6MTMsIkNvbm5lY3Rvck1hcmdpbiI6eyIkcmVmIjoiNTUifSwiQ29ubmVjdG9yU3R5bGUiOnsiJGlkIjoiMjI3IiwiTGluZUNvbG9yIjp7IiRpZCI6IjIyOCIsIiR0eXBlIjoiTkxSRS5Db21tb24uRG9tLlNvbGlkQ29sb3JCcnVzaCwgTkxSRS5Db21tb24iLCJDb2xvciI6eyIkaWQiOiIyMjkiLCJBIjoyNTUsIlIiOjIzMiwiRyI6NzYsIkIiOjM0fX0sIkxpbmVXZWlnaHQiOjEuMCwiTGluZVR5cGUiOjAsIlBhcmVudFN0eWxlIjp7IiRyZWYiOiI1NiJ9fSwiSXNCZWxvd1RpbWViYW5kIjpmYWxzZSwiSGlkZURhdGUiOmZhbHNlLCJTaGFwZVNpemUiOjMsIlNwYWNpbmciOjAuMCwiUGFkZGluZyI6eyIkaWQiOiIyMzAiLCJUb3AiOjAsIkxlZnQiOjAsIlJpZ2h0IjowLCJCb3R0b20iOjB9LCJTaGFwZVN0eWxlIjp7IiRpZCI6IjIzMSIsIk1hcmdpbiI6eyIkcmVmIjoiNjEifSwiUGFkZGluZyI6eyIkcmVmIjoiNjIifSwiQmFja2dyb3VuZCI6eyIkaWQiOiIyMzIiLCJDb2xvciI6eyIkaWQiOiIyMzMiLCJBIjoyNTUsIlIiOjIzMiwiRyI6NzYsIkIiOjM0fX0sIklzVmlzaWJsZSI6dHJ1ZSwiV2lkdGgiOjE0LjAsIkhlaWdodCI6MTUuMCwiQm9yZGVyU3R5bGUiOnsiJGlkIjoiMjM0IiwiTGluZUNvbG9yIjp7IiRyZWYiOiI2NiJ9LCJMaW5lV2VpZ2h0IjowLjAsIkxpbmVUeXBlIjowLCJQYXJlbnRTdHlsZSI6eyIkcmVmIjoiNjUifX0sIlBhcmVudFN0eWxlIjp7IiRyZWYiOiI2MCJ9fSwiVGl0bGVTdHlsZSI6eyIkaWQiOiIyMzUiLCJGb250U2V0dGluZ3MiOnsiJGlkIjoiMjM2IiwiRm9udFNpemUiOjksIkZvbnROYW1lIjoiQ2FsaWJyaSIsIklzQm9sZCI6dHJ1ZSwiSXNJdGFsaWMiOmZhbHNlLCJJc1VuZGVybGluZWQiOmZhbHNlLCJQYXJlbnRTdHlsZSI6eyIkcmVmIjoiNjkifX0sIkF1dG9TaXplIjoyLCJGb3JlZ3JvdW5kIjp7IiRyZWYiOiI3MCJ9LCJNYXhXaWR0aCI6MzguMjUsIk1heEhlaWdodCI6IkluZmluaXR5IiwiU21hcnRGb3JlZ3JvdW5kSXNBY3RpdmUiOmZhbHNlLCJIb3Jpem9udGFsQWxpZ25tZW50IjoxLCJWZXJ0aWNhbEFsaWdubWVudCI6MCwiU21hcnRGb3JlZ3JvdW5kIjpudWxsLCJCYWNrZ3JvdW5kRmlsbFR5cGUiOjAsIk1hcmdpbiI6eyIkcmVmIjoiNzIifSwiUGFkZGluZyI6eyIkcmVmIjoiNzMifSwiQmFja2dyb3VuZCI6eyIkcmVmIjoiNzQifSwiSXNWaXNpYmxlIjp0cnVlLCJXaWR0aCI6MC4wLCJIZWlnaHQiOjAuMCwiQm9yZGVyU3R5bGUiOnsiJGlkIjoiMjM3IiwiTGluZUNvbG9yIjpudWxsLCJMaW5lV2VpZ2h0IjowLjAsIkxpbmVUeXBlIjowLCJQYXJlbnRTdHlsZSI6bnVsbH0sIlBhcmVudFN0eWxlIjp7IiRyZWYiOiI2OCJ9fSwiRGF0ZVN0eWxlIjp7IiRpZCI6IjIzOCIsIkZvbnRTZXR0aW5ncyI6eyIkaWQiOiIyMzkiLCJGb250U2l6ZSI6MTAsIkZvbnROYW1lIjoiQ2FsaWJyaSIsIklzQm9sZCI6ZmFsc2UsIklzSXRhbGljIjpmYWxzZSwiSXNVbmRlcmxpbmVkIjpmYWxzZSwiUGFyZW50U3R5bGUiOnsiJHJlZiI6Ijc2In1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HJlZiI6Ijc5In0sIlBhZGRpbmciOnsiJHJlZiI6IjgwIn0sIkJhY2tncm91bmQiOnsiJHJlZiI6IjgxIn0sIklzVmlzaWJsZSI6ZmFsc2UsIldpZHRoIjowLjAsIkhlaWdodCI6MC4wLCJCb3JkZXJTdHlsZSI6eyIkaWQiOiIyNDAiLCJMaW5lQ29sb3IiOm51bGwsIkxpbmVXZWlnaHQiOjAuMCwiTGluZVR5cGUiOjAsIlBhcmVudFN0eWxlIjpudWxsfSwiUGFyZW50U3R5bGUiOnsiJHJlZiI6Ijc1In19LCJEYXRlRm9ybWF0Ijp7IiRyZWYiOiI4MiJ9LCJJc1Zpc2libGUiOnRydWUsIlBhcmVudFN0eWxlIjp7IiRyZWYiOiI1NCJ9fSwiSW5kZXgiOjcsIlBlcmNlbnRhZ2VDb21wbGV0ZSI6bnVsbCwiUG9zaXRpb24iOnsiUmF0aW8iOjAuMDgzODI0MTU3NzE0ODQzNzUsIklzQ3VzdG9tIjpmYWxzZX0sIkRhdGVGb3JtYXQiOnsiJHJlZiI6IjgyIn0sIklkIjoiNGZlZTc0ZjAtNzE3ZS00ZGRlLTkxZTctMzIyMWI5YzI1MDFmIiwiSW1wb3J0SWQiOm51bGwsIlRpdGxlIjoiTWFqb3IgTWlsZXN0b25lIiwiTm90ZSI6bnVsbCwiSHlwZXJsaW5rIjpudWxsLCJJc0NoYW5nZWQiOmZhbHNlLCJJc05ldyI6dHJ1ZX0seyIkaWQiOiIyNDEiLCJEYXRlIjoiMjAxOS0wNy0xNVQyMzo1OTowMFoiLCJTdHlsZSI6eyIkaWQiOiIyNDIiLCJTaGFwZSI6MSwiQ29ubmVjdG9yTWFyZ2luIjp7IiRyZWYiOiI1NSJ9LCJDb25uZWN0b3JTdHlsZSI6eyIkaWQiOiIyNDMiLCJMaW5lQ29sb3IiOnsiJGlkIjoiMjQ0IiwiJHR5cGUiOiJOTFJFLkNvbW1vbi5Eb20uU29saWRDb2xvckJydXNoLCBOTFJFLkNvbW1vbiIsIkNvbG9yIjp7IiRpZCI6IjI0NSIsIkEiOjI1NSwiUiI6ODAsIkciOjgwLCJCIjo3MH19LCJMaW5lV2VpZ2h0IjoxLjAsIkxpbmVUeXBlIjowLCJQYXJlbnRTdHlsZSI6eyIkcmVmIjoiNTYifX0sIklzQmVsb3dUaW1lYmFuZCI6dHJ1ZSwiSGlkZURhdGUiOmZhbHNlLCJTaGFwZVNpemUiOjMsIlNwYWNpbmciOjAuMCwiUGFkZGluZyI6eyIkaWQiOiIyNDYiLCJUb3AiOjAsIkxlZnQiOjAsIlJpZ2h0IjowLCJCb3R0b20iOjB9LCJTaGFwZVN0eWxlIjp7IiRpZCI6IjI0NyIsIk1hcmdpbiI6eyIkcmVmIjoiNjEifSwiUGFkZGluZyI6eyIkcmVmIjoiNjIifSwiQmFja2dyb3VuZCI6eyIkaWQiOiIyNDgiLCJDb2xvciI6eyIkaWQiOiIyNDkiLCJBIjoyNTUsIlIiOjgwLCJHIjo4MCwiQiI6NzB9fSwiSXNWaXNpYmxlIjp0cnVlLCJXaWR0aCI6MTQuMCwiSGVpZ2h0IjoxNS4wLCJCb3JkZXJTdHlsZSI6eyIkaWQiOiIyNTAiLCJMaW5lQ29sb3IiOnsiJHJlZiI6IjY2In0sIkxpbmVXZWlnaHQiOjAuMCwiTGluZVR5cGUiOjAsIlBhcmVudFN0eWxlIjp7IiRyZWYiOiI2NSJ9fSwiUGFyZW50U3R5bGUiOnsiJHJlZiI6IjYwIn19LCJUaXRsZVN0eWxlIjp7IiRpZCI6IjI1MSIsIkZvbnRTZXR0aW5ncyI6eyIkaWQiOiIyNTIiLCJGb250U2l6ZSI6OCwiRm9udE5hbWUiOiJDYWxpYnJpIiwiSXNCb2xkIjpmYWxzZSwiSXNJdGFsaWMiOmZhbHNlLCJJc1VuZGVybGluZWQiOmZhbHNlLCJQYXJlbnRTdHlsZSI6eyIkcmVmIjoiNjkifX0sIkF1dG9TaXplIjoyLCJGb3JlZ3JvdW5kIjp7IiRyZWYiOiI3MCJ9LCJNYXhXaWR0aCI6MzkuNzUsIk1heEhlaWdodCI6IkluZmluaXR5IiwiU21hcnRGb3JlZ3JvdW5kSXNBY3RpdmUiOmZhbHNlLCJIb3Jpem9udGFsQWxpZ25tZW50IjoxLCJWZXJ0aWNhbEFsaWdubWVudCI6MCwiU21hcnRGb3JlZ3JvdW5kIjpudWxsLCJCYWNrZ3JvdW5kRmlsbFR5cGUiOjAsIk1hcmdpbiI6eyIkcmVmIjoiNzIifSwiUGFkZGluZyI6eyIkcmVmIjoiNzMifSwiQmFja2dyb3VuZCI6eyIkcmVmIjoiNzQifSwiSXNWaXNpYmxlIjp0cnVlLCJXaWR0aCI6MC4wLCJIZWlnaHQiOjAuMCwiQm9yZGVyU3R5bGUiOnsiJGlkIjoiMjUzIiwiTGluZUNvbG9yIjpudWxsLCJMaW5lV2VpZ2h0IjowLjAsIkxpbmVUeXBlIjowLCJQYXJlbnRTdHlsZSI6bnVsbH0sIlBhcmVudFN0eWxlIjp7IiRyZWYiOiI2OCJ9fSwiRGF0ZVN0eWxlIjp7IiRpZCI6IjI1NCIsIkZvbnRTZXR0aW5ncyI6eyIkaWQiOiIyNTUiLCJGb250U2l6ZSI6NywiRm9udE5hbWUiOiJDYWxpYnJpIiwiSXNCb2xkIjpmYWxzZSwiSXNJdGFsaWMiOmZhbHNlLCJJc1VuZGVybGluZWQiOmZhbHNlLCJQYXJlbnRTdHlsZSI6eyIkcmVmIjoiNzYifX0sIkF1dG9TaXplIjoyLCJGb3JlZ3JvdW5kIjp7IiRyZWYiOiI3NyJ9LCJNYXhXaWR0aCI6MTguMCwiTWF4SGVpZ2h0IjoiSW5maW5pdHkiLCJTbWFydEZvcmVncm91bmRJc0FjdGl2ZSI6ZmFsc2UsIkhvcml6b250YWxBbGlnbm1lbnQiOjAsIlZlcnRpY2FsQWxpZ25tZW50IjowLCJTbWFydEZvcmVncm91bmQiOm51bGwsIkJhY2tncm91bmRGaWxsVHlwZSI6MCwiTWFyZ2luIjp7IiRyZWYiOiI3OSJ9LCJQYWRkaW5nIjp7IiRyZWYiOiI4MCJ9LCJCYWNrZ3JvdW5kIjp7IiRyZWYiOiI4MSJ9LCJJc1Zpc2libGUiOnRydWUsIldpZHRoIjowLjAsIkhlaWdodCI6MC4wLCJCb3JkZXJTdHlsZSI6eyIkaWQiOiIyNTYiLCJMaW5lQ29sb3IiOm51bGwsIkxpbmVXZWlnaHQiOjAuMCwiTGluZVR5cGUiOjAsIlBhcmVudFN0eWxlIjpudWxsfSwiUGFyZW50U3R5bGUiOnsiJHJlZiI6Ijc1In19LCJEYXRlRm9ybWF0Ijp7IiRyZWYiOiI4MiJ9LCJJc1Zpc2libGUiOnRydWUsIlBhcmVudFN0eWxlIjp7IiRyZWYiOiI1NCJ9fSwiSW5kZXgiOjgsIlBlcmNlbnRhZ2VDb21wbGV0ZSI6bnVsbCwiUG9zaXRpb24iOnsiUmF0aW8iOjAuMTEwODM5MDMxMzYwNzY3NSwiSXNDdXN0b20iOnRydWV9LCJEYXRlRm9ybWF0Ijp7IiRyZWYiOiI4MiJ9LCJJZCI6IjdkYmU2Mzc5LWFmNDUtNDhlNy1iN2I0LTljMzU4OTYwNjdmNiIsIkltcG9ydElkIjpudWxsLCJUaXRsZSI6Ik1pbGVzdG9uZSA2IiwiTm90ZSI6bnVsbCwiSHlwZXJsaW5rIjpudWxsLCJJc0NoYW5nZWQiOmZhbHNlLCJJc05ldyI6dHJ1ZX0seyIkaWQiOiIyNTciLCJEYXRlIjoiMjAxOS0wOC0xNVQyMzo1OTowMFoiLCJTdHlsZSI6eyIkaWQiOiIyNTgiLCJTaGFwZSI6MSwiQ29ubmVjdG9yTWFyZ2luIjp7IiRyZWYiOiI1NSJ9LCJDb25uZWN0b3JTdHlsZSI6eyIkaWQiOiIyNTkiLCJMaW5lQ29sb3IiOnsiJGlkIjoiMjYwIiwiJHR5cGUiOiJOTFJFLkNvbW1vbi5Eb20uU29saWRDb2xvckJydXNoLCBOTFJFLkNvbW1vbiIsIkNvbG9yIjp7IiRpZCI6IjI2MSIsIkEiOjI1NSwiUiI6ODAsIkciOjgwLCJCIjo3MH19LCJMaW5lV2VpZ2h0IjoxLjAsIkxpbmVUeXBlIjowLCJQYXJlbnRTdHlsZSI6eyIkcmVmIjoiNTYifX0sIklzQmVsb3dUaW1lYmFuZCI6dHJ1ZSwiSGlkZURhdGUiOmZhbHNlLCJTaGFwZVNpemUiOjMsIlNwYWNpbmciOjAuMCwiUGFkZGluZyI6eyIkaWQiOiIyNjIiLCJUb3AiOjAsIkxlZnQiOjAsIlJpZ2h0IjowLCJCb3R0b20iOjB9LCJTaGFwZVN0eWxlIjp7IiRpZCI6IjI2MyIsIk1hcmdpbiI6eyIkcmVmIjoiNjEifSwiUGFkZGluZyI6eyIkcmVmIjoiNjIifSwiQmFja2dyb3VuZCI6eyIkaWQiOiIyNjQiLCJDb2xvciI6eyIkaWQiOiIyNjUiLCJBIjoyNTUsIlIiOjgwLCJHIjo4MCwiQiI6NzB9fSwiSXNWaXNpYmxlIjp0cnVlLCJXaWR0aCI6MTQuMCwiSGVpZ2h0IjoxNS4wLCJCb3JkZXJTdHlsZSI6eyIkaWQiOiIyNjYiLCJMaW5lQ29sb3IiOnsiJHJlZiI6IjY2In0sIkxpbmVXZWlnaHQiOjAuMCwiTGluZVR5cGUiOjAsIlBhcmVudFN0eWxlIjp7IiRyZWYiOiI2NSJ9fSwiUGFyZW50U3R5bGUiOnsiJHJlZiI6IjYwIn19LCJUaXRsZVN0eWxlIjp7IiRpZCI6IjI2NyIsIkZvbnRTZXR0aW5ncyI6eyIkaWQiOiIyNjgiLCJGb250U2l6ZSI6OCwiRm9udE5hbWUiOiJDYWxpYnJpIiwiSXNCb2xkIjpmYWxzZSwiSXNJdGFsaWMiOmZhbHNlLCJJc1VuZGVybGluZWQiOmZhbHNlLCJQYXJlbnRTdHlsZSI6eyIkcmVmIjoiNjkifX0sIkF1dG9TaXplIjoyLCJGb3JlZ3JvdW5kIjp7IiRyZWYiOiI3MCJ9LCJNYXhXaWR0aCI6MzkuNzUsIk1heEhlaWdodCI6IkluZmluaXR5IiwiU21hcnRGb3JlZ3JvdW5kSXNBY3RpdmUiOmZhbHNlLCJIb3Jpem9udGFsQWxpZ25tZW50IjoxLCJWZXJ0aWNhbEFsaWdubWVudCI6MCwiU21hcnRGb3JlZ3JvdW5kIjpudWxsLCJCYWNrZ3JvdW5kRmlsbFR5cGUiOjAsIk1hcmdpbiI6eyIkcmVmIjoiNzIifSwiUGFkZGluZyI6eyIkcmVmIjoiNzMifSwiQmFja2dyb3VuZCI6eyIkcmVmIjoiNzQifSwiSXNWaXNpYmxlIjp0cnVlLCJXaWR0aCI6MC4wLCJIZWlnaHQiOjAuMCwiQm9yZGVyU3R5bGUiOnsiJGlkIjoiMjY5IiwiTGluZUNvbG9yIjpudWxsLCJMaW5lV2VpZ2h0IjowLjAsIkxpbmVUeXBlIjowLCJQYXJlbnRTdHlsZSI6bnVsbH0sIlBhcmVudFN0eWxlIjp7IiRyZWYiOiI2OCJ9fSwiRGF0ZVN0eWxlIjp7IiRpZCI6IjI3MCIsIkZvbnRTZXR0aW5ncyI6eyIkaWQiOiIyNzEiLCJGb250U2l6ZSI6NywiRm9udE5hbWUiOiJDYWxpYnJpIiwiSXNCb2xkIjpmYWxzZSwiSXNJdGFsaWMiOmZhbHNlLCJJc1VuZGVybGluZWQiOmZhbHNlLCJQYXJlbnRTdHlsZSI6eyIkcmVmIjoiNzYifX0sIkF1dG9TaXplIjoyLCJGb3JlZ3JvdW5kIjp7IiRyZWYiOiI3NyJ9LCJNYXhXaWR0aCI6MjEuNzUsIk1heEhlaWdodCI6IkluZmluaXR5IiwiU21hcnRGb3JlZ3JvdW5kSXNBY3RpdmUiOmZhbHNlLCJIb3Jpem9udGFsQWxpZ25tZW50IjowLCJWZXJ0aWNhbEFsaWdubWVudCI6MCwiU21hcnRGb3JlZ3JvdW5kIjpudWxsLCJCYWNrZ3JvdW5kRmlsbFR5cGUiOjAsIk1hcmdpbiI6eyIkcmVmIjoiNzkifSwiUGFkZGluZyI6eyIkcmVmIjoiODAifSwiQmFja2dyb3VuZCI6eyIkcmVmIjoiODEifSwiSXNWaXNpYmxlIjp0cnVlLCJXaWR0aCI6MC4wLCJIZWlnaHQiOjAuMCwiQm9yZGVyU3R5bGUiOnsiJGlkIjoiMjcyIiwiTGluZUNvbG9yIjpudWxsLCJMaW5lV2VpZ2h0IjowLjAsIkxpbmVUeXBlIjowLCJQYXJlbnRTdHlsZSI6bnVsbH0sIlBhcmVudFN0eWxlIjp7IiRyZWYiOiI3NSJ9fSwiRGF0ZUZvcm1hdCI6eyIkcmVmIjoiODIifSwiSXNWaXNpYmxlIjp0cnVlLCJQYXJlbnRTdHlsZSI6eyIkcmVmIjoiNTQifX0sIkluZGV4Ijo5LCJQZXJjZW50YWdlQ29tcGxldGUiOm51bGwsIlBvc2l0aW9uIjp7IlJhdGlvIjowLjA5MTc0NzgyMTU3MjM4NjIsIklzQ3VzdG9tIjpmYWxzZX0sIkRhdGVGb3JtYXQiOnsiJHJlZiI6IjgyIn0sIklkIjoiMTk5YjEzOTgtOGFjMC00YzFjLWE1YTctNGJhMzg5MjcxYWMxIiwiSW1wb3J0SWQiOm51bGwsIlRpdGxlIjoiTWlsZXN0b25lIDciLCJOb3RlIjpudWxsLCJIeXBlcmxpbmsiOm51bGwsIklzQ2hhbmdlZCI6ZmFsc2UsIklzTmV3Ijp0cnVlfSx7IiRpZCI6IjI3MyIsIkRhdGUiOiIyMDE5LTA5LTMwVDIzOjU5OjAwIiwiU3R5bGUiOnsiJGlkIjoiMjc0IiwiU2hhcGUiOjEzLCJDb25uZWN0b3JNYXJnaW4iOnsiJHJlZiI6IjU1In0sIkNvbm5lY3RvclN0eWxlIjp7IiRpZCI6IjI3NSIsIkxpbmVDb2xvciI6eyIkaWQiOiIyNzYiLCIkdHlwZSI6Ik5MUkUuQ29tbW9uLkRvbS5Tb2xpZENvbG9yQnJ1c2gsIE5MUkUuQ29tbW9uIiwiQ29sb3IiOnsiJGlkIjoiMjc3IiwiQSI6MjU1LCJSIjoyMzIsIkciOjc2LCJCIjozNH19LCJMaW5lV2VpZ2h0IjoxLjAsIkxpbmVUeXBlIjowLCJQYXJlbnRTdHlsZSI6eyIkcmVmIjoiNTYifX0sIklzQmVsb3dUaW1lYmFuZCI6ZmFsc2UsIkhpZGVEYXRlIjpmYWxzZSwiU2hhcGVTaXplIjozLCJTcGFjaW5nIjowLjAsIlBhZGRpbmciOnsiJGlkIjoiMjc4IiwiVG9wIjowLCJMZWZ0IjowLCJSaWdodCI6MCwiQm90dG9tIjowfSwiU2hhcGVTdHlsZSI6eyIkaWQiOiIyNzkiLCJNYXJnaW4iOnsiJHJlZiI6IjYxIn0sIlBhZGRpbmciOnsiJHJlZiI6IjYyIn0sIkJhY2tncm91bmQiOnsiJGlkIjoiMjgwIiwiQ29sb3IiOnsiJGlkIjoiMjgxIiwiQSI6MjU1LCJSIjoyMzIsIkciOjc2LCJCIjozNH19LCJJc1Zpc2libGUiOnRydWUsIldpZHRoIjoxNC4wLCJIZWlnaHQiOjE1LjAsIkJvcmRlclN0eWxlIjp7IiRpZCI6IjI4MiIsIkxpbmVDb2xvciI6eyIkcmVmIjoiNjYifSwiTGluZVdlaWdodCI6MC4wLCJMaW5lVHlwZSI6MCwiUGFyZW50U3R5bGUiOnsiJHJlZiI6IjY1In19LCJQYXJlbnRTdHlsZSI6eyIkcmVmIjoiNjAifX0sIlRpdGxlU3R5bGUiOnsiJGlkIjoiMjgzIiwiRm9udFNldHRpbmdzIjp7IiRpZCI6IjI4NCIsIkZvbnRTaXplIjo5LCJGb250TmFtZSI6IkNhbGlicmkiLCJJc0JvbGQiOnRydWUsIklzSXRhbGljIjpmYWxzZSwiSXNVbmRlcmxpbmVkIjpmYWxzZSwiUGFyZW50U3R5bGUiOnsiJHJlZiI6IjY5In19LCJBdXRvU2l6ZSI6MiwiRm9yZWdyb3VuZCI6eyIkcmVmIjoiNzAifSwiTWF4V2lkdGgiOjM4LjI1LCJNYXhIZWlnaHQiOiJJbmZpbml0eSIsIlNtYXJ0Rm9yZWdyb3VuZElzQWN0aXZlIjpmYWxzZSwiSG9yaXpvbnRhbEFsaWdubWVudCI6MSwiVmVydGljYWxBbGlnbm1lbnQiOjAsIlNtYXJ0Rm9yZWdyb3VuZCI6bnVsbCwiQmFja2dyb3VuZEZpbGxUeXBlIjowLCJNYXJnaW4iOnsiJHJlZiI6IjcyIn0sIlBhZGRpbmciOnsiJHJlZiI6IjczIn0sIkJhY2tncm91bmQiOnsiJHJlZiI6Ijc0In0sIklzVmlzaWJsZSI6dHJ1ZSwiV2lkdGgiOjAuMCwiSGVpZ2h0IjowLjAsIkJvcmRlclN0eWxlIjp7IiRpZCI6IjI4NSIsIkxpbmVDb2xvciI6bnVsbCwiTGluZVdlaWdodCI6MC4wLCJMaW5lVHlwZSI6MCwiUGFyZW50U3R5bGUiOm51bGx9LCJQYXJlbnRTdHlsZSI6eyIkcmVmIjoiNjgifX0sIkRhdGVTdHlsZSI6eyIkaWQiOiIyODYiLCJGb250U2V0dGluZ3MiOnsiJGlkIjoiMjg3IiwiRm9udFNpemUiOjEwLCJGb250TmFtZSI6IkNhbGlicmkiLCJJc0JvbGQiOmZhbHNlLCJJc0l0YWxpYyI6ZmFsc2UsIklzVW5kZXJsaW5lZCI6ZmFsc2UsIlBhcmVudFN0eWxlIjp7IiRyZWYiOiI3NiJ9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yZWYiOiI3OSJ9LCJQYWRkaW5nIjp7IiRyZWYiOiI4MCJ9LCJCYWNrZ3JvdW5kIjp7IiRyZWYiOiI4MSJ9LCJJc1Zpc2libGUiOmZhbHNlLCJXaWR0aCI6MC4wLCJIZWlnaHQiOjAuMCwiQm9yZGVyU3R5bGUiOnsiJGlkIjoiMjg4IiwiTGluZUNvbG9yIjpudWxsLCJMaW5lV2VpZ2h0IjowLjAsIkxpbmVUeXBlIjowLCJQYXJlbnRTdHlsZSI6bnVsbH0sIlBhcmVudFN0eWxlIjp7IiRyZWYiOiI3NSJ9fSwiRGF0ZUZvcm1hdCI6eyIkcmVmIjoiODIifSwiSXNWaXNpYmxlIjp0cnVlLCJQYXJlbnRTdHlsZSI6eyIkcmVmIjoiNTQifX0sIkluZGV4IjoxMCwiUGVyY2VudGFnZUNvbXBsZXRlIjpudWxsLCJQb3NpdGlvbiI6eyJSYXRpbyI6MC4wODM4MjQxNTc3MTQ4NDM3NSwiSXNDdXN0b20iOmZhbHNlfSwiRGF0ZUZvcm1hdCI6eyIkcmVmIjoiODIifSwiSWQiOiIzMWVhNTZlYy0yNGMzLTQ0MTMtODlmMC0yZTEzODhkZThhZWYiLCJJbXBvcnRJZCI6bnVsbCwiVGl0bGUiOiJNYWpvciBNaWxlc3RvbmUiLCJOb3RlIjpudWxsLCJIeXBlcmxpbmsiOm51bGwsIklzQ2hhbmdlZCI6ZmFsc2UsIklzTmV3Ijp0cnVlfSx7IiRpZCI6IjI4OSIsIkRhdGUiOiIyMDE5LTEyLTI4VDIzOjU5OjAwWiIsIlN0eWxlIjp7IiRpZCI6IjI5MCIsIlNoYXBlIjo0LCJDb25uZWN0b3JNYXJnaW4iOnsiJHJlZiI6IjU1In0sIkNvbm5lY3RvclN0eWxlIjp7IiRpZCI6IjI5MSIsIkxpbmVDb2xvciI6eyIkaWQiOiIyOTIiLCIkdHlwZSI6Ik5MUkUuQ29tbW9uLkRvbS5Tb2xpZENvbG9yQnJ1c2gsIE5MUkUuQ29tbW9uIiwiQ29sb3IiOnsiJGlkIjoiMjkzIiwiQSI6MjU1LCJSIjoxNzgsIkciOjM4LCJCIjowfX0sIkxpbmVXZWlnaHQiOjEuMCwiTGluZVR5cGUiOjAsIlBhcmVudFN0eWxlIjp7IiRyZWYiOiI1NiJ9fSwiSXNCZWxvd1RpbWViYW5kIjp0cnVlLCJIaWRlRGF0ZSI6ZmFsc2UsIlNoYXBlU2l6ZSI6MywiU3BhY2luZyI6MC4wLCJQYWRkaW5nIjp7IiRpZCI6IjI5NCIsIlRvcCI6MCwiTGVmdCI6MCwiUmlnaHQiOjAsIkJvdHRvbSI6MH0sIlNoYXBlU3R5bGUiOnsiJGlkIjoiMjk1IiwiTWFyZ2luIjp7IiRyZWYiOiI2MSJ9LCJQYWRkaW5nIjp7IiRyZWYiOiI2MiJ9LCJCYWNrZ3JvdW5kIjp7IiRpZCI6IjI5NiIsIkNvbG9yIjp7IiRpZCI6IjI5NyIsIkEiOjI1NSwiUiI6MTc4LCJHIjozOCwiQiI6MH19LCJJc1Zpc2libGUiOnRydWUsIldpZHRoIjoxNC4wLCJIZWlnaHQiOjE1LjAsIkJvcmRlclN0eWxlIjp7IiRpZCI6IjI5OCIsIkxpbmVDb2xvciI6eyIkcmVmIjoiNjYifSwiTGluZVdlaWdodCI6MC4wLCJMaW5lVHlwZSI6MCwiUGFyZW50U3R5bGUiOnsiJHJlZiI6IjY1In19LCJQYXJlbnRTdHlsZSI6eyIkcmVmIjoiNjAifX0sIlRpdGxlU3R5bGUiOnsiJGlkIjoiMjk5IiwiRm9udFNldHRpbmdzIjp7IiRpZCI6IjMwMCIsIkZvbnRTaXplIjo4LCJGb250TmFtZSI6IkNhbGlicmkiLCJJc0JvbGQiOmZhbHNlLCJJc0l0YWxpYyI6ZmFsc2UsIklzVW5kZXJsaW5lZCI6ZmFsc2UsIlBhcmVudFN0eWxlIjp7IiRyZWYiOiI2OSJ9fSwiQXV0b1NpemUiOjIsIkZvcmVncm91bmQiOnsiJHJlZiI6IjcwIn0sIk1heFdpZHRoIjozOS43NSwiTWF4SGVpZ2h0IjoiSW5maW5pdHkiLCJTbWFydEZvcmVncm91bmRJc0FjdGl2ZSI6ZmFsc2UsIkhvcml6b250YWxBbGlnbm1lbnQiOjEsIlZlcnRpY2FsQWxpZ25tZW50IjowLCJTbWFydEZvcmVncm91bmQiOm51bGwsIkJhY2tncm91bmRGaWxsVHlwZSI6MCwiTWFyZ2luIjp7IiRyZWYiOiI3MiJ9LCJQYWRkaW5nIjp7IiRyZWYiOiI3MyJ9LCJCYWNrZ3JvdW5kIjp7IiRyZWYiOiI3NCJ9LCJJc1Zpc2libGUiOnRydWUsIldpZHRoIjowLjAsIkhlaWdodCI6MC4wLCJCb3JkZXJTdHlsZSI6eyIkaWQiOiIzMDEiLCJMaW5lQ29sb3IiOm51bGwsIkxpbmVXZWlnaHQiOjAuMCwiTGluZVR5cGUiOjAsIlBhcmVudFN0eWxlIjpudWxsfSwiUGFyZW50U3R5bGUiOnsiJHJlZiI6IjY4In19LCJEYXRlU3R5bGUiOnsiJGlkIjoiMzAyIiwiRm9udFNldHRpbmdzIjp7IiRpZCI6IjMwMyIsIkZvbnRTaXplIjo3LCJGb250TmFtZSI6IkNhbGlicmkiLCJJc0JvbGQiOmZhbHNlLCJJc0l0YWxpYyI6ZmFsc2UsIklzVW5kZXJsaW5lZCI6ZmFsc2UsIlBhcmVudFN0eWxlIjp7IiRyZWYiOiI3NiJ9fSwiQXV0b1NpemUiOjIsIkZvcmVncm91bmQiOnsiJHJlZiI6Ijc3In0sIk1heFdpZHRoIjoyMS4wLCJNYXhIZWlnaHQiOiJJbmZpbml0eSIsIlNtYXJ0Rm9yZWdyb3VuZElzQWN0aXZlIjpmYWxzZSwiSG9yaXpvbnRhbEFsaWdubWVudCI6MCwiVmVydGljYWxBbGlnbm1lbnQiOjAsIlNtYXJ0Rm9yZWdyb3VuZCI6bnVsbCwiQmFja2dyb3VuZEZpbGxUeXBlIjowLCJNYXJnaW4iOnsiJHJlZiI6Ijc5In0sIlBhZGRpbmciOnsiJHJlZiI6IjgwIn0sIkJhY2tncm91bmQiOnsiJHJlZiI6IjgxIn0sIklzVmlzaWJsZSI6dHJ1ZSwiV2lkdGgiOjAuMCwiSGVpZ2h0IjowLjAsIkJvcmRlclN0eWxlIjp7IiRpZCI6IjMwNCIsIkxpbmVDb2xvciI6bnVsbCwiTGluZVdlaWdodCI6MC4wLCJMaW5lVHlwZSI6MCwiUGFyZW50U3R5bGUiOm51bGx9LCJQYXJlbnRTdHlsZSI6eyIkcmVmIjoiNzUifX0sIkRhdGVGb3JtYXQiOnsiJHJlZiI6IjgyIn0sIklzVmlzaWJsZSI6dHJ1ZSwiUGFyZW50U3R5bGUiOnsiJHJlZiI6IjU0In19LCJJbmRleCI6MTEsIlBlcmNlbnRhZ2VDb21wbGV0ZSI6bnVsbCwiUG9zaXRpb24iOnsiUmF0aW8iOjAuMDgxMDc2ODc2MzIyNDI4MzgyLCJJc0N1c3RvbSI6dHJ1ZX0sIkRhdGVGb3JtYXQiOnsiJHJlZiI6IjgyIn0sIklkIjoiMTA5MDBlMzYtNWQ4Yy00ZDViLTg1ZGUtM2IzMGMyMjAxZTVmIiwiSW1wb3J0SWQiOm51bGwsIlRpdGxlIjoiTWlsZXN0b25lIDgiLCJOb3RlIjpudWxsLCJIeXBlcmxpbmsiOm51bGwsIklzQ2hhbmdlZCI6ZmFsc2UsIklzTmV3Ijp0cnVlfV0sIlRhc2tzIjpbeyIkaWQiOiIzMDUiLCJHcm91cE5hbWUiOm51bGwsIlN0YXJ0RGF0ZSI6IjIwMTktMDktMTVUMDA6MDA6MDBaIiwiRW5kRGF0ZSI6IjIwMTktMTItMjlUMjM6NTk6MDBaIiwiUGVyY2VudGFnZUNvbXBsZXRlIjpudWxsLCJTdHlsZSI6eyIkaWQiOiIzMDYiLCJTaGFwZSI6MSwiU2hhcGVUaGlja25lc3MiOjMsIkR1cmF0aW9uRm9ybWF0Ijo1LCJJbmNsdWRlTm9uV29ya2luZ0RheXNJbkR1cmF0aW9uIjpmYWxzZSwiUGVyY2VudGFnZUNvbXBsZXRlU3R5bGUiOnsiJGlkIjoiMzA3IiwiRm9udFNldHRpbmdzIjp7IiRpZCI6IjMwOCIsIkZvbnRTaXplIjoxMCwiRm9udE5hbWUiOiJDYWxpYnJpIiwiSXNCb2xkIjpmYWxzZSwiSXNJdGFsaWMiOmZhbHNlLCJJc1VuZGVybGluZWQiOmZhbHNlLCJQYXJlbnRTdHlsZSI6eyIkcmVmIjoiODUifX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zA5IiwiTGluZUNvbG9yIjpudWxsLCJMaW5lV2VpZ2h0IjowLjAsIkxpbmVUeXBlIjowLCJQYXJlbnRTdHlsZSI6bnVsbH0sIlBhcmVudFN0eWxlIjp7IiRyZWYiOiI4NCJ9fSwiRHVyYXRpb25TdHlsZSI6eyIkaWQiOiIzMTAiLCJGb250U2V0dGluZ3MiOnsiJGlkIjoiMzExIiwiRm9udFNpemUiOjgsIkZvbnROYW1lIjoiQ2FsaWJyaSIsIklzQm9sZCI6ZmFsc2UsIklzSXRhbGljIjpmYWxzZSwiSXNVbmRlcmxpbmVkIjpmYWxzZSwiUGFyZW50U3R5bGUiOnsiJHJlZiI6IjkyIn19LCJBdXRvU2l6ZSI6MCwiRm9yZWdyb3VuZCI6eyIkaWQiOiIzMTIiLCJDb2xvciI6eyIkaWQiOiIzMTMiLCJBIjoyNTUsIlIiOjIzMiwiRyI6NzYsIkIiOjM0fX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zMTQiLCJMaW5lQ29sb3IiOm51bGwsIkxpbmVXZWlnaHQiOjAuMCwiTGluZVR5cGUiOjAsIlBhcmVudFN0eWxlIjpudWxsfSwiUGFyZW50U3R5bGUiOnsiJHJlZiI6IjkxIn19LCJIb3Jpem9udGFsQ29ubmVjdG9yU3R5bGUiOnsiJGlkIjoiMzE1IiwiTGluZUNvbG9yIjp7IiRyZWYiOiI5OSJ9LCJMaW5lV2VpZ2h0IjowLjAsIkxpbmVUeXBlIjowLCJQYXJlbnRTdHlsZSI6eyIkcmVmIjoiOTgifX0sIlZlcnRpY2FsQ29ubmVjdG9yU3R5bGUiOnsiJGlkIjoiMzE2IiwiTGluZUNvbG9yIjp7IiRyZWYiOiIxMDIifSwiTGluZVdlaWdodCI6MS4wLCJMaW5lVHlwZSI6MCwiUGFyZW50U3R5bGUiOnsiJHJlZiI6IjEwMSJ9fSwiTWFyZ2luIjpudWxsLCJTdGFydERhdGVQb3NpdGlvbiI6MiwiRW5kRGF0ZVBvc2l0aW9uIjoyLCJEYXRlSXNWaXNpYmxlIjp0cnVlLCJUaXRsZVBvc2l0aW9uIjowLCJEdXJhdGlvblBvc2l0aW9uIjoxLCJQZXJjZW50YWdlQ29tcGxldGVkUG9zaXRpb24iOjYsIlNwYWNpbmciOjIsIklzQmVsb3dUaW1lYmFuZCI6ZmFsc2UsIlBlcmNlbnRhZ2VDb21wbGV0ZVNoYXBlT3BhY2l0eSI6MzUsIlNoYXBlU3R5bGUiOnsiJGlkIjoiMzE3IiwiTWFyZ2luIjp7IiRyZWYiOiIxMDUifSwiUGFkZGluZyI6eyIkaWQiOiIzMTgiLCJUb3AiOjAsIkxlZnQiOjEsIlJpZ2h0IjowLCJCb3R0b20iOjF9LCJCYWNrZ3JvdW5kIjp7IiRpZCI6IjMxOSIsIkNvbG9yIjp7IiRpZCI6IjMyMCIsIkEiOjI1NSwiUiI6ODAsIkciOjgwLCJCIjo3MH19LCJJc1Zpc2libGUiOnRydWUsIldpZHRoIjowLjAsIkhlaWdodCI6MTIuMCwiQm9yZGVyU3R5bGUiOnsiJGlkIjoiMzIxIiwiTGluZUNvbG9yIjp7IiRpZCI6IjMyMiIsIiR0eXBlIjoiTkxSRS5Db21tb24uRG9tLlNvbGlkQ29sb3JCcnVzaCwgTkxSRS5Db21tb24iLCJDb2xvciI6eyIkaWQiOiIzMjMiLCJBIjoyNTUsIlIiOjI1NSwiRyI6MCwiQiI6MH19LCJMaW5lV2VpZ2h0IjowLjAsIkxpbmVUeXBlIjowLCJQYXJlbnRTdHlsZSI6bnVsbH0sIlBhcmVudFN0eWxlIjp7IiRyZWYiOiIxMDQifX0sIlRpdGxlU3R5bGUiOnsiJGlkIjoiMzI0IiwiRm9udFNldHRpbmdzIjp7IiRpZCI6IjMyNSIsIkZvbnRTaXplIjoxMCwiRm9udE5hbWUiOiJDYWxpYnJpIiwiSXNCb2xkIjp0cnVlLCJJc0l0YWxpYyI6ZmFsc2UsIklzVW5kZXJsaW5lZCI6ZmFsc2UsIlBhcmVudFN0eWxlIjp7IiRyZWYiOiIxMTMifX0sIkF1dG9TaXplIjoyLCJGb3JlZ3JvdW5kIjp7IiRpZCI6IjMyNiIsIkNvbG9yIjp7IiRpZCI6IjMyNyIsIkEiOjI1NSwiUiI6ODAsIkciOjgwLCJCIjo3MH19LCJNYXhXaWR0aCI6MzMuNzU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zI4IiwiTGluZUNvbG9yIjpudWxsLCJMaW5lV2VpZ2h0IjowLjAsIkxpbmVUeXBlIjowLCJQYXJlbnRTdHlsZSI6bnVsbH0sIlBhcmVudFN0eWxlIjp7IiRyZWYiOiIxMTIifX0sIkRhdGVTdHlsZSI6eyIkaWQiOiIzMjkiLCJGb250U2V0dGluZ3MiOnsiJGlkIjoiMzMwIiwiRm9udFNpemUiOjgsIkZvbnROYW1lIjoiQ2FsaWJyaSIsIklzQm9sZCI6ZmFsc2UsIklzSXRhbGljIjpmYWxzZSwiSXNVbmRlcmxpbmVkIjpmYWxzZSwiUGFyZW50U3R5bGUiOnsiJHJlZiI6IjEyMCJ9fSwiQXV0b1NpemUiOjIsIkZvcmVncm91bmQiOnsiJHJlZiI6IjEyMSJ9LCJNYXhXaWR0aCI6NTEuNzU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MzMxIiwiTGluZUNvbG9yIjpudWxsLCJMaW5lV2VpZ2h0IjowLjAsIkxpbmVUeXBlIjowLCJQYXJlbnRTdHlsZSI6bnVsbH0sIlBhcmVudFN0eWxlIjp7IiRyZWYiOiIxMTkifX0sIkRhdGVGb3JtYXQiOnsiJHJlZiI6IjEyNiJ9LCJJc1Zpc2libGUiOnRydWUsIlBhcmVudFN0eWxlIjp7IiRyZWYiOiI4MyJ9fSwiSW5kZXgiOjEyLCJTbWFydER1cmF0aW9uQWN0aXZhdGVkIjpmYWxzZSwiRGF0ZUZvcm1hdCI6eyIkcmVmIjoiMTI2In0sIklkIjoiNTM3MzAxYzgtYmU0My00ODYwLWEzNTktM2NhYWM2MWExZDc0IiwiSW1wb3J0SWQiOm51bGwsIlRpdGxlIjoiUGhhc2UgNCIsIk5vdGUiOm51bGwsIkh5cGVybGluayI6bnVsbCwiSXNDaGFuZ2VkIjpmYWxzZSwiSXNOZXciOnRydWV9LHsiJGlkIjoiMzMyIiwiR3JvdXBOYW1lIjpudWxsLCJTdGFydERhdGUiOiIyMDE5LTA0LTE1VDAwOjAwOjAwWiIsIkVuZERhdGUiOiIyMDE5LTEwLTE1VDIzOjU5OjAwWiIsIlBlcmNlbnRhZ2VDb21wbGV0ZSI6bnVsbCwiU3R5bGUiOnsiJGlkIjoiMzMzIiwiU2hhcGUiOjEsIlNoYXBlVGhpY2tuZXNzIjozLCJEdXJhdGlvbkZvcm1hdCI6NSwiSW5jbHVkZU5vbldvcmtpbmdEYXlzSW5EdXJhdGlvbiI6ZmFsc2UsIlBlcmNlbnRhZ2VDb21wbGV0ZVN0eWxlIjp7IiRpZCI6IjMzNCIsIkZvbnRTZXR0aW5ncyI6eyIkaWQiOiIzMzUiLCJGb250U2l6ZSI6MTAsIkZvbnROYW1lIjoiQ2FsaWJyaSIsIklzQm9sZCI6ZmFsc2UsIklzSXRhbGljIjpmYWxzZSwiSXNVbmRlcmxpbmVkIjpmYWxzZSwiUGFyZW50U3R5bGUiOnsiJHJlZiI6Ijg1In1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MzNiIsIkxpbmVDb2xvciI6bnVsbCwiTGluZVdlaWdodCI6MC4wLCJMaW5lVHlwZSI6MCwiUGFyZW50U3R5bGUiOm51bGx9LCJQYXJlbnRTdHlsZSI6eyIkcmVmIjoiODQifX0sIkR1cmF0aW9uU3R5bGUiOnsiJGlkIjoiMzM3IiwiRm9udFNldHRpbmdzIjp7IiRpZCI6IjMzOCIsIkZvbnRTaXplIjo4LCJGb250TmFtZSI6IkNhbGlicmkiLCJJc0JvbGQiOmZhbHNlLCJJc0l0YWxpYyI6ZmFsc2UsIklzVW5kZXJsaW5lZCI6ZmFsc2UsIlBhcmVudFN0eWxlIjp7IiRyZWYiOiI5MiJ9fSwiQXV0b1NpemUiOjAsIkZvcmVncm91bmQiOnsiJGlkIjoiMzM5IiwiQ29sb3IiOnsiJGlkIjoiMzQwIiwiQSI6MjU1LCJSIjoyMzIsIkciOjc2LCJCIjozNH1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zQxIiwiTGluZUNvbG9yIjpudWxsLCJMaW5lV2VpZ2h0IjowLjAsIkxpbmVUeXBlIjowLCJQYXJlbnRTdHlsZSI6bnVsbH0sIlBhcmVudFN0eWxlIjp7IiRyZWYiOiI5MSJ9fSwiSG9yaXpvbnRhbENvbm5lY3RvclN0eWxlIjp7IiRpZCI6IjM0MiIsIkxpbmVDb2xvciI6eyIkcmVmIjoiOTkifSwiTGluZVdlaWdodCI6MC4wLCJMaW5lVHlwZSI6MCwiUGFyZW50U3R5bGUiOnsiJHJlZiI6Ijk4In19LCJWZXJ0aWNhbENvbm5lY3RvclN0eWxlIjp7IiRpZCI6IjM0MyIsIkxpbmVDb2xvciI6eyIkcmVmIjoiMTAyIn0sIkxpbmVXZWlnaHQiOjEuMCwiTGluZVR5cGUiOjAsIlBhcmVudFN0eWxlIjp7IiRyZWYiOiIxMDEifX0sIk1hcmdpbiI6bnVsbCwiU3RhcnREYXRlUG9zaXRpb24iOjIsIkVuZERhdGVQb3NpdGlvbiI6MiwiRGF0ZUlzVmlzaWJsZSI6dHJ1ZSwiVGl0bGVQb3NpdGlvbiI6MCwiRHVyYXRpb25Qb3NpdGlvbiI6MSwiUGVyY2VudGFnZUNvbXBsZXRlZFBvc2l0aW9uIjo2LCJTcGFjaW5nIjoyLCJJc0JlbG93VGltZWJhbmQiOmZhbHNlLCJQZXJjZW50YWdlQ29tcGxldGVTaGFwZU9wYWNpdHkiOjM1LCJTaGFwZVN0eWxlIjp7IiRpZCI6IjM0NCIsIk1hcmdpbiI6eyIkcmVmIjoiMTA1In0sIlBhZGRpbmciOnsiJGlkIjoiMzQ1IiwiVG9wIjowLCJMZWZ0IjoxLCJSaWdodCI6MCwiQm90dG9tIjoxfSwiQmFja2dyb3VuZCI6eyIkaWQiOiIzNDYiLCJDb2xvciI6eyIkaWQiOiIzNDciLCJBIjoyNTUsIlIiOjgwLCJHIjo4MCwiQiI6NzB9fSwiSXNWaXNpYmxlIjp0cnVlLCJXaWR0aCI6MC4wLCJIZWlnaHQiOjEyLjAsIkJvcmRlclN0eWxlIjp7IiRpZCI6IjM0OCIsIkxpbmVDb2xvciI6eyIkaWQiOiIzNDkiLCIkdHlwZSI6Ik5MUkUuQ29tbW9uLkRvbS5Tb2xpZENvbG9yQnJ1c2gsIE5MUkUuQ29tbW9uIiwiQ29sb3IiOnsiJGlkIjoiMzUwIiwiQSI6MjU1LCJSIjoyNTUsIkciOjAsIkIiOjB9fSwiTGluZVdlaWdodCI6MC4wLCJMaW5lVHlwZSI6MCwiUGFyZW50U3R5bGUiOm51bGx9LCJQYXJlbnRTdHlsZSI6eyIkcmVmIjoiMTA0In19LCJUaXRsZVN0eWxlIjp7IiRpZCI6IjM1MSIsIkZvbnRTZXR0aW5ncyI6eyIkaWQiOiIzNTIiLCJGb250U2l6ZSI6MTAsIkZvbnROYW1lIjoiQ2FsaWJyaSIsIklzQm9sZCI6dHJ1ZSwiSXNJdGFsaWMiOmZhbHNlLCJJc1VuZGVybGluZWQiOmZhbHNlLCJQYXJlbnRTdHlsZSI6eyIkcmVmIjoiMTEzIn19LCJBdXRvU2l6ZSI6MiwiRm9yZWdyb3VuZCI6eyIkaWQiOiIzNTMiLCJDb2xvciI6eyIkaWQiOiIzNTQiLCJBIjoyNTUsIlIiOjgwLCJHIjo4MCwiQiI6NzB9fSwiTWF4V2lkdGgiOjMzLjc1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M1NSIsIkxpbmVDb2xvciI6bnVsbCwiTGluZVdlaWdodCI6MC4wLCJMaW5lVHlwZSI6MCwiUGFyZW50U3R5bGUiOm51bGx9LCJQYXJlbnRTdHlsZSI6eyIkcmVmIjoiMTEyIn19LCJEYXRlU3R5bGUiOnsiJGlkIjoiMzU2IiwiRm9udFNldHRpbmdzIjp7IiRpZCI6IjM1NyIsIkZvbnRTaXplIjo4LCJGb250TmFtZSI6IkNhbGlicmkiLCJJc0JvbGQiOmZhbHNlLCJJc0l0YWxpYyI6ZmFsc2UsIklzVW5kZXJsaW5lZCI6ZmFsc2UsIlBhcmVudFN0eWxlIjp7IiRyZWYiOiIxMjAifX0sIkF1dG9TaXplIjoyLCJGb3JlZ3JvdW5kIjp7IiRyZWYiOiIxMjEifSwiTWF4V2lkdGgiOjUx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MzU4IiwiTGluZUNvbG9yIjpudWxsLCJMaW5lV2VpZ2h0IjowLjAsIkxpbmVUeXBlIjowLCJQYXJlbnRTdHlsZSI6bnVsbH0sIlBhcmVudFN0eWxlIjp7IiRyZWYiOiIxMTkifX0sIkRhdGVGb3JtYXQiOnsiJHJlZiI6IjEyNiJ9LCJJc1Zpc2libGUiOnRydWUsIlBhcmVudFN0eWxlIjp7IiRyZWYiOiI4MyJ9fSwiSW5kZXgiOjEzLCJTbWFydER1cmF0aW9uQWN0aXZhdGVkIjpmYWxzZSwiRGF0ZUZvcm1hdCI6eyIkcmVmIjoiMTI2In0sIklkIjoiOTFkMzczNTktZmI4Ni00NmE3LTliZTUtZTNmODhhZDFlOTg0IiwiSW1wb3J0SWQiOm51bGwsIlRpdGxlIjoiUGhhc2UgMyIsIk5vdGUiOm51bGwsIkh5cGVybGluayI6bnVsbCwiSXNDaGFuZ2VkIjpmYWxzZSwiSXNOZXciOnRydWV9LHsiJGlkIjoiMzU5IiwiR3JvdXBOYW1lIjpudWxsLCJTdGFydERhdGUiOiIyMDE5LTAzLTAxVDAwOjAwOjAwWiIsIkVuZERhdGUiOiIyMDE5LTA1LTE1VDIzOjU5OjAwWiIsIlBlcmNlbnRhZ2VDb21wbGV0ZSI6bnVsbCwiU3R5bGUiOnsiJGlkIjoiMzYwIiwiU2hhcGUiOjEsIlNoYXBlVGhpY2tuZXNzIjozLCJEdXJhdGlvbkZvcm1hdCI6NSwiSW5jbHVkZU5vbldvcmtpbmdEYXlzSW5EdXJhdGlvbiI6ZmFsc2UsIlBlcmNlbnRhZ2VDb21wbGV0ZVN0eWxlIjp7IiRpZCI6IjM2MSIsIkZvbnRTZXR0aW5ncyI6eyIkaWQiOiIzNjIiLCJGb250U2l6ZSI6MTAsIkZvbnROYW1lIjoiQ2FsaWJyaSIsIklzQm9sZCI6ZmFsc2UsIklzSXRhbGljIjpmYWxzZSwiSXNVbmRlcmxpbmVkIjpmYWxzZSwiUGFyZW50U3R5bGUiOnsiJHJlZiI6Ijg1In1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M2MyIsIkxpbmVDb2xvciI6bnVsbCwiTGluZVdlaWdodCI6MC4wLCJMaW5lVHlwZSI6MCwiUGFyZW50U3R5bGUiOm51bGx9LCJQYXJlbnRTdHlsZSI6eyIkcmVmIjoiODQifX0sIkR1cmF0aW9uU3R5bGUiOnsiJGlkIjoiMzY0IiwiRm9udFNldHRpbmdzIjp7IiRpZCI6IjM2NSIsIkZvbnRTaXplIjo4LCJGb250TmFtZSI6IkNhbGlicmkiLCJJc0JvbGQiOmZhbHNlLCJJc0l0YWxpYyI6ZmFsc2UsIklzVW5kZXJsaW5lZCI6ZmFsc2UsIlBhcmVudFN0eWxlIjp7IiRyZWYiOiI5MiJ9fSwiQXV0b1NpemUiOjAsIkZvcmVncm91bmQiOnsiJGlkIjoiMzY2IiwiQ29sb3IiOnsiJGlkIjoiMzY3IiwiQSI6MjU1LCJSIjoyMzIsIkciOjc2LCJCIjozNH1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zY4IiwiTGluZUNvbG9yIjpudWxsLCJMaW5lV2VpZ2h0IjowLjAsIkxpbmVUeXBlIjowLCJQYXJlbnRTdHlsZSI6bnVsbH0sIlBhcmVudFN0eWxlIjp7IiRyZWYiOiI5MSJ9fSwiSG9yaXpvbnRhbENvbm5lY3RvclN0eWxlIjp7IiRpZCI6IjM2OSIsIkxpbmVDb2xvciI6eyIkcmVmIjoiOTkifSwiTGluZVdlaWdodCI6MC4wLCJMaW5lVHlwZSI6MCwiUGFyZW50U3R5bGUiOnsiJHJlZiI6Ijk4In19LCJWZXJ0aWNhbENvbm5lY3RvclN0eWxlIjp7IiRpZCI6IjM3MCIsIkxpbmVDb2xvciI6eyIkcmVmIjoiMTAyIn0sIkxpbmVXZWlnaHQiOjEuMCwiTGluZVR5cGUiOjAsIlBhcmVudFN0eWxlIjp7IiRyZWYiOiIxMDEifX0sIk1hcmdpbiI6bnVsbCwiU3RhcnREYXRlUG9zaXRpb24iOjIsIkVuZERhdGVQb3NpdGlvbiI6MiwiRGF0ZUlzVmlzaWJsZSI6dHJ1ZSwiVGl0bGVQb3NpdGlvbiI6MCwiRHVyYXRpb25Qb3NpdGlvbiI6MSwiUGVyY2VudGFnZUNvbXBsZXRlZFBvc2l0aW9uIjo2LCJTcGFjaW5nIjoyLCJJc0JlbG93VGltZWJhbmQiOmZhbHNlLCJQZXJjZW50YWdlQ29tcGxldGVTaGFwZU9wYWNpdHkiOjM1LCJTaGFwZVN0eWxlIjp7IiRpZCI6IjM3MSIsIk1hcmdpbiI6eyIkcmVmIjoiMTA1In0sIlBhZGRpbmciOnsiJGlkIjoiMzcyIiwiVG9wIjowLCJMZWZ0IjoxLCJSaWdodCI6MCwiQm90dG9tIjoxfSwiQmFja2dyb3VuZCI6eyIkaWQiOiIzNzMiLCJDb2xvciI6eyIkaWQiOiIzNzQiLCJBIjoyNTUsIlIiOjgwLCJHIjo4MCwiQiI6NzB9fSwiSXNWaXNpYmxlIjp0cnVlLCJXaWR0aCI6MC4wLCJIZWlnaHQiOjEyLjAsIkJvcmRlclN0eWxlIjp7IiRpZCI6IjM3NSIsIkxpbmVDb2xvciI6eyIkaWQiOiIzNzYiLCIkdHlwZSI6Ik5MUkUuQ29tbW9uLkRvbS5Tb2xpZENvbG9yQnJ1c2gsIE5MUkUuQ29tbW9uIiwiQ29sb3IiOnsiJGlkIjoiMzc3IiwiQSI6MjU1LCJSIjoyNTUsIkciOjAsIkIiOjB9fSwiTGluZVdlaWdodCI6MC4wLCJMaW5lVHlwZSI6MCwiUGFyZW50U3R5bGUiOm51bGx9LCJQYXJlbnRTdHlsZSI6eyIkcmVmIjoiMTA0In19LCJUaXRsZVN0eWxlIjp7IiRpZCI6IjM3OCIsIkZvbnRTZXR0aW5ncyI6eyIkaWQiOiIzNzkiLCJGb250U2l6ZSI6MTAsIkZvbnROYW1lIjoiQ2FsaWJyaSIsIklzQm9sZCI6dHJ1ZSwiSXNJdGFsaWMiOmZhbHNlLCJJc1VuZGVybGluZWQiOmZhbHNlLCJQYXJlbnRTdHlsZSI6eyIkcmVmIjoiMTEzIn19LCJBdXRvU2l6ZSI6MiwiRm9yZWdyb3VuZCI6eyIkaWQiOiIzODAiLCJDb2xvciI6eyIkaWQiOiIzODEiLCJBIjoyNTUsIlIiOjgwLCJHIjo4MCwiQiI6NzB9fSwiTWF4V2lkdGgiOjMzLjc1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M4MiIsIkxpbmVDb2xvciI6bnVsbCwiTGluZVdlaWdodCI6MC4wLCJMaW5lVHlwZSI6MCwiUGFyZW50U3R5bGUiOm51bGx9LCJQYXJlbnRTdHlsZSI6eyIkcmVmIjoiMTEyIn19LCJEYXRlU3R5bGUiOnsiJGlkIjoiMzgzIiwiRm9udFNldHRpbmdzIjp7IiRpZCI6IjM4NCIsIkZvbnRTaXplIjo4LCJGb250TmFtZSI6IkNhbGlicmkiLCJJc0JvbGQiOmZhbHNlLCJJc0l0YWxpYyI6ZmFsc2UsIklzVW5kZXJsaW5lZCI6ZmFsc2UsIlBhcmVudFN0eWxlIjp7IiRyZWYiOiIxMjAifX0sIkF1dG9TaXplIjoyLCJGb3JlZ3JvdW5kIjp7IiRyZWYiOiIxMjEifSwiTWF4V2lkdGgiOjUx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Mzg1IiwiTGluZUNvbG9yIjpudWxsLCJMaW5lV2VpZ2h0IjowLjAsIkxpbmVUeXBlIjowLCJQYXJlbnRTdHlsZSI6bnVsbH0sIlBhcmVudFN0eWxlIjp7IiRyZWYiOiIxMTkifX0sIkRhdGVGb3JtYXQiOnsiJHJlZiI6IjEyNiJ9LCJJc1Zpc2libGUiOnRydWUsIlBhcmVudFN0eWxlIjp7IiRyZWYiOiI4MyJ9fSwiSW5kZXgiOjE0LCJTbWFydER1cmF0aW9uQWN0aXZhdGVkIjpmYWxzZSwiRGF0ZUZvcm1hdCI6eyIkcmVmIjoiMTI2In0sIklkIjoiZDg1MDJjNzgtMjI2NS00M2JjLTg2NzItZTk5NGFkYTg4YTExIiwiSW1wb3J0SWQiOm51bGwsIlRpdGxlIjoiUGhhc2UgMiIsIk5vdGUiOm51bGwsIkh5cGVybGluayI6bnVsbCwiSXNDaGFuZ2VkIjpmYWxzZSwiSXNOZXciOnRydWV9LHsiJGlkIjoiMzg2IiwiR3JvdXBOYW1lIjpudWxsLCJTdGFydERhdGUiOiIyMDE5LTAxLTAxVDAwOjAwOjAwWiIsIkVuZERhdGUiOiIyMDE5LTAyLTI4VDIzOjU5OjAwWiIsIlBlcmNlbnRhZ2VDb21wbGV0ZSI6bnVsbCwiU3R5bGUiOnsiJGlkIjoiMzg3IiwiU2hhcGUiOjEsIlNoYXBlVGhpY2tuZXNzIjozLCJEdXJhdGlvbkZvcm1hdCI6NSwiSW5jbHVkZU5vbldvcmtpbmdEYXlzSW5EdXJhdGlvbiI6ZmFsc2UsIlBlcmNlbnRhZ2VDb21wbGV0ZVN0eWxlIjp7IiRpZCI6IjM4OCIsIkZvbnRTZXR0aW5ncyI6eyIkaWQiOiIzODkiLCJGb250U2l6ZSI6MTAsIkZvbnROYW1lIjoiQ2FsaWJyaSIsIklzQm9sZCI6ZmFsc2UsIklzSXRhbGljIjpmYWxzZSwiSXNVbmRlcmxpbmVkIjpmYWxzZSwiUGFyZW50U3R5bGUiOnsiJHJlZiI6Ijg1In1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M5MCIsIkxpbmVDb2xvciI6bnVsbCwiTGluZVdlaWdodCI6MC4wLCJMaW5lVHlwZSI6MCwiUGFyZW50U3R5bGUiOm51bGx9LCJQYXJlbnRTdHlsZSI6eyIkcmVmIjoiODQifX0sIkR1cmF0aW9uU3R5bGUiOnsiJGlkIjoiMzkxIiwiRm9udFNldHRpbmdzIjp7IiRpZCI6IjM5MiIsIkZvbnRTaXplIjo4LCJGb250TmFtZSI6IkNhbGlicmkiLCJJc0JvbGQiOmZhbHNlLCJJc0l0YWxpYyI6ZmFsc2UsIklzVW5kZXJsaW5lZCI6ZmFsc2UsIlBhcmVudFN0eWxlIjp7IiRyZWYiOiI5MiJ9fSwiQXV0b1NpemUiOjAsIkZvcmVncm91bmQiOnsiJGlkIjoiMzkzIiwiQ29sb3IiOnsiJGlkIjoiMzk0IiwiQSI6MjU1LCJSIjoyMzIsIkciOjc2LCJCIjozNH1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zk1IiwiTGluZUNvbG9yIjpudWxsLCJMaW5lV2VpZ2h0IjowLjAsIkxpbmVUeXBlIjowLCJQYXJlbnRTdHlsZSI6bnVsbH0sIlBhcmVudFN0eWxlIjp7IiRyZWYiOiI5MSJ9fSwiSG9yaXpvbnRhbENvbm5lY3RvclN0eWxlIjp7IiRpZCI6IjM5NiIsIkxpbmVDb2xvciI6eyIkcmVmIjoiOTkifSwiTGluZVdlaWdodCI6MC4wLCJMaW5lVHlwZSI6MCwiUGFyZW50U3R5bGUiOnsiJHJlZiI6Ijk4In19LCJWZXJ0aWNhbENvbm5lY3RvclN0eWxlIjp7IiRpZCI6IjM5NyIsIkxpbmVDb2xvciI6eyIkcmVmIjoiMTAyIn0sIkxpbmVXZWlnaHQiOjEuMCwiTGluZVR5cGUiOjAsIlBhcmVudFN0eWxlIjp7IiRyZWYiOiIxMDEifX0sIk1hcmdpbiI6bnVsbCwiU3RhcnREYXRlUG9zaXRpb24iOjIsIkVuZERhdGVQb3NpdGlvbiI6MiwiRGF0ZUlzVmlzaWJsZSI6dHJ1ZSwiVGl0bGVQb3NpdGlvbiI6MCwiRHVyYXRpb25Qb3NpdGlvbiI6MSwiUGVyY2VudGFnZUNvbXBsZXRlZFBvc2l0aW9uIjo2LCJTcGFjaW5nIjoyLCJJc0JlbG93VGltZWJhbmQiOmZhbHNlLCJQZXJjZW50YWdlQ29tcGxldGVTaGFwZU9wYWNpdHkiOjM1LCJTaGFwZVN0eWxlIjp7IiRpZCI6IjM5OCIsIk1hcmdpbiI6eyIkcmVmIjoiMTA1In0sIlBhZGRpbmciOnsiJGlkIjoiMzk5IiwiVG9wIjowLCJMZWZ0IjoxLCJSaWdodCI6MCwiQm90dG9tIjoxfSwiQmFja2dyb3VuZCI6eyIkaWQiOiI0MDAiLCJDb2xvciI6eyIkaWQiOiI0MDEiLCJBIjoyNTUsIlIiOjgwLCJHIjo4MCwiQiI6NzB9fSwiSXNWaXNpYmxlIjp0cnVlLCJXaWR0aCI6MC4wLCJIZWlnaHQiOjEyLjAsIkJvcmRlclN0eWxlIjp7IiRpZCI6IjQwMiIsIkxpbmVDb2xvciI6eyIkaWQiOiI0MDMiLCIkdHlwZSI6Ik5MUkUuQ29tbW9uLkRvbS5Tb2xpZENvbG9yQnJ1c2gsIE5MUkUuQ29tbW9uIiwiQ29sb3IiOnsiJGlkIjoiNDA0IiwiQSI6MjU1LCJSIjoyNTUsIkciOjAsIkIiOjB9fSwiTGluZVdlaWdodCI6MC4wLCJMaW5lVHlwZSI6MCwiUGFyZW50U3R5bGUiOm51bGx9LCJQYXJlbnRTdHlsZSI6eyIkcmVmIjoiMTA0In19LCJUaXRsZVN0eWxlIjp7IiRpZCI6IjQwNSIsIkZvbnRTZXR0aW5ncyI6eyIkaWQiOiI0MDYiLCJGb250U2l6ZSI6MTAsIkZvbnROYW1lIjoiQ2FsaWJyaSIsIklzQm9sZCI6dHJ1ZSwiSXNJdGFsaWMiOmZhbHNlLCJJc1VuZGVybGluZWQiOmZhbHNlLCJQYXJlbnRTdHlsZSI6eyIkcmVmIjoiMTEzIn19LCJBdXRvU2l6ZSI6MiwiRm9yZWdyb3VuZCI6eyIkaWQiOiI0MDciLCJDb2xvciI6eyIkaWQiOiI0MDgiLCJBIjoyNTUsIlIiOjgwLCJHIjo4MCwiQiI6NzB9fSwiTWF4V2lkdGgiOjMzLjc1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QwOSIsIkxpbmVDb2xvciI6bnVsbCwiTGluZVdlaWdodCI6MC4wLCJMaW5lVHlwZSI6MCwiUGFyZW50U3R5bGUiOm51bGx9LCJQYXJlbnRTdHlsZSI6eyIkcmVmIjoiMTEyIn19LCJEYXRlU3R5bGUiOnsiJGlkIjoiNDEwIiwiRm9udFNldHRpbmdzIjp7IiRpZCI6IjQxMSIsIkZvbnRTaXplIjo4LCJGb250TmFtZSI6IkNhbGlicmkiLCJJc0JvbGQiOmZhbHNlLCJJc0l0YWxpYyI6ZmFsc2UsIklzVW5kZXJsaW5lZCI6ZmFsc2UsIlBhcmVudFN0eWxlIjp7IiRyZWYiOiIxMjAifX0sIkF1dG9TaXplIjoyLCJGb3JlZ3JvdW5kIjp7IiRyZWYiOiIxMjEifSwiTWF4V2lkdGgiOjQ1Ljc1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QxMiIsIkxpbmVDb2xvciI6bnVsbCwiTGluZVdlaWdodCI6MC4wLCJMaW5lVHlwZSI6MCwiUGFyZW50U3R5bGUiOm51bGx9LCJQYXJlbnRTdHlsZSI6eyIkcmVmIjoiMTE5In19LCJEYXRlRm9ybWF0Ijp7IiRyZWYiOiIxMjYifSwiSXNWaXNpYmxlIjp0cnVlLCJQYXJlbnRTdHlsZSI6eyIkcmVmIjoiODMifX0sIkluZGV4IjoxNSwiU21hcnREdXJhdGlvbkFjdGl2YXRlZCI6ZmFsc2UsIkRhdGVGb3JtYXQiOnsiJHJlZiI6IjEyNiJ9LCJJZCI6IjAwMGE5MmRkLTliMTItNDg3My1hMGRhLTExNzgzNzVkNzJhOCIsIkltcG9ydElkIjpudWxsLCJUaXRsZSI6IlBoYXNlIDEiLCJOb3RlIjpudWxsLCJIeXBlcmxpbmsiOm51bGwsIklzQ2hhbmdlZCI6ZmFsc2UsIklzTmV3Ijp0cnVlfV0sIk1zUHJvamVjdEl0ZW1zVHJlZSI6eyIkaWQiOiI0MTMiLCJSb290Ijp7IkltcG9ydElkIjpudWxsLCJJc0ltcG9ydGVkIjpmYWxzZSwiQ2hpbGRyZW4iOltdfX0sIk1ldGFkYXRhIjp7IiRpZCI6IjQxNCIsIlJlY2VudENvbG9yc0NvbGxlY3Rpb24iOiJbXSJ9LCJTZXR0aW5ncyI6eyIkaWQiOiI0MTUiLCJJbXBhT3B0aW9ucyI6bnVsbC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dHJ1ZSwiU21hcnRUaW1lbGluZVRhc2tQZXJjZW50YWdlRml0IjpmYWxzZX0sIklzTmV3Ijp0cnVlLCJJbXBvcnRUeXBlIjowLCJGaWxlUGF0aCI6bnVsbCwiVGltZUNvbmZpZ3VyYXRpb24iOnsiJGlkIjoiNDE2IiwiVXNlVGltZSI6ZmFsc2UsIldvcmtEYXlTdGFydCI6IjAwOjAwOjAwIiwiV29ya0RheUVuZCI6IjIzOjU5OjAwIn0sIkxhc3RVc2VkVGVtcGxhdGVJZCI6Ijk1ZmJmMGY3LWNhNmMtNGJiOS1hZTc4LTFhYWYyY2E5NjBlYiJ9"/>
  <p:tag name="__MASTER" val="__part_0"/>
</p:tagLst>
</file>

<file path=ppt/tags/tag14.xml><?xml version="1.0" encoding="utf-8"?>
<p:tagLst xmlns:a="http://schemas.openxmlformats.org/drawingml/2006/main" xmlns:r="http://schemas.openxmlformats.org/officeDocument/2006/relationships" xmlns:p="http://schemas.openxmlformats.org/presentationml/2006/main">
  <p:tag name="OTLMARKERSHAPE" val="OTL"/>
</p:tagLst>
</file>

<file path=ppt/tags/tag15.xml><?xml version="1.0" encoding="utf-8"?>
<p:tagLst xmlns:a="http://schemas.openxmlformats.org/drawingml/2006/main" xmlns:r="http://schemas.openxmlformats.org/officeDocument/2006/relationships" xmlns:p="http://schemas.openxmlformats.org/presentationml/2006/main">
  <p:tag name="OTLMARKERSHAPE" val="OTL"/>
</p:tagLst>
</file>

<file path=ppt/tags/tag16.xml><?xml version="1.0" encoding="utf-8"?>
<p:tagLst xmlns:a="http://schemas.openxmlformats.org/drawingml/2006/main" xmlns:r="http://schemas.openxmlformats.org/officeDocument/2006/relationships" xmlns:p="http://schemas.openxmlformats.org/presentationml/2006/main">
  <p:tag name="OTLMARKERSHAPE" val="OTL"/>
</p:tagLst>
</file>

<file path=ppt/tags/tag17.xml><?xml version="1.0" encoding="utf-8"?>
<p:tagLst xmlns:a="http://schemas.openxmlformats.org/drawingml/2006/main" xmlns:r="http://schemas.openxmlformats.org/officeDocument/2006/relationships" xmlns:p="http://schemas.openxmlformats.org/presentationml/2006/main">
  <p:tag name="OTLMARKERSHAPE" val="OTL"/>
</p:tagLst>
</file>

<file path=ppt/tags/tag18.xml><?xml version="1.0" encoding="utf-8"?>
<p:tagLst xmlns:a="http://schemas.openxmlformats.org/drawingml/2006/main" xmlns:r="http://schemas.openxmlformats.org/officeDocument/2006/relationships" xmlns:p="http://schemas.openxmlformats.org/presentationml/2006/main">
  <p:tag name="OTLMARKERSHAPE" val="OTL"/>
</p:tagLst>
</file>

<file path=ppt/tags/tag19.xml><?xml version="1.0" encoding="utf-8"?>
<p:tagLst xmlns:a="http://schemas.openxmlformats.org/drawingml/2006/main" xmlns:r="http://schemas.openxmlformats.org/officeDocument/2006/relationships" xmlns:p="http://schemas.openxmlformats.org/presentationml/2006/main">
  <p:tag name="OTLMARKERSHAPE" val="OTL"/>
</p:tagLst>
</file>

<file path=ppt/tags/tag2.xml><?xml version="1.0" encoding="utf-8"?>
<p:tagLst xmlns:a="http://schemas.openxmlformats.org/drawingml/2006/main" xmlns:r="http://schemas.openxmlformats.org/officeDocument/2006/relationships" xmlns:p="http://schemas.openxmlformats.org/presentationml/2006/main">
  <p:tag name="OTLMARKERSHAPE" val="OTL"/>
</p:tagLst>
</file>

<file path=ppt/tags/tag20.xml><?xml version="1.0" encoding="utf-8"?>
<p:tagLst xmlns:a="http://schemas.openxmlformats.org/drawingml/2006/main" xmlns:r="http://schemas.openxmlformats.org/officeDocument/2006/relationships" xmlns:p="http://schemas.openxmlformats.org/presentationml/2006/main">
  <p:tag name="OTLMARKERSHAPE" val="OTL"/>
</p:tagLst>
</file>

<file path=ppt/tags/tag21.xml><?xml version="1.0" encoding="utf-8"?>
<p:tagLst xmlns:a="http://schemas.openxmlformats.org/drawingml/2006/main" xmlns:r="http://schemas.openxmlformats.org/officeDocument/2006/relationships" xmlns:p="http://schemas.openxmlformats.org/presentationml/2006/main">
  <p:tag name="OTLMARKERSHAPE" val="OTL"/>
</p:tagLst>
</file>

<file path=ppt/tags/tag22.xml><?xml version="1.0" encoding="utf-8"?>
<p:tagLst xmlns:a="http://schemas.openxmlformats.org/drawingml/2006/main" xmlns:r="http://schemas.openxmlformats.org/officeDocument/2006/relationships" xmlns:p="http://schemas.openxmlformats.org/presentationml/2006/main">
  <p:tag name="OTLMARKERSHAPE" val="OTL"/>
</p:tagLst>
</file>

<file path=ppt/tags/tag23.xml><?xml version="1.0" encoding="utf-8"?>
<p:tagLst xmlns:a="http://schemas.openxmlformats.org/drawingml/2006/main" xmlns:r="http://schemas.openxmlformats.org/officeDocument/2006/relationships" xmlns:p="http://schemas.openxmlformats.org/presentationml/2006/main">
  <p:tag name="OTLMARKERSHAPE" val="OTL"/>
</p:tagLst>
</file>

<file path=ppt/tags/tag24.xml><?xml version="1.0" encoding="utf-8"?>
<p:tagLst xmlns:a="http://schemas.openxmlformats.org/drawingml/2006/main" xmlns:r="http://schemas.openxmlformats.org/officeDocument/2006/relationships" xmlns:p="http://schemas.openxmlformats.org/presentationml/2006/main">
  <p:tag name="OTLMARKERSHAPE" val="OTL"/>
</p:tagLst>
</file>

<file path=ppt/tags/tag25.xml><?xml version="1.0" encoding="utf-8"?>
<p:tagLst xmlns:a="http://schemas.openxmlformats.org/drawingml/2006/main" xmlns:r="http://schemas.openxmlformats.org/officeDocument/2006/relationships" xmlns:p="http://schemas.openxmlformats.org/presentationml/2006/main">
  <p:tag name="OTLMARKERSHAPE" val="OTL"/>
</p:tagLst>
</file>

<file path=ppt/tags/tag26.xml><?xml version="1.0" encoding="utf-8"?>
<p:tagLst xmlns:a="http://schemas.openxmlformats.org/drawingml/2006/main" xmlns:r="http://schemas.openxmlformats.org/officeDocument/2006/relationships" xmlns:p="http://schemas.openxmlformats.org/presentationml/2006/main">
  <p:tag name="OTLMARKERSHAPE" val="OTL"/>
</p:tagLst>
</file>

<file path=ppt/tags/tag27.xml><?xml version="1.0" encoding="utf-8"?>
<p:tagLst xmlns:a="http://schemas.openxmlformats.org/drawingml/2006/main" xmlns:r="http://schemas.openxmlformats.org/officeDocument/2006/relationships" xmlns:p="http://schemas.openxmlformats.org/presentationml/2006/main">
  <p:tag name="OTLMARKERSHAPE" val="OTL"/>
</p:tagLst>
</file>

<file path=ppt/tags/tag28.xml><?xml version="1.0" encoding="utf-8"?>
<p:tagLst xmlns:a="http://schemas.openxmlformats.org/drawingml/2006/main" xmlns:r="http://schemas.openxmlformats.org/officeDocument/2006/relationships" xmlns:p="http://schemas.openxmlformats.org/presentationml/2006/main">
  <p:tag name="OTLMARKERSHAPE" val="OTL"/>
</p:tagLst>
</file>

<file path=ppt/tags/tag29.xml><?xml version="1.0" encoding="utf-8"?>
<p:tagLst xmlns:a="http://schemas.openxmlformats.org/drawingml/2006/main" xmlns:r="http://schemas.openxmlformats.org/officeDocument/2006/relationships" xmlns:p="http://schemas.openxmlformats.org/presentationml/2006/main">
  <p:tag name="OTLMARKERSHAPE" val="OTL"/>
</p:tagLst>
</file>

<file path=ppt/tags/tag3.xml><?xml version="1.0" encoding="utf-8"?>
<p:tagLst xmlns:a="http://schemas.openxmlformats.org/drawingml/2006/main" xmlns:r="http://schemas.openxmlformats.org/officeDocument/2006/relationships" xmlns:p="http://schemas.openxmlformats.org/presentationml/2006/main">
  <p:tag name="OTLMARKERSHAPE" val="OTL"/>
</p:tagLst>
</file>

<file path=ppt/tags/tag30.xml><?xml version="1.0" encoding="utf-8"?>
<p:tagLst xmlns:a="http://schemas.openxmlformats.org/drawingml/2006/main" xmlns:r="http://schemas.openxmlformats.org/officeDocument/2006/relationships" xmlns:p="http://schemas.openxmlformats.org/presentationml/2006/main">
  <p:tag name="OTLMARKERSHAPE" val="OTL"/>
</p:tagLst>
</file>

<file path=ppt/tags/tag31.xml><?xml version="1.0" encoding="utf-8"?>
<p:tagLst xmlns:a="http://schemas.openxmlformats.org/drawingml/2006/main" xmlns:r="http://schemas.openxmlformats.org/officeDocument/2006/relationships" xmlns:p="http://schemas.openxmlformats.org/presentationml/2006/main">
  <p:tag name="OTLMARKERSHAPE" val="OTL"/>
</p:tagLst>
</file>

<file path=ppt/tags/tag32.xml><?xml version="1.0" encoding="utf-8"?>
<p:tagLst xmlns:a="http://schemas.openxmlformats.org/drawingml/2006/main" xmlns:r="http://schemas.openxmlformats.org/officeDocument/2006/relationships" xmlns:p="http://schemas.openxmlformats.org/presentationml/2006/main">
  <p:tag name="OTLMARKERSHAPE" val="OTL"/>
</p:tagLst>
</file>

<file path=ppt/tags/tag33.xml><?xml version="1.0" encoding="utf-8"?>
<p:tagLst xmlns:a="http://schemas.openxmlformats.org/drawingml/2006/main" xmlns:r="http://schemas.openxmlformats.org/officeDocument/2006/relationships" xmlns:p="http://schemas.openxmlformats.org/presentationml/2006/main">
  <p:tag name="OTLMARKERSHAPE" val="OTL"/>
</p:tagLst>
</file>

<file path=ppt/tags/tag34.xml><?xml version="1.0" encoding="utf-8"?>
<p:tagLst xmlns:a="http://schemas.openxmlformats.org/drawingml/2006/main" xmlns:r="http://schemas.openxmlformats.org/officeDocument/2006/relationships" xmlns:p="http://schemas.openxmlformats.org/presentationml/2006/main">
  <p:tag name="OTLMARKERSHAPE" val="OTL"/>
</p:tagLst>
</file>

<file path=ppt/tags/tag35.xml><?xml version="1.0" encoding="utf-8"?>
<p:tagLst xmlns:a="http://schemas.openxmlformats.org/drawingml/2006/main" xmlns:r="http://schemas.openxmlformats.org/officeDocument/2006/relationships" xmlns:p="http://schemas.openxmlformats.org/presentationml/2006/main">
  <p:tag name="OTLMARKERSHAPE" val="OTL"/>
</p:tagLst>
</file>

<file path=ppt/tags/tag36.xml><?xml version="1.0" encoding="utf-8"?>
<p:tagLst xmlns:a="http://schemas.openxmlformats.org/drawingml/2006/main" xmlns:r="http://schemas.openxmlformats.org/officeDocument/2006/relationships" xmlns:p="http://schemas.openxmlformats.org/presentationml/2006/main">
  <p:tag name="OTLMARKERSHAPE" val="OTL"/>
</p:tagLst>
</file>

<file path=ppt/tags/tag37.xml><?xml version="1.0" encoding="utf-8"?>
<p:tagLst xmlns:a="http://schemas.openxmlformats.org/drawingml/2006/main" xmlns:r="http://schemas.openxmlformats.org/officeDocument/2006/relationships" xmlns:p="http://schemas.openxmlformats.org/presentationml/2006/main">
  <p:tag name="OTLMARKERSHAPE" val="OTL"/>
</p:tagLst>
</file>

<file path=ppt/tags/tag38.xml><?xml version="1.0" encoding="utf-8"?>
<p:tagLst xmlns:a="http://schemas.openxmlformats.org/drawingml/2006/main" xmlns:r="http://schemas.openxmlformats.org/officeDocument/2006/relationships" xmlns:p="http://schemas.openxmlformats.org/presentationml/2006/main">
  <p:tag name="OTLMARKERSHAPE" val="OTL"/>
</p:tagLst>
</file>

<file path=ppt/tags/tag39.xml><?xml version="1.0" encoding="utf-8"?>
<p:tagLst xmlns:a="http://schemas.openxmlformats.org/drawingml/2006/main" xmlns:r="http://schemas.openxmlformats.org/officeDocument/2006/relationships" xmlns:p="http://schemas.openxmlformats.org/presentationml/2006/main">
  <p:tag name="OTLMARKERSHAPE" val="OTL"/>
</p:tagLst>
</file>

<file path=ppt/tags/tag4.xml><?xml version="1.0" encoding="utf-8"?>
<p:tagLst xmlns:a="http://schemas.openxmlformats.org/drawingml/2006/main" xmlns:r="http://schemas.openxmlformats.org/officeDocument/2006/relationships" xmlns:p="http://schemas.openxmlformats.org/presentationml/2006/main">
  <p:tag name="OTLMARKERSHAPE" val="OTL"/>
</p:tagLst>
</file>

<file path=ppt/tags/tag40.xml><?xml version="1.0" encoding="utf-8"?>
<p:tagLst xmlns:a="http://schemas.openxmlformats.org/drawingml/2006/main" xmlns:r="http://schemas.openxmlformats.org/officeDocument/2006/relationships" xmlns:p="http://schemas.openxmlformats.org/presentationml/2006/main">
  <p:tag name="OTLMARKERSHAPE" val="OTL"/>
</p:tagLst>
</file>

<file path=ppt/tags/tag41.xml><?xml version="1.0" encoding="utf-8"?>
<p:tagLst xmlns:a="http://schemas.openxmlformats.org/drawingml/2006/main" xmlns:r="http://schemas.openxmlformats.org/officeDocument/2006/relationships" xmlns:p="http://schemas.openxmlformats.org/presentationml/2006/main">
  <p:tag name="OTLMARKERSHAPE" val="OTL"/>
</p:tagLst>
</file>

<file path=ppt/tags/tag42.xml><?xml version="1.0" encoding="utf-8"?>
<p:tagLst xmlns:a="http://schemas.openxmlformats.org/drawingml/2006/main" xmlns:r="http://schemas.openxmlformats.org/officeDocument/2006/relationships" xmlns:p="http://schemas.openxmlformats.org/presentationml/2006/main">
  <p:tag name="OTLMARKERSHAPE" val="OTL"/>
</p:tagLst>
</file>

<file path=ppt/tags/tag43.xml><?xml version="1.0" encoding="utf-8"?>
<p:tagLst xmlns:a="http://schemas.openxmlformats.org/drawingml/2006/main" xmlns:r="http://schemas.openxmlformats.org/officeDocument/2006/relationships" xmlns:p="http://schemas.openxmlformats.org/presentationml/2006/main">
  <p:tag name="OTLMARKERSHAPE" val="OTL"/>
</p:tagLst>
</file>

<file path=ppt/tags/tag44.xml><?xml version="1.0" encoding="utf-8"?>
<p:tagLst xmlns:a="http://schemas.openxmlformats.org/drawingml/2006/main" xmlns:r="http://schemas.openxmlformats.org/officeDocument/2006/relationships" xmlns:p="http://schemas.openxmlformats.org/presentationml/2006/main">
  <p:tag name="OTLMARKERSHAPE" val="OTL"/>
</p:tagLst>
</file>

<file path=ppt/tags/tag45.xml><?xml version="1.0" encoding="utf-8"?>
<p:tagLst xmlns:a="http://schemas.openxmlformats.org/drawingml/2006/main" xmlns:r="http://schemas.openxmlformats.org/officeDocument/2006/relationships" xmlns:p="http://schemas.openxmlformats.org/presentationml/2006/main">
  <p:tag name="OTLMARKERSHAPE" val="OTL"/>
</p:tagLst>
</file>

<file path=ppt/tags/tag46.xml><?xml version="1.0" encoding="utf-8"?>
<p:tagLst xmlns:a="http://schemas.openxmlformats.org/drawingml/2006/main" xmlns:r="http://schemas.openxmlformats.org/officeDocument/2006/relationships" xmlns:p="http://schemas.openxmlformats.org/presentationml/2006/main">
  <p:tag name="OTLMARKERSHAPE" val="OTL"/>
</p:tagLst>
</file>

<file path=ppt/tags/tag47.xml><?xml version="1.0" encoding="utf-8"?>
<p:tagLst xmlns:a="http://schemas.openxmlformats.org/drawingml/2006/main" xmlns:r="http://schemas.openxmlformats.org/officeDocument/2006/relationships" xmlns:p="http://schemas.openxmlformats.org/presentationml/2006/main">
  <p:tag name="OTLMARKERSHAPE" val="OTL"/>
</p:tagLst>
</file>

<file path=ppt/tags/tag48.xml><?xml version="1.0" encoding="utf-8"?>
<p:tagLst xmlns:a="http://schemas.openxmlformats.org/drawingml/2006/main" xmlns:r="http://schemas.openxmlformats.org/officeDocument/2006/relationships" xmlns:p="http://schemas.openxmlformats.org/presentationml/2006/main">
  <p:tag name="OTLMARKERSHAPE" val="OTL"/>
</p:tagLst>
</file>

<file path=ppt/tags/tag49.xml><?xml version="1.0" encoding="utf-8"?>
<p:tagLst xmlns:a="http://schemas.openxmlformats.org/drawingml/2006/main" xmlns:r="http://schemas.openxmlformats.org/officeDocument/2006/relationships" xmlns:p="http://schemas.openxmlformats.org/presentationml/2006/main">
  <p:tag name="OTLMARKERSHAPE" val="OTL"/>
</p:tagLst>
</file>

<file path=ppt/tags/tag5.xml><?xml version="1.0" encoding="utf-8"?>
<p:tagLst xmlns:a="http://schemas.openxmlformats.org/drawingml/2006/main" xmlns:r="http://schemas.openxmlformats.org/officeDocument/2006/relationships" xmlns:p="http://schemas.openxmlformats.org/presentationml/2006/main">
  <p:tag name="OTLMARKERSHAPE" val="OTL"/>
</p:tagLst>
</file>

<file path=ppt/tags/tag50.xml><?xml version="1.0" encoding="utf-8"?>
<p:tagLst xmlns:a="http://schemas.openxmlformats.org/drawingml/2006/main" xmlns:r="http://schemas.openxmlformats.org/officeDocument/2006/relationships" xmlns:p="http://schemas.openxmlformats.org/presentationml/2006/main">
  <p:tag name="OTLMARKERSHAPE" val="OTL"/>
</p:tagLst>
</file>

<file path=ppt/tags/tag51.xml><?xml version="1.0" encoding="utf-8"?>
<p:tagLst xmlns:a="http://schemas.openxmlformats.org/drawingml/2006/main" xmlns:r="http://schemas.openxmlformats.org/officeDocument/2006/relationships" xmlns:p="http://schemas.openxmlformats.org/presentationml/2006/main">
  <p:tag name="OTLMARKERSHAPE" val="OTL"/>
</p:tagLst>
</file>

<file path=ppt/tags/tag52.xml><?xml version="1.0" encoding="utf-8"?>
<p:tagLst xmlns:a="http://schemas.openxmlformats.org/drawingml/2006/main" xmlns:r="http://schemas.openxmlformats.org/officeDocument/2006/relationships" xmlns:p="http://schemas.openxmlformats.org/presentationml/2006/main">
  <p:tag name="OTLMARKERSHAPE" val="OTL"/>
</p:tagLst>
</file>

<file path=ppt/tags/tag53.xml><?xml version="1.0" encoding="utf-8"?>
<p:tagLst xmlns:a="http://schemas.openxmlformats.org/drawingml/2006/main" xmlns:r="http://schemas.openxmlformats.org/officeDocument/2006/relationships" xmlns:p="http://schemas.openxmlformats.org/presentationml/2006/main">
  <p:tag name="OTLMARKERSHAPE" val="OTL"/>
</p:tagLst>
</file>

<file path=ppt/tags/tag54.xml><?xml version="1.0" encoding="utf-8"?>
<p:tagLst xmlns:a="http://schemas.openxmlformats.org/drawingml/2006/main" xmlns:r="http://schemas.openxmlformats.org/officeDocument/2006/relationships" xmlns:p="http://schemas.openxmlformats.org/presentationml/2006/main">
  <p:tag name="OTLMARKERSHAPE" val="OTL"/>
</p:tagLst>
</file>

<file path=ppt/tags/tag55.xml><?xml version="1.0" encoding="utf-8"?>
<p:tagLst xmlns:a="http://schemas.openxmlformats.org/drawingml/2006/main" xmlns:r="http://schemas.openxmlformats.org/officeDocument/2006/relationships" xmlns:p="http://schemas.openxmlformats.org/presentationml/2006/main">
  <p:tag name="OTLMARKERSHAPE" val="OTL"/>
</p:tagLst>
</file>

<file path=ppt/tags/tag56.xml><?xml version="1.0" encoding="utf-8"?>
<p:tagLst xmlns:a="http://schemas.openxmlformats.org/drawingml/2006/main" xmlns:r="http://schemas.openxmlformats.org/officeDocument/2006/relationships" xmlns:p="http://schemas.openxmlformats.org/presentationml/2006/main">
  <p:tag name="OTLMARKERSHAPE" val="OTL"/>
</p:tagLst>
</file>

<file path=ppt/tags/tag57.xml><?xml version="1.0" encoding="utf-8"?>
<p:tagLst xmlns:a="http://schemas.openxmlformats.org/drawingml/2006/main" xmlns:r="http://schemas.openxmlformats.org/officeDocument/2006/relationships" xmlns:p="http://schemas.openxmlformats.org/presentationml/2006/main">
  <p:tag name="OTLMARKERSHAPE" val="OTL"/>
</p:tagLst>
</file>

<file path=ppt/tags/tag58.xml><?xml version="1.0" encoding="utf-8"?>
<p:tagLst xmlns:a="http://schemas.openxmlformats.org/drawingml/2006/main" xmlns:r="http://schemas.openxmlformats.org/officeDocument/2006/relationships" xmlns:p="http://schemas.openxmlformats.org/presentationml/2006/main">
  <p:tag name="OTLMARKERSHAPE" val="OTL"/>
</p:tagLst>
</file>

<file path=ppt/tags/tag59.xml><?xml version="1.0" encoding="utf-8"?>
<p:tagLst xmlns:a="http://schemas.openxmlformats.org/drawingml/2006/main" xmlns:r="http://schemas.openxmlformats.org/officeDocument/2006/relationships" xmlns:p="http://schemas.openxmlformats.org/presentationml/2006/main">
  <p:tag name="OTLMARKERSHAPE" val="OTL"/>
</p:tagLst>
</file>

<file path=ppt/tags/tag6.xml><?xml version="1.0" encoding="utf-8"?>
<p:tagLst xmlns:a="http://schemas.openxmlformats.org/drawingml/2006/main" xmlns:r="http://schemas.openxmlformats.org/officeDocument/2006/relationships" xmlns:p="http://schemas.openxmlformats.org/presentationml/2006/main">
  <p:tag name="OTLMARKERSHAPE" val="OTL"/>
</p:tagLst>
</file>

<file path=ppt/tags/tag60.xml><?xml version="1.0" encoding="utf-8"?>
<p:tagLst xmlns:a="http://schemas.openxmlformats.org/drawingml/2006/main" xmlns:r="http://schemas.openxmlformats.org/officeDocument/2006/relationships" xmlns:p="http://schemas.openxmlformats.org/presentationml/2006/main">
  <p:tag name="OTLMARKERSHAPE" val="OTL"/>
</p:tagLst>
</file>

<file path=ppt/tags/tag61.xml><?xml version="1.0" encoding="utf-8"?>
<p:tagLst xmlns:a="http://schemas.openxmlformats.org/drawingml/2006/main" xmlns:r="http://schemas.openxmlformats.org/officeDocument/2006/relationships" xmlns:p="http://schemas.openxmlformats.org/presentationml/2006/main">
  <p:tag name="OTLMARKERSHAPE" val="OTL"/>
</p:tagLst>
</file>

<file path=ppt/tags/tag62.xml><?xml version="1.0" encoding="utf-8"?>
<p:tagLst xmlns:a="http://schemas.openxmlformats.org/drawingml/2006/main" xmlns:r="http://schemas.openxmlformats.org/officeDocument/2006/relationships" xmlns:p="http://schemas.openxmlformats.org/presentationml/2006/main">
  <p:tag name="OTLMARKERSHAPE" val="OTL"/>
</p:tagLst>
</file>

<file path=ppt/tags/tag63.xml><?xml version="1.0" encoding="utf-8"?>
<p:tagLst xmlns:a="http://schemas.openxmlformats.org/drawingml/2006/main" xmlns:r="http://schemas.openxmlformats.org/officeDocument/2006/relationships" xmlns:p="http://schemas.openxmlformats.org/presentationml/2006/main">
  <p:tag name="OTLMARKERSHAPE" val="OTL"/>
</p:tagLst>
</file>

<file path=ppt/tags/tag64.xml><?xml version="1.0" encoding="utf-8"?>
<p:tagLst xmlns:a="http://schemas.openxmlformats.org/drawingml/2006/main" xmlns:r="http://schemas.openxmlformats.org/officeDocument/2006/relationships" xmlns:p="http://schemas.openxmlformats.org/presentationml/2006/main">
  <p:tag name="OTLMARKERSHAPE" val="OTL"/>
</p:tagLst>
</file>

<file path=ppt/tags/tag65.xml><?xml version="1.0" encoding="utf-8"?>
<p:tagLst xmlns:a="http://schemas.openxmlformats.org/drawingml/2006/main" xmlns:r="http://schemas.openxmlformats.org/officeDocument/2006/relationships" xmlns:p="http://schemas.openxmlformats.org/presentationml/2006/main">
  <p:tag name="OTLMARKERSHAPE" val="OTL"/>
</p:tagLst>
</file>

<file path=ppt/tags/tag66.xml><?xml version="1.0" encoding="utf-8"?>
<p:tagLst xmlns:a="http://schemas.openxmlformats.org/drawingml/2006/main" xmlns:r="http://schemas.openxmlformats.org/officeDocument/2006/relationships" xmlns:p="http://schemas.openxmlformats.org/presentationml/2006/main">
  <p:tag name="OTLMARKERSHAPE" val="OTL"/>
</p:tagLst>
</file>

<file path=ppt/tags/tag67.xml><?xml version="1.0" encoding="utf-8"?>
<p:tagLst xmlns:a="http://schemas.openxmlformats.org/drawingml/2006/main" xmlns:r="http://schemas.openxmlformats.org/officeDocument/2006/relationships" xmlns:p="http://schemas.openxmlformats.org/presentationml/2006/main">
  <p:tag name="OTLMARKERSHAPE" val="OTL"/>
</p:tagLst>
</file>

<file path=ppt/tags/tag68.xml><?xml version="1.0" encoding="utf-8"?>
<p:tagLst xmlns:a="http://schemas.openxmlformats.org/drawingml/2006/main" xmlns:r="http://schemas.openxmlformats.org/officeDocument/2006/relationships" xmlns:p="http://schemas.openxmlformats.org/presentationml/2006/main">
  <p:tag name="OTLMARKERSHAPE" val="OTL"/>
</p:tagLst>
</file>

<file path=ppt/tags/tag69.xml><?xml version="1.0" encoding="utf-8"?>
<p:tagLst xmlns:a="http://schemas.openxmlformats.org/drawingml/2006/main" xmlns:r="http://schemas.openxmlformats.org/officeDocument/2006/relationships" xmlns:p="http://schemas.openxmlformats.org/presentationml/2006/main">
  <p:tag name="OTLMARKERSHAPE" val="OTL"/>
</p:tagLst>
</file>

<file path=ppt/tags/tag7.xml><?xml version="1.0" encoding="utf-8"?>
<p:tagLst xmlns:a="http://schemas.openxmlformats.org/drawingml/2006/main" xmlns:r="http://schemas.openxmlformats.org/officeDocument/2006/relationships" xmlns:p="http://schemas.openxmlformats.org/presentationml/2006/main">
  <p:tag name="OTLMARKERSHAPE" val="OTL"/>
</p:tagLst>
</file>

<file path=ppt/tags/tag70.xml><?xml version="1.0" encoding="utf-8"?>
<p:tagLst xmlns:a="http://schemas.openxmlformats.org/drawingml/2006/main" xmlns:r="http://schemas.openxmlformats.org/officeDocument/2006/relationships" xmlns:p="http://schemas.openxmlformats.org/presentationml/2006/main">
  <p:tag name="OTLMARKERSHAPE" val="OTL"/>
</p:tagLst>
</file>

<file path=ppt/tags/tag71.xml><?xml version="1.0" encoding="utf-8"?>
<p:tagLst xmlns:a="http://schemas.openxmlformats.org/drawingml/2006/main" xmlns:r="http://schemas.openxmlformats.org/officeDocument/2006/relationships" xmlns:p="http://schemas.openxmlformats.org/presentationml/2006/main">
  <p:tag name="OTLMARKERSHAPE" val="OTL"/>
</p:tagLst>
</file>

<file path=ppt/tags/tag72.xml><?xml version="1.0" encoding="utf-8"?>
<p:tagLst xmlns:a="http://schemas.openxmlformats.org/drawingml/2006/main" xmlns:r="http://schemas.openxmlformats.org/officeDocument/2006/relationships" xmlns:p="http://schemas.openxmlformats.org/presentationml/2006/main">
  <p:tag name="OTLMARKERSHAPE" val="OTL"/>
</p:tagLst>
</file>

<file path=ppt/tags/tag73.xml><?xml version="1.0" encoding="utf-8"?>
<p:tagLst xmlns:a="http://schemas.openxmlformats.org/drawingml/2006/main" xmlns:r="http://schemas.openxmlformats.org/officeDocument/2006/relationships" xmlns:p="http://schemas.openxmlformats.org/presentationml/2006/main">
  <p:tag name="OTLMARKERSHAPE" val="OTL"/>
</p:tagLst>
</file>

<file path=ppt/tags/tag74.xml><?xml version="1.0" encoding="utf-8"?>
<p:tagLst xmlns:a="http://schemas.openxmlformats.org/drawingml/2006/main" xmlns:r="http://schemas.openxmlformats.org/officeDocument/2006/relationships" xmlns:p="http://schemas.openxmlformats.org/presentationml/2006/main">
  <p:tag name="OTLMARKERSHAPE" val="OTL"/>
</p:tagLst>
</file>

<file path=ppt/tags/tag75.xml><?xml version="1.0" encoding="utf-8"?>
<p:tagLst xmlns:a="http://schemas.openxmlformats.org/drawingml/2006/main" xmlns:r="http://schemas.openxmlformats.org/officeDocument/2006/relationships" xmlns:p="http://schemas.openxmlformats.org/presentationml/2006/main">
  <p:tag name="OTLMARKERSHAPE" val="OTL"/>
</p:tagLst>
</file>

<file path=ppt/tags/tag76.xml><?xml version="1.0" encoding="utf-8"?>
<p:tagLst xmlns:a="http://schemas.openxmlformats.org/drawingml/2006/main" xmlns:r="http://schemas.openxmlformats.org/officeDocument/2006/relationships" xmlns:p="http://schemas.openxmlformats.org/presentationml/2006/main">
  <p:tag name="OTLMARKERSHAPE" val="OTL"/>
</p:tagLst>
</file>

<file path=ppt/tags/tag77.xml><?xml version="1.0" encoding="utf-8"?>
<p:tagLst xmlns:a="http://schemas.openxmlformats.org/drawingml/2006/main" xmlns:r="http://schemas.openxmlformats.org/officeDocument/2006/relationships" xmlns:p="http://schemas.openxmlformats.org/presentationml/2006/main">
  <p:tag name="OTLMARKERSHAPE" val="OTL"/>
</p:tagLst>
</file>

<file path=ppt/tags/tag8.xml><?xml version="1.0" encoding="utf-8"?>
<p:tagLst xmlns:a="http://schemas.openxmlformats.org/drawingml/2006/main" xmlns:r="http://schemas.openxmlformats.org/officeDocument/2006/relationships" xmlns:p="http://schemas.openxmlformats.org/presentationml/2006/main">
  <p:tag name="OTLMARKERSHAPE" val="OTL"/>
</p:tagLst>
</file>

<file path=ppt/tags/tag9.xml><?xml version="1.0" encoding="utf-8"?>
<p:tagLst xmlns:a="http://schemas.openxmlformats.org/drawingml/2006/main" xmlns:r="http://schemas.openxmlformats.org/officeDocument/2006/relationships" xmlns:p="http://schemas.openxmlformats.org/presentationml/2006/main">
  <p:tag name="OTLMARKERSHAPE" val="OTL"/>
</p:tagLst>
</file>

<file path=ppt/theme/theme1.xml><?xml version="1.0" encoding="utf-8"?>
<a:theme xmlns:a="http://schemas.openxmlformats.org/drawingml/2006/main" name="1_Office Theme">
  <a:themeElements>
    <a:clrScheme name="Ble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9A2DAD23E35B14B9451D36472CEC712" ma:contentTypeVersion="12" ma:contentTypeDescription="Crée un document." ma:contentTypeScope="" ma:versionID="cdab8fb7bf9c270764de3f5ab96fc47f">
  <xsd:schema xmlns:xsd="http://www.w3.org/2001/XMLSchema" xmlns:xs="http://www.w3.org/2001/XMLSchema" xmlns:p="http://schemas.microsoft.com/office/2006/metadata/properties" xmlns:ns2="3bcef68d-2e1d-4e33-9121-b67f6cbc95cf" xmlns:ns3="cbae1c7d-6287-4a9d-8f07-48996a7e58a0" targetNamespace="http://schemas.microsoft.com/office/2006/metadata/properties" ma:root="true" ma:fieldsID="34be0a7db82d92c621d9dd57e3c67ced" ns2:_="" ns3:_="">
    <xsd:import namespace="3bcef68d-2e1d-4e33-9121-b67f6cbc95cf"/>
    <xsd:import namespace="cbae1c7d-6287-4a9d-8f07-48996a7e58a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cef68d-2e1d-4e33-9121-b67f6cbc95c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bae1c7d-6287-4a9d-8f07-48996a7e58a0" elementFormDefault="qualified">
    <xsd:import namespace="http://schemas.microsoft.com/office/2006/documentManagement/types"/>
    <xsd:import namespace="http://schemas.microsoft.com/office/infopath/2007/PartnerControls"/>
    <xsd:element name="SharedWithUsers" ma:index="16"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18AFD8-F997-46B5-8C59-1DBCBAF34E57}">
  <ds:schemaRefs>
    <ds:schemaRef ds:uri="cbae1c7d-6287-4a9d-8f07-48996a7e58a0"/>
    <ds:schemaRef ds:uri="http://purl.org/dc/elements/1.1/"/>
    <ds:schemaRef ds:uri="http://schemas.microsoft.com/office/2006/documentManagement/types"/>
    <ds:schemaRef ds:uri="http://purl.org/dc/terms/"/>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3bcef68d-2e1d-4e33-9121-b67f6cbc95cf"/>
    <ds:schemaRef ds:uri="http://purl.org/dc/dcmitype/"/>
  </ds:schemaRefs>
</ds:datastoreItem>
</file>

<file path=customXml/itemProps2.xml><?xml version="1.0" encoding="utf-8"?>
<ds:datastoreItem xmlns:ds="http://schemas.openxmlformats.org/officeDocument/2006/customXml" ds:itemID="{C69AA394-CAD3-4252-B829-FB2957EE0DF5}">
  <ds:schemaRefs>
    <ds:schemaRef ds:uri="http://schemas.microsoft.com/sharepoint/v3/contenttype/forms"/>
  </ds:schemaRefs>
</ds:datastoreItem>
</file>

<file path=customXml/itemProps3.xml><?xml version="1.0" encoding="utf-8"?>
<ds:datastoreItem xmlns:ds="http://schemas.openxmlformats.org/officeDocument/2006/customXml" ds:itemID="{7555BB3C-318F-49DB-88DF-C451005B452F}">
  <ds:schemaRefs>
    <ds:schemaRef ds:uri="3bcef68d-2e1d-4e33-9121-b67f6cbc95cf"/>
    <ds:schemaRef ds:uri="cbae1c7d-6287-4a9d-8f07-48996a7e58a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307</Words>
  <Application>Microsoft Office PowerPoint</Application>
  <PresentationFormat>Grand écran</PresentationFormat>
  <Paragraphs>65</Paragraphs>
  <Slides>2</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Arial Narrow</vt:lpstr>
      <vt:lpstr>Calibri</vt:lpstr>
      <vt:lpstr>Corbel</vt:lpstr>
      <vt:lpstr>Source Sans Pro</vt:lpstr>
      <vt:lpstr>1_Office Theme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
  <cp:revision>7</cp:revision>
  <dcterms:created xsi:type="dcterms:W3CDTF">2014-05-08T21:58:50Z</dcterms:created>
  <dcterms:modified xsi:type="dcterms:W3CDTF">2020-10-27T16:34:23Z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0x01010059A2DAD23E35B14B9451D36472CEC712</vt:lpwstr>
  </property>
</Properties>
</file>