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646" r:id="rId2"/>
    <p:sldId id="692" r:id="rId3"/>
    <p:sldId id="647" r:id="rId4"/>
    <p:sldId id="637" r:id="rId5"/>
    <p:sldId id="648" r:id="rId6"/>
    <p:sldId id="650" r:id="rId7"/>
    <p:sldId id="700" r:id="rId8"/>
    <p:sldId id="702" r:id="rId9"/>
    <p:sldId id="693" r:id="rId10"/>
    <p:sldId id="676" r:id="rId11"/>
    <p:sldId id="292" r:id="rId12"/>
    <p:sldId id="291" r:id="rId13"/>
    <p:sldId id="677" r:id="rId14"/>
    <p:sldId id="696" r:id="rId15"/>
    <p:sldId id="694" r:id="rId16"/>
    <p:sldId id="699" r:id="rId17"/>
    <p:sldId id="658" r:id="rId18"/>
    <p:sldId id="675" r:id="rId19"/>
    <p:sldId id="698" r:id="rId20"/>
    <p:sldId id="299" r:id="rId21"/>
    <p:sldId id="695" r:id="rId22"/>
    <p:sldId id="701" r:id="rId23"/>
    <p:sldId id="697" r:id="rId24"/>
    <p:sldId id="704" r:id="rId25"/>
    <p:sldId id="657" r:id="rId26"/>
    <p:sldId id="703" r:id="rId27"/>
  </p:sldIdLst>
  <p:sldSz cx="12192000" cy="6858000"/>
  <p:notesSz cx="6888163"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35"/>
    <p:restoredTop sz="95940"/>
  </p:normalViewPr>
  <p:slideViewPr>
    <p:cSldViewPr snapToGrid="0" snapToObjects="1">
      <p:cViewPr varScale="1">
        <p:scale>
          <a:sx n="100" d="100"/>
          <a:sy n="100" d="100"/>
        </p:scale>
        <p:origin x="19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de-DE"/>
          </a:p>
        </p:txBody>
      </p:sp>
      <p:sp>
        <p:nvSpPr>
          <p:cNvPr id="3" name="Datumsplatzhalt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1D880B93-946B-A145-A2FE-C97AA5DB4B7B}" type="datetimeFigureOut">
              <a:rPr lang="de-DE" smtClean="0"/>
              <a:t>11.12.24</a:t>
            </a:fld>
            <a:endParaRPr lang="de-DE"/>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de-DE"/>
          </a:p>
        </p:txBody>
      </p:sp>
      <p:sp>
        <p:nvSpPr>
          <p:cNvPr id="5" name="Notizenplatzhalt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40652D93-FDAD-CA4F-9EAC-44EBD944E49A}" type="slidenum">
              <a:rPr lang="de-DE" smtClean="0"/>
              <a:t>‹Nr.›</a:t>
            </a:fld>
            <a:endParaRPr lang="de-DE"/>
          </a:p>
        </p:txBody>
      </p:sp>
    </p:spTree>
    <p:extLst>
      <p:ext uri="{BB962C8B-B14F-4D97-AF65-F5344CB8AC3E}">
        <p14:creationId xmlns:p14="http://schemas.microsoft.com/office/powerpoint/2010/main" val="270743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E5C59-7322-CC40-AED2-6B9B2A51808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F5F3E7A-FFD4-104E-9A91-1385D833A9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E21C064-49D8-D140-B588-9671AF374DEE}"/>
              </a:ext>
            </a:extLst>
          </p:cNvPr>
          <p:cNvSpPr>
            <a:spLocks noGrp="1"/>
          </p:cNvSpPr>
          <p:nvPr>
            <p:ph type="dt" sz="half" idx="10"/>
          </p:nvPr>
        </p:nvSpPr>
        <p:spPr/>
        <p:txBody>
          <a:bodyPr/>
          <a:lstStyle/>
          <a:p>
            <a:r>
              <a:rPr lang="de-DE"/>
              <a:t>6. Dezember 2021</a:t>
            </a:r>
          </a:p>
        </p:txBody>
      </p:sp>
      <p:sp>
        <p:nvSpPr>
          <p:cNvPr id="5" name="Fußzeilenplatzhalter 4">
            <a:extLst>
              <a:ext uri="{FF2B5EF4-FFF2-40B4-BE49-F238E27FC236}">
                <a16:creationId xmlns:a16="http://schemas.microsoft.com/office/drawing/2014/main" id="{29319FDC-A7AF-9C4C-872E-6A5C4ACBA244}"/>
              </a:ext>
            </a:extLst>
          </p:cNvPr>
          <p:cNvSpPr>
            <a:spLocks noGrp="1"/>
          </p:cNvSpPr>
          <p:nvPr>
            <p:ph type="ftr" sz="quarter" idx="11"/>
          </p:nvPr>
        </p:nvSpPr>
        <p:spPr/>
        <p:txBody>
          <a:bodyPr/>
          <a:lstStyle/>
          <a:p>
            <a:r>
              <a:rPr lang="de-DE"/>
              <a:t>H.-J. Lüsebrink: Peuples – Nations – Barbarie/Civilisation: Identitätsmuster und Alteritätsbegriffe in enzyklopädischen Werken und Reiseberichten der französischen Aufklärung</a:t>
            </a:r>
          </a:p>
        </p:txBody>
      </p:sp>
      <p:sp>
        <p:nvSpPr>
          <p:cNvPr id="6" name="Foliennummernplatzhalter 5">
            <a:extLst>
              <a:ext uri="{FF2B5EF4-FFF2-40B4-BE49-F238E27FC236}">
                <a16:creationId xmlns:a16="http://schemas.microsoft.com/office/drawing/2014/main" id="{8B359944-D98A-534E-936A-0F21515E8178}"/>
              </a:ext>
            </a:extLst>
          </p:cNvPr>
          <p:cNvSpPr>
            <a:spLocks noGrp="1"/>
          </p:cNvSpPr>
          <p:nvPr>
            <p:ph type="sldNum" sz="quarter" idx="12"/>
          </p:nvPr>
        </p:nvSpPr>
        <p:spPr/>
        <p:txBody>
          <a:bodyPr/>
          <a:lstStyle/>
          <a:p>
            <a:fld id="{4E63CABF-85BE-F345-85F2-DB9B29435AFA}" type="slidenum">
              <a:rPr lang="de-DE" smtClean="0"/>
              <a:t>‹Nr.›</a:t>
            </a:fld>
            <a:endParaRPr lang="de-DE"/>
          </a:p>
        </p:txBody>
      </p:sp>
    </p:spTree>
    <p:extLst>
      <p:ext uri="{BB962C8B-B14F-4D97-AF65-F5344CB8AC3E}">
        <p14:creationId xmlns:p14="http://schemas.microsoft.com/office/powerpoint/2010/main" val="38535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A934D-747B-BA49-BF7C-FB113E208F5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ACDA85D-BA13-B84D-B329-BBBAC3FF05C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0D951C4-6A7E-6C49-8B0A-B8C28FEED614}"/>
              </a:ext>
            </a:extLst>
          </p:cNvPr>
          <p:cNvSpPr>
            <a:spLocks noGrp="1"/>
          </p:cNvSpPr>
          <p:nvPr>
            <p:ph type="dt" sz="half" idx="10"/>
          </p:nvPr>
        </p:nvSpPr>
        <p:spPr/>
        <p:txBody>
          <a:bodyPr/>
          <a:lstStyle/>
          <a:p>
            <a:r>
              <a:rPr lang="de-DE"/>
              <a:t>6. Dezember 2021</a:t>
            </a:r>
          </a:p>
        </p:txBody>
      </p:sp>
      <p:sp>
        <p:nvSpPr>
          <p:cNvPr id="5" name="Fußzeilenplatzhalter 4">
            <a:extLst>
              <a:ext uri="{FF2B5EF4-FFF2-40B4-BE49-F238E27FC236}">
                <a16:creationId xmlns:a16="http://schemas.microsoft.com/office/drawing/2014/main" id="{4318FBD6-FD4A-A34C-944F-E7F6BBC3FC49}"/>
              </a:ext>
            </a:extLst>
          </p:cNvPr>
          <p:cNvSpPr>
            <a:spLocks noGrp="1"/>
          </p:cNvSpPr>
          <p:nvPr>
            <p:ph type="ftr" sz="quarter" idx="11"/>
          </p:nvPr>
        </p:nvSpPr>
        <p:spPr/>
        <p:txBody>
          <a:bodyPr/>
          <a:lstStyle/>
          <a:p>
            <a:r>
              <a:rPr lang="de-DE"/>
              <a:t>H.-J. Lüsebrink: Peuples – Nations – Barbarie/Civilisation: Identitätsmuster und Alteritätsbegriffe in enzyklopädischen Werken und Reiseberichten der französischen Aufklärung</a:t>
            </a:r>
          </a:p>
        </p:txBody>
      </p:sp>
      <p:sp>
        <p:nvSpPr>
          <p:cNvPr id="6" name="Foliennummernplatzhalter 5">
            <a:extLst>
              <a:ext uri="{FF2B5EF4-FFF2-40B4-BE49-F238E27FC236}">
                <a16:creationId xmlns:a16="http://schemas.microsoft.com/office/drawing/2014/main" id="{D71010BD-54FA-1040-A537-DDBC6E2042FD}"/>
              </a:ext>
            </a:extLst>
          </p:cNvPr>
          <p:cNvSpPr>
            <a:spLocks noGrp="1"/>
          </p:cNvSpPr>
          <p:nvPr>
            <p:ph type="sldNum" sz="quarter" idx="12"/>
          </p:nvPr>
        </p:nvSpPr>
        <p:spPr/>
        <p:txBody>
          <a:bodyPr/>
          <a:lstStyle/>
          <a:p>
            <a:fld id="{4E63CABF-85BE-F345-85F2-DB9B29435AFA}" type="slidenum">
              <a:rPr lang="de-DE" smtClean="0"/>
              <a:t>‹Nr.›</a:t>
            </a:fld>
            <a:endParaRPr lang="de-DE"/>
          </a:p>
        </p:txBody>
      </p:sp>
    </p:spTree>
    <p:extLst>
      <p:ext uri="{BB962C8B-B14F-4D97-AF65-F5344CB8AC3E}">
        <p14:creationId xmlns:p14="http://schemas.microsoft.com/office/powerpoint/2010/main" val="127717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75AB249-0146-BC49-99BF-3EA7CBE71B0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3D298C1-2DF9-EC4C-91EA-E78CA179E70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51263AE-1F72-8B49-848F-501315B2BB02}"/>
              </a:ext>
            </a:extLst>
          </p:cNvPr>
          <p:cNvSpPr>
            <a:spLocks noGrp="1"/>
          </p:cNvSpPr>
          <p:nvPr>
            <p:ph type="dt" sz="half" idx="10"/>
          </p:nvPr>
        </p:nvSpPr>
        <p:spPr/>
        <p:txBody>
          <a:bodyPr/>
          <a:lstStyle/>
          <a:p>
            <a:r>
              <a:rPr lang="de-DE"/>
              <a:t>6. Dezember 2021</a:t>
            </a:r>
          </a:p>
        </p:txBody>
      </p:sp>
      <p:sp>
        <p:nvSpPr>
          <p:cNvPr id="5" name="Fußzeilenplatzhalter 4">
            <a:extLst>
              <a:ext uri="{FF2B5EF4-FFF2-40B4-BE49-F238E27FC236}">
                <a16:creationId xmlns:a16="http://schemas.microsoft.com/office/drawing/2014/main" id="{8F01EBEF-27C0-1145-A271-5DFE90A5E3C4}"/>
              </a:ext>
            </a:extLst>
          </p:cNvPr>
          <p:cNvSpPr>
            <a:spLocks noGrp="1"/>
          </p:cNvSpPr>
          <p:nvPr>
            <p:ph type="ftr" sz="quarter" idx="11"/>
          </p:nvPr>
        </p:nvSpPr>
        <p:spPr/>
        <p:txBody>
          <a:bodyPr/>
          <a:lstStyle/>
          <a:p>
            <a:r>
              <a:rPr lang="de-DE"/>
              <a:t>H.-J. Lüsebrink: Peuples – Nations – Barbarie/Civilisation: Identitätsmuster und Alteritätsbegriffe in enzyklopädischen Werken und Reiseberichten der französischen Aufklärung</a:t>
            </a:r>
          </a:p>
        </p:txBody>
      </p:sp>
      <p:sp>
        <p:nvSpPr>
          <p:cNvPr id="6" name="Foliennummernplatzhalter 5">
            <a:extLst>
              <a:ext uri="{FF2B5EF4-FFF2-40B4-BE49-F238E27FC236}">
                <a16:creationId xmlns:a16="http://schemas.microsoft.com/office/drawing/2014/main" id="{129491CD-72E0-0F47-BF8C-469887995670}"/>
              </a:ext>
            </a:extLst>
          </p:cNvPr>
          <p:cNvSpPr>
            <a:spLocks noGrp="1"/>
          </p:cNvSpPr>
          <p:nvPr>
            <p:ph type="sldNum" sz="quarter" idx="12"/>
          </p:nvPr>
        </p:nvSpPr>
        <p:spPr/>
        <p:txBody>
          <a:bodyPr/>
          <a:lstStyle/>
          <a:p>
            <a:fld id="{4E63CABF-85BE-F345-85F2-DB9B29435AFA}" type="slidenum">
              <a:rPr lang="de-DE" smtClean="0"/>
              <a:t>‹Nr.›</a:t>
            </a:fld>
            <a:endParaRPr lang="de-DE"/>
          </a:p>
        </p:txBody>
      </p:sp>
    </p:spTree>
    <p:extLst>
      <p:ext uri="{BB962C8B-B14F-4D97-AF65-F5344CB8AC3E}">
        <p14:creationId xmlns:p14="http://schemas.microsoft.com/office/powerpoint/2010/main" val="1852327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mit Fließtext 24pt">
    <p:spTree>
      <p:nvGrpSpPr>
        <p:cNvPr id="1" name=""/>
        <p:cNvGrpSpPr/>
        <p:nvPr/>
      </p:nvGrpSpPr>
      <p:grpSpPr>
        <a:xfrm>
          <a:off x="0" y="0"/>
          <a:ext cx="0" cy="0"/>
          <a:chOff x="0" y="0"/>
          <a:chExt cx="0" cy="0"/>
        </a:xfrm>
      </p:grpSpPr>
      <p:sp>
        <p:nvSpPr>
          <p:cNvPr id="4" name="Rechteck 18">
            <a:extLst>
              <a:ext uri="{FF2B5EF4-FFF2-40B4-BE49-F238E27FC236}">
                <a16:creationId xmlns:a16="http://schemas.microsoft.com/office/drawing/2014/main" id="{75ECE877-5BD9-194F-A899-04A75D547C08}"/>
              </a:ext>
            </a:extLst>
          </p:cNvPr>
          <p:cNvSpPr>
            <a:spLocks noChangeArrowheads="1"/>
          </p:cNvSpPr>
          <p:nvPr userDrawn="1"/>
        </p:nvSpPr>
        <p:spPr bwMode="auto">
          <a:xfrm flipH="1">
            <a:off x="-6350" y="6254750"/>
            <a:ext cx="12204700" cy="60325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5" name="Gerade Verbindung 14">
            <a:extLst>
              <a:ext uri="{FF2B5EF4-FFF2-40B4-BE49-F238E27FC236}">
                <a16:creationId xmlns:a16="http://schemas.microsoft.com/office/drawing/2014/main" id="{545A0806-E389-AF46-A6C2-B2AC0A31CFC2}"/>
              </a:ext>
            </a:extLst>
          </p:cNvPr>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15">
            <a:extLst>
              <a:ext uri="{FF2B5EF4-FFF2-40B4-BE49-F238E27FC236}">
                <a16:creationId xmlns:a16="http://schemas.microsoft.com/office/drawing/2014/main" id="{38161CE4-79CA-E749-B774-F1453E84B665}"/>
              </a:ext>
            </a:extLst>
          </p:cNvPr>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hteck 18">
            <a:extLst>
              <a:ext uri="{FF2B5EF4-FFF2-40B4-BE49-F238E27FC236}">
                <a16:creationId xmlns:a16="http://schemas.microsoft.com/office/drawing/2014/main" id="{B417E706-C28D-5243-BE64-BDC3A2CDF60E}"/>
              </a:ext>
            </a:extLst>
          </p:cNvPr>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a:extLst>
              <a:ext uri="{FF2B5EF4-FFF2-40B4-BE49-F238E27FC236}">
                <a16:creationId xmlns:a16="http://schemas.microsoft.com/office/drawing/2014/main" id="{CFAFCA5F-C02A-7F4F-8CE4-1FA6839DE7B3}"/>
              </a:ext>
            </a:extLst>
          </p:cNvPr>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9" name="Rechteck 18">
            <a:extLst>
              <a:ext uri="{FF2B5EF4-FFF2-40B4-BE49-F238E27FC236}">
                <a16:creationId xmlns:a16="http://schemas.microsoft.com/office/drawing/2014/main" id="{52C861A6-1019-2B42-954C-E081A4955906}"/>
              </a:ext>
            </a:extLst>
          </p:cNvPr>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10" name="Bild 15">
            <a:extLst>
              <a:ext uri="{FF2B5EF4-FFF2-40B4-BE49-F238E27FC236}">
                <a16:creationId xmlns:a16="http://schemas.microsoft.com/office/drawing/2014/main" id="{308B1091-DA0D-1249-8CEF-4F68910CFD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4" y="431127"/>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platzhalter 26"/>
          <p:cNvSpPr>
            <a:spLocks noGrp="1"/>
          </p:cNvSpPr>
          <p:nvPr>
            <p:ph type="body" sz="quarter" idx="10"/>
          </p:nvPr>
        </p:nvSpPr>
        <p:spPr>
          <a:xfrm>
            <a:off x="398463" y="437943"/>
            <a:ext cx="8866419" cy="685800"/>
          </a:xfrm>
          <a:prstGeom prst="rect">
            <a:avLst/>
          </a:prstGeom>
        </p:spPr>
        <p:txBody>
          <a:bodyPr vert="horz"/>
          <a:lstStyle>
            <a:lvl1pPr marL="0" indent="0">
              <a:buFont typeface="Lucida Grande"/>
              <a:buNone/>
              <a:defRPr sz="3000">
                <a:solidFill>
                  <a:schemeClr val="tx2"/>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en-GB"/>
              <a:t>Click to edit Master text styles</a:t>
            </a:r>
          </a:p>
        </p:txBody>
      </p:sp>
      <p:sp>
        <p:nvSpPr>
          <p:cNvPr id="29" name="Textplatzhalter 28"/>
          <p:cNvSpPr>
            <a:spLocks noGrp="1"/>
          </p:cNvSpPr>
          <p:nvPr>
            <p:ph type="body" sz="quarter" idx="11"/>
          </p:nvPr>
        </p:nvSpPr>
        <p:spPr>
          <a:xfrm>
            <a:off x="1630030" y="1350048"/>
            <a:ext cx="9163384" cy="4495800"/>
          </a:xfrm>
          <a:prstGeom prst="rect">
            <a:avLst/>
          </a:prstGeom>
        </p:spPr>
        <p:txBody>
          <a:bodyPr vert="horz" lIns="0"/>
          <a:lstStyle>
            <a:lvl1pPr marL="0" marR="0" indent="-342900" algn="l" defTabSz="457200" rtl="0" eaLnBrk="0" fontAlgn="base" latinLnBrk="0" hangingPunct="0">
              <a:lnSpc>
                <a:spcPct val="150000"/>
              </a:lnSpc>
              <a:spcBef>
                <a:spcPct val="20000"/>
              </a:spcBef>
              <a:spcAft>
                <a:spcPct val="0"/>
              </a:spcAft>
              <a:buClrTx/>
              <a:buSzTx/>
              <a:buFontTx/>
              <a:buNone/>
              <a:tabLst/>
              <a:defRPr sz="2400">
                <a:solidFill>
                  <a:schemeClr val="tx2"/>
                </a:solidFill>
                <a:latin typeface="Segoe UI" panose="020B0502040204020203" pitchFamily="34" charset="0"/>
                <a:cs typeface="Segoe UI" panose="020B0502040204020203" pitchFamily="34" charset="0"/>
              </a:defRPr>
            </a:lvl1pPr>
            <a:lvl2pPr marL="457200" indent="0" algn="l">
              <a:buFontTx/>
              <a:buNone/>
              <a:defRPr sz="1800">
                <a:solidFill>
                  <a:schemeClr val="tx2"/>
                </a:solidFill>
                <a:latin typeface="Segoe UI" panose="020B0502040204020203" pitchFamily="34" charset="0"/>
                <a:cs typeface="Segoe UI" panose="020B0502040204020203" pitchFamily="34" charset="0"/>
              </a:defRPr>
            </a:lvl2pPr>
            <a:lvl3pPr marL="914400" indent="0" algn="l">
              <a:buFontTx/>
              <a:buNone/>
              <a:defRPr sz="1800">
                <a:solidFill>
                  <a:schemeClr val="tx2"/>
                </a:solidFill>
                <a:latin typeface="Segoe UI" panose="020B0502040204020203" pitchFamily="34" charset="0"/>
                <a:cs typeface="Segoe UI" panose="020B0502040204020203" pitchFamily="34" charset="0"/>
              </a:defRPr>
            </a:lvl3pPr>
            <a:lvl4pPr marL="1371600" indent="0" algn="l">
              <a:buFontTx/>
              <a:buNone/>
              <a:defRPr sz="1800">
                <a:solidFill>
                  <a:schemeClr val="tx2"/>
                </a:solidFill>
                <a:latin typeface="Segoe UI" panose="020B0502040204020203" pitchFamily="34" charset="0"/>
                <a:cs typeface="Segoe UI" panose="020B0502040204020203" pitchFamily="34" charset="0"/>
              </a:defRPr>
            </a:lvl4pPr>
            <a:lvl5pPr marL="1828800" indent="0" algn="l">
              <a:buFontTx/>
              <a:buNone/>
              <a:defRPr sz="1800">
                <a:solidFill>
                  <a:schemeClr val="tx2"/>
                </a:solidFill>
                <a:latin typeface="Segoe UI" panose="020B0502040204020203" pitchFamily="34" charset="0"/>
                <a:cs typeface="Segoe UI" panose="020B0502040204020203" pitchFamily="34" charset="0"/>
              </a:defRPr>
            </a:lvl5pPr>
          </a:lstStyle>
          <a:p>
            <a:pPr lvl="0"/>
            <a:r>
              <a:rPr lang="en-GB"/>
              <a:t>Click to edit Master text styles</a:t>
            </a:r>
          </a:p>
        </p:txBody>
      </p:sp>
      <p:sp>
        <p:nvSpPr>
          <p:cNvPr id="11" name="Fußzeilenplatzhalter 15">
            <a:extLst>
              <a:ext uri="{FF2B5EF4-FFF2-40B4-BE49-F238E27FC236}">
                <a16:creationId xmlns:a16="http://schemas.microsoft.com/office/drawing/2014/main" id="{B450C460-B5EE-B743-B4B8-139D7BD04446}"/>
              </a:ext>
            </a:extLst>
          </p:cNvPr>
          <p:cNvSpPr>
            <a:spLocks noGrp="1"/>
          </p:cNvSpPr>
          <p:nvPr>
            <p:ph type="ftr" sz="quarter" idx="12"/>
          </p:nvPr>
        </p:nvSpPr>
        <p:spPr>
          <a:xfrm>
            <a:off x="1625600" y="6416675"/>
            <a:ext cx="8985250" cy="365125"/>
          </a:xfrm>
        </p:spPr>
        <p:txBody>
          <a:bodyPr rtlCol="0"/>
          <a:lstStyle>
            <a:lvl1pPr algn="l">
              <a:defRPr sz="900">
                <a:solidFill>
                  <a:schemeClr val="bg1"/>
                </a:solidFill>
              </a:defRPr>
            </a:lvl1pPr>
          </a:lstStyle>
          <a:p>
            <a:pPr>
              <a:defRPr/>
            </a:pPr>
            <a:r>
              <a:rPr lang="de-DE"/>
              <a:t>H.-J. Lüsebrink: Peuples – Nations – Barbarie/Civilisation: Identitätsmuster und Alteritätsbegriffe in enzyklopädischen Werken und Reiseberichten der französischen Aufklärung</a:t>
            </a:r>
          </a:p>
        </p:txBody>
      </p:sp>
      <p:sp>
        <p:nvSpPr>
          <p:cNvPr id="12" name="Foliennummernplatzhalter 16">
            <a:extLst>
              <a:ext uri="{FF2B5EF4-FFF2-40B4-BE49-F238E27FC236}">
                <a16:creationId xmlns:a16="http://schemas.microsoft.com/office/drawing/2014/main" id="{975C821B-01A7-4148-B9B2-AEE1D9235C3F}"/>
              </a:ext>
            </a:extLst>
          </p:cNvPr>
          <p:cNvSpPr>
            <a:spLocks noGrp="1"/>
          </p:cNvSpPr>
          <p:nvPr>
            <p:ph type="sldNum" sz="quarter" idx="13"/>
          </p:nvPr>
        </p:nvSpPr>
        <p:spPr>
          <a:xfrm>
            <a:off x="10991850" y="6416675"/>
            <a:ext cx="1200150" cy="365125"/>
          </a:xfrm>
        </p:spPr>
        <p:txBody>
          <a:bodyPr/>
          <a:lstStyle>
            <a:lvl1pPr algn="l">
              <a:defRPr sz="900">
                <a:solidFill>
                  <a:schemeClr val="bg1"/>
                </a:solidFill>
              </a:defRPr>
            </a:lvl1pPr>
          </a:lstStyle>
          <a:p>
            <a:fld id="{38FDE5FA-AC5F-1C49-B90E-46DA736DB90B}" type="slidenum">
              <a:rPr lang="de-DE" altLang="de-DE"/>
              <a:pPr/>
              <a:t>‹Nr.›</a:t>
            </a:fld>
            <a:endParaRPr lang="de-DE" altLang="de-DE"/>
          </a:p>
        </p:txBody>
      </p:sp>
      <p:sp>
        <p:nvSpPr>
          <p:cNvPr id="13" name="Datumsplatzhalter 17">
            <a:extLst>
              <a:ext uri="{FF2B5EF4-FFF2-40B4-BE49-F238E27FC236}">
                <a16:creationId xmlns:a16="http://schemas.microsoft.com/office/drawing/2014/main" id="{0E6EA1D5-A992-8142-966B-990C223F39EA}"/>
              </a:ext>
            </a:extLst>
          </p:cNvPr>
          <p:cNvSpPr>
            <a:spLocks noGrp="1"/>
          </p:cNvSpPr>
          <p:nvPr>
            <p:ph type="dt" sz="half" idx="14"/>
          </p:nvPr>
        </p:nvSpPr>
        <p:spPr>
          <a:xfrm>
            <a:off x="398463" y="6424613"/>
            <a:ext cx="1227137" cy="357187"/>
          </a:xfrm>
        </p:spPr>
        <p:txBody>
          <a:bodyPr rtlCol="0"/>
          <a:lstStyle>
            <a:lvl1pPr algn="r">
              <a:defRPr sz="900">
                <a:solidFill>
                  <a:schemeClr val="bg1"/>
                </a:solidFill>
                <a:latin typeface="Segoe UI" panose="020B0502040204020203" pitchFamily="34" charset="0"/>
                <a:cs typeface="Segoe UI" panose="020B0502040204020203" pitchFamily="34" charset="0"/>
              </a:defRPr>
            </a:lvl1pPr>
          </a:lstStyle>
          <a:p>
            <a:pPr>
              <a:defRPr/>
            </a:pPr>
            <a:r>
              <a:rPr lang="de-DE"/>
              <a:t>6. Dezember 2021</a:t>
            </a:r>
            <a:endParaRPr lang="de-DE" dirty="0"/>
          </a:p>
        </p:txBody>
      </p:sp>
      <p:sp>
        <p:nvSpPr>
          <p:cNvPr id="14" name="Rechteck 18">
            <a:extLst>
              <a:ext uri="{FF2B5EF4-FFF2-40B4-BE49-F238E27FC236}">
                <a16:creationId xmlns:a16="http://schemas.microsoft.com/office/drawing/2014/main" id="{C7F5C6AA-3687-C149-967B-B3BD895AFAC0}"/>
              </a:ext>
            </a:extLst>
          </p:cNvPr>
          <p:cNvSpPr>
            <a:spLocks noChangeArrowheads="1"/>
          </p:cNvSpPr>
          <p:nvPr userDrawn="1"/>
        </p:nvSpPr>
        <p:spPr bwMode="auto">
          <a:xfrm flipH="1">
            <a:off x="-1" y="29228"/>
            <a:ext cx="12185743" cy="319815"/>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Tree>
    <p:extLst>
      <p:ext uri="{BB962C8B-B14F-4D97-AF65-F5344CB8AC3E}">
        <p14:creationId xmlns:p14="http://schemas.microsoft.com/office/powerpoint/2010/main" val="3679129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ufzählung eingerückt">
    <p:spTree>
      <p:nvGrpSpPr>
        <p:cNvPr id="1" name=""/>
        <p:cNvGrpSpPr/>
        <p:nvPr/>
      </p:nvGrpSpPr>
      <p:grpSpPr>
        <a:xfrm>
          <a:off x="0" y="0"/>
          <a:ext cx="0" cy="0"/>
          <a:chOff x="0" y="0"/>
          <a:chExt cx="0" cy="0"/>
        </a:xfrm>
      </p:grpSpPr>
      <p:sp>
        <p:nvSpPr>
          <p:cNvPr id="12" name="Rechteck 18">
            <a:extLst>
              <a:ext uri="{FF2B5EF4-FFF2-40B4-BE49-F238E27FC236}">
                <a16:creationId xmlns:a16="http://schemas.microsoft.com/office/drawing/2014/main" id="{7CD690CE-3B0B-48D9-9DFB-299B5710811B}"/>
              </a:ext>
            </a:extLst>
          </p:cNvPr>
          <p:cNvSpPr>
            <a:spLocks noChangeArrowheads="1"/>
          </p:cNvSpPr>
          <p:nvPr userDrawn="1"/>
        </p:nvSpPr>
        <p:spPr bwMode="auto">
          <a:xfrm flipH="1" flipV="1">
            <a:off x="0" y="0"/>
            <a:ext cx="9555163" cy="44450"/>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13" name="Rechteck 18">
            <a:extLst>
              <a:ext uri="{FF2B5EF4-FFF2-40B4-BE49-F238E27FC236}">
                <a16:creationId xmlns:a16="http://schemas.microsoft.com/office/drawing/2014/main" id="{2B396089-6411-4E6B-BD27-63C078F41104}"/>
              </a:ext>
            </a:extLst>
          </p:cNvPr>
          <p:cNvSpPr>
            <a:spLocks noChangeArrowheads="1"/>
          </p:cNvSpPr>
          <p:nvPr userDrawn="1"/>
        </p:nvSpPr>
        <p:spPr bwMode="auto">
          <a:xfrm flipH="1" flipV="1">
            <a:off x="9551988" y="0"/>
            <a:ext cx="2640012" cy="22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dirty="0">
              <a:solidFill>
                <a:srgbClr val="FFFFFF"/>
              </a:solidFill>
              <a:latin typeface="Calibri" panose="020F0502020204030204" pitchFamily="34" charset="0"/>
            </a:endParaRPr>
          </a:p>
        </p:txBody>
      </p:sp>
      <p:pic>
        <p:nvPicPr>
          <p:cNvPr id="14" name="Bild 15">
            <a:extLst>
              <a:ext uri="{FF2B5EF4-FFF2-40B4-BE49-F238E27FC236}">
                <a16:creationId xmlns:a16="http://schemas.microsoft.com/office/drawing/2014/main" id="{6026BB1B-76AF-409B-9AC2-0021D9603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8963" y="388938"/>
            <a:ext cx="11080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platzhalter 26">
            <a:extLst>
              <a:ext uri="{FF2B5EF4-FFF2-40B4-BE49-F238E27FC236}">
                <a16:creationId xmlns:a16="http://schemas.microsoft.com/office/drawing/2014/main" id="{0D55786A-0C0E-440F-9B7A-4D2F79F06B36}"/>
              </a:ext>
            </a:extLst>
          </p:cNvPr>
          <p:cNvSpPr>
            <a:spLocks noGrp="1"/>
          </p:cNvSpPr>
          <p:nvPr>
            <p:ph type="body" sz="quarter" idx="10"/>
          </p:nvPr>
        </p:nvSpPr>
        <p:spPr>
          <a:xfrm>
            <a:off x="397933" y="349044"/>
            <a:ext cx="8866419" cy="685800"/>
          </a:xfrm>
          <a:prstGeom prst="rect">
            <a:avLst/>
          </a:prstGeom>
        </p:spPr>
        <p:txBody>
          <a:bodyPr vert="horz"/>
          <a:lstStyle>
            <a:lvl1pPr marL="0" indent="0">
              <a:buFont typeface="Lucida Grande"/>
              <a:buNone/>
              <a:defRPr sz="3000">
                <a:solidFill>
                  <a:schemeClr val="tx2"/>
                </a:solidFill>
                <a:latin typeface="Segoe UI" panose="020B0502040204020203" pitchFamily="34" charset="0"/>
                <a:cs typeface="Segoe UI" panose="020B0502040204020203" pitchFamily="34" charset="0"/>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de-DE"/>
              <a:t>Mastertextformat bearbeiten</a:t>
            </a:r>
          </a:p>
        </p:txBody>
      </p:sp>
      <p:sp>
        <p:nvSpPr>
          <p:cNvPr id="16" name="Content Placeholder 2">
            <a:extLst>
              <a:ext uri="{FF2B5EF4-FFF2-40B4-BE49-F238E27FC236}">
                <a16:creationId xmlns:a16="http://schemas.microsoft.com/office/drawing/2014/main" id="{80FCDF80-E9F9-4FAC-855E-08F3406FE109}"/>
              </a:ext>
            </a:extLst>
          </p:cNvPr>
          <p:cNvSpPr>
            <a:spLocks noGrp="1"/>
          </p:cNvSpPr>
          <p:nvPr>
            <p:ph idx="1"/>
          </p:nvPr>
        </p:nvSpPr>
        <p:spPr>
          <a:xfrm>
            <a:off x="1630363" y="1345199"/>
            <a:ext cx="9154784" cy="4913312"/>
          </a:xfrm>
          <a:prstGeom prst="rect">
            <a:avLst/>
          </a:prstGeom>
        </p:spPr>
        <p:txBody>
          <a:bodyPr lIns="0" tIns="46800"/>
          <a:lstStyle>
            <a:lvl1pPr marL="342900" indent="-342900">
              <a:lnSpc>
                <a:spcPct val="150000"/>
              </a:lnSpc>
              <a:spcBef>
                <a:spcPts val="1000"/>
              </a:spcBef>
              <a:buFont typeface="Arial" panose="020B0604020202020204" pitchFamily="34" charset="0"/>
              <a:buChar char="•"/>
              <a:defRPr sz="2400">
                <a:solidFill>
                  <a:schemeClr val="tx2"/>
                </a:solidFill>
                <a:latin typeface="Segoe UI" panose="020B0502040204020203" pitchFamily="34" charset="0"/>
                <a:cs typeface="Segoe UI" panose="020B0502040204020203" pitchFamily="34" charset="0"/>
              </a:defRPr>
            </a:lvl1pPr>
            <a:lvl2pPr marL="742950" indent="-285750">
              <a:spcBef>
                <a:spcPts val="1000"/>
              </a:spcBef>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2pPr>
            <a:lvl3pPr marL="1143000" indent="-228600">
              <a:spcBef>
                <a:spcPts val="1000"/>
              </a:spcBef>
              <a:buFont typeface="Arial" panose="020B0604020202020204" pitchFamily="34" charset="0"/>
              <a:buChar char="•"/>
              <a:defRPr sz="1600">
                <a:solidFill>
                  <a:schemeClr val="tx2"/>
                </a:solidFill>
                <a:latin typeface="Segoe UI" panose="020B0502040204020203" pitchFamily="34" charset="0"/>
                <a:cs typeface="Segoe UI" panose="020B0502040204020203" pitchFamily="34" charset="0"/>
              </a:defRPr>
            </a:lvl3pPr>
            <a:lvl4pPr marL="1600200" indent="-228600">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4pPr>
            <a:lvl5pPr marL="2057400" indent="-228600">
              <a:buFont typeface="Arial" panose="020B0604020202020204" pitchFamily="34" charset="0"/>
              <a:buChar char="•"/>
              <a:defRPr sz="2000">
                <a:solidFill>
                  <a:schemeClr val="tx2"/>
                </a:solidFill>
                <a:latin typeface="Segoe UI" panose="020B0502040204020203" pitchFamily="34" charset="0"/>
                <a:cs typeface="Segoe UI" panose="020B0502040204020203" pitchFamily="34" charset="0"/>
              </a:defRPr>
            </a:lvl5pPr>
          </a:lstStyle>
          <a:p>
            <a:pPr lvl="0"/>
            <a:r>
              <a:rPr lang="de-DE" dirty="0"/>
              <a:t>Mastertextformat bearbeiten</a:t>
            </a:r>
          </a:p>
          <a:p>
            <a:pPr lvl="1"/>
            <a:r>
              <a:rPr lang="de-DE" dirty="0"/>
              <a:t>Zweite Ebene</a:t>
            </a:r>
          </a:p>
          <a:p>
            <a:pPr lvl="2"/>
            <a:r>
              <a:rPr lang="de-DE" dirty="0"/>
              <a:t>Dritte Ebene</a:t>
            </a:r>
          </a:p>
        </p:txBody>
      </p:sp>
      <p:sp>
        <p:nvSpPr>
          <p:cNvPr id="20" name="Rechteck 18">
            <a:extLst>
              <a:ext uri="{FF2B5EF4-FFF2-40B4-BE49-F238E27FC236}">
                <a16:creationId xmlns:a16="http://schemas.microsoft.com/office/drawing/2014/main" id="{0972DC37-0F0F-464B-BB06-3CF554827C69}"/>
              </a:ext>
            </a:extLst>
          </p:cNvPr>
          <p:cNvSpPr>
            <a:spLocks noChangeArrowheads="1"/>
          </p:cNvSpPr>
          <p:nvPr userDrawn="1"/>
        </p:nvSpPr>
        <p:spPr bwMode="auto">
          <a:xfrm flipH="1">
            <a:off x="-6350" y="6254750"/>
            <a:ext cx="12204700" cy="603250"/>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21" name="Gerade Verbindung 14">
            <a:extLst>
              <a:ext uri="{FF2B5EF4-FFF2-40B4-BE49-F238E27FC236}">
                <a16:creationId xmlns:a16="http://schemas.microsoft.com/office/drawing/2014/main" id="{5B23E0AC-94BC-492E-BA99-21ECDC12A35E}"/>
              </a:ext>
            </a:extLst>
          </p:cNvPr>
          <p:cNvCxnSpPr/>
          <p:nvPr userDrawn="1"/>
        </p:nvCxnSpPr>
        <p:spPr>
          <a:xfrm rot="5400000">
            <a:off x="1367632" y="6595269"/>
            <a:ext cx="522287" cy="317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Gerade Verbindung 15">
            <a:extLst>
              <a:ext uri="{FF2B5EF4-FFF2-40B4-BE49-F238E27FC236}">
                <a16:creationId xmlns:a16="http://schemas.microsoft.com/office/drawing/2014/main" id="{2407C4B6-88D3-417A-8FFA-52EAA859C5B5}"/>
              </a:ext>
            </a:extLst>
          </p:cNvPr>
          <p:cNvCxnSpPr/>
          <p:nvPr userDrawn="1"/>
        </p:nvCxnSpPr>
        <p:spPr>
          <a:xfrm rot="5400000">
            <a:off x="10541000" y="6596063"/>
            <a:ext cx="522287" cy="1588"/>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Rechteck 18">
            <a:extLst>
              <a:ext uri="{FF2B5EF4-FFF2-40B4-BE49-F238E27FC236}">
                <a16:creationId xmlns:a16="http://schemas.microsoft.com/office/drawing/2014/main" id="{CCB8251C-0218-4F10-9A1B-D2108B4D07C5}"/>
              </a:ext>
            </a:extLst>
          </p:cNvPr>
          <p:cNvSpPr>
            <a:spLocks noChangeArrowheads="1"/>
          </p:cNvSpPr>
          <p:nvPr userDrawn="1"/>
        </p:nvSpPr>
        <p:spPr bwMode="auto">
          <a:xfrm flipH="1">
            <a:off x="0" y="6261100"/>
            <a:ext cx="12203113" cy="53975"/>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27" name="Datumsplatzhalter 26">
            <a:extLst>
              <a:ext uri="{FF2B5EF4-FFF2-40B4-BE49-F238E27FC236}">
                <a16:creationId xmlns:a16="http://schemas.microsoft.com/office/drawing/2014/main" id="{8A49D140-1109-43A6-A4A1-9F10816F64D9}"/>
              </a:ext>
            </a:extLst>
          </p:cNvPr>
          <p:cNvSpPr>
            <a:spLocks noGrp="1"/>
          </p:cNvSpPr>
          <p:nvPr>
            <p:ph type="dt" sz="half" idx="12"/>
          </p:nvPr>
        </p:nvSpPr>
        <p:spPr>
          <a:xfrm>
            <a:off x="330804" y="6356350"/>
            <a:ext cx="1200531" cy="365125"/>
          </a:xfrm>
        </p:spPr>
        <p:txBody>
          <a:bodyPr/>
          <a:lstStyle>
            <a:lvl1pPr algn="l">
              <a:defRPr sz="900">
                <a:solidFill>
                  <a:schemeClr val="bg1"/>
                </a:solidFill>
              </a:defRPr>
            </a:lvl1pPr>
          </a:lstStyle>
          <a:p>
            <a:pPr>
              <a:defRPr/>
            </a:pPr>
            <a:r>
              <a:rPr lang="de-DE"/>
              <a:t>6. Dezember 2021</a:t>
            </a:r>
            <a:endParaRPr lang="de-DE" dirty="0"/>
          </a:p>
        </p:txBody>
      </p:sp>
      <p:sp>
        <p:nvSpPr>
          <p:cNvPr id="28" name="Fußzeilenplatzhalter 27">
            <a:extLst>
              <a:ext uri="{FF2B5EF4-FFF2-40B4-BE49-F238E27FC236}">
                <a16:creationId xmlns:a16="http://schemas.microsoft.com/office/drawing/2014/main" id="{2421AAA0-986B-4775-B956-6FF3D57D3A81}"/>
              </a:ext>
            </a:extLst>
          </p:cNvPr>
          <p:cNvSpPr>
            <a:spLocks noGrp="1"/>
          </p:cNvSpPr>
          <p:nvPr>
            <p:ph type="ftr" sz="quarter" idx="13"/>
          </p:nvPr>
        </p:nvSpPr>
        <p:spPr>
          <a:xfrm>
            <a:off x="1726216" y="6356350"/>
            <a:ext cx="6300184" cy="365125"/>
          </a:xfrm>
        </p:spPr>
        <p:txBody>
          <a:bodyPr/>
          <a:lstStyle>
            <a:lvl1pPr algn="l">
              <a:defRPr sz="900">
                <a:solidFill>
                  <a:schemeClr val="bg1"/>
                </a:solidFill>
              </a:defRPr>
            </a:lvl1pPr>
          </a:lstStyle>
          <a:p>
            <a:pPr>
              <a:defRPr/>
            </a:pPr>
            <a:r>
              <a:rPr lang="de-DE"/>
              <a:t>H.-J. Lüsebrink: Peuples – Nations – Barbarie/Civilisation: Identitätsmuster und Alteritätsbegriffe in enzyklopädischen Werken und Reiseberichten der französischen Aufklärung</a:t>
            </a:r>
            <a:endParaRPr lang="de-DE" dirty="0"/>
          </a:p>
        </p:txBody>
      </p:sp>
      <p:sp>
        <p:nvSpPr>
          <p:cNvPr id="29" name="Foliennummernplatzhalter 28">
            <a:extLst>
              <a:ext uri="{FF2B5EF4-FFF2-40B4-BE49-F238E27FC236}">
                <a16:creationId xmlns:a16="http://schemas.microsoft.com/office/drawing/2014/main" id="{5F94BFD7-AE80-44D2-A029-236B9D2121D0}"/>
              </a:ext>
            </a:extLst>
          </p:cNvPr>
          <p:cNvSpPr>
            <a:spLocks noGrp="1"/>
          </p:cNvSpPr>
          <p:nvPr>
            <p:ph type="sldNum" sz="quarter" idx="14"/>
          </p:nvPr>
        </p:nvSpPr>
        <p:spPr>
          <a:xfrm>
            <a:off x="11153064" y="6356350"/>
            <a:ext cx="697613" cy="365125"/>
          </a:xfrm>
        </p:spPr>
        <p:txBody>
          <a:bodyPr/>
          <a:lstStyle>
            <a:lvl1pPr algn="l">
              <a:defRPr sz="900">
                <a:solidFill>
                  <a:schemeClr val="bg1"/>
                </a:solidFill>
              </a:defRPr>
            </a:lvl1pPr>
          </a:lstStyle>
          <a:p>
            <a:pPr>
              <a:defRPr/>
            </a:pPr>
            <a:fld id="{9C26CF26-809F-407B-9122-BBEFC90D682E}" type="slidenum">
              <a:rPr lang="de-DE" altLang="de-DE" smtClean="0"/>
              <a:pPr>
                <a:defRPr/>
              </a:pPr>
              <a:t>‹Nr.›</a:t>
            </a:fld>
            <a:endParaRPr lang="de-DE" altLang="de-DE" dirty="0"/>
          </a:p>
        </p:txBody>
      </p:sp>
    </p:spTree>
    <p:extLst>
      <p:ext uri="{BB962C8B-B14F-4D97-AF65-F5344CB8AC3E}">
        <p14:creationId xmlns:p14="http://schemas.microsoft.com/office/powerpoint/2010/main" val="68423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2FFB8-DA1E-754C-B9EA-1C376D5E9DB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03D29B4-A083-F847-A454-B32BE5B7A5A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8EC3AB-E9EA-AE4A-BA9A-9967530F4B64}"/>
              </a:ext>
            </a:extLst>
          </p:cNvPr>
          <p:cNvSpPr>
            <a:spLocks noGrp="1"/>
          </p:cNvSpPr>
          <p:nvPr>
            <p:ph type="dt" sz="half" idx="10"/>
          </p:nvPr>
        </p:nvSpPr>
        <p:spPr/>
        <p:txBody>
          <a:bodyPr/>
          <a:lstStyle/>
          <a:p>
            <a:r>
              <a:rPr lang="de-DE"/>
              <a:t>6. Dezember 2021</a:t>
            </a:r>
          </a:p>
        </p:txBody>
      </p:sp>
      <p:sp>
        <p:nvSpPr>
          <p:cNvPr id="5" name="Fußzeilenplatzhalter 4">
            <a:extLst>
              <a:ext uri="{FF2B5EF4-FFF2-40B4-BE49-F238E27FC236}">
                <a16:creationId xmlns:a16="http://schemas.microsoft.com/office/drawing/2014/main" id="{88EC46F2-4FA3-2241-9085-0BC417DDE9A2}"/>
              </a:ext>
            </a:extLst>
          </p:cNvPr>
          <p:cNvSpPr>
            <a:spLocks noGrp="1"/>
          </p:cNvSpPr>
          <p:nvPr>
            <p:ph type="ftr" sz="quarter" idx="11"/>
          </p:nvPr>
        </p:nvSpPr>
        <p:spPr/>
        <p:txBody>
          <a:bodyPr/>
          <a:lstStyle/>
          <a:p>
            <a:r>
              <a:rPr lang="de-DE"/>
              <a:t>H.-J. Lüsebrink: Peuples – Nations – Barbarie/Civilisation: Identitätsmuster und Alteritätsbegriffe in enzyklopädischen Werken und Reiseberichten der französischen Aufklärung</a:t>
            </a:r>
          </a:p>
        </p:txBody>
      </p:sp>
      <p:sp>
        <p:nvSpPr>
          <p:cNvPr id="6" name="Foliennummernplatzhalter 5">
            <a:extLst>
              <a:ext uri="{FF2B5EF4-FFF2-40B4-BE49-F238E27FC236}">
                <a16:creationId xmlns:a16="http://schemas.microsoft.com/office/drawing/2014/main" id="{36715CA4-8BCA-434D-86E0-DB393567120C}"/>
              </a:ext>
            </a:extLst>
          </p:cNvPr>
          <p:cNvSpPr>
            <a:spLocks noGrp="1"/>
          </p:cNvSpPr>
          <p:nvPr>
            <p:ph type="sldNum" sz="quarter" idx="12"/>
          </p:nvPr>
        </p:nvSpPr>
        <p:spPr/>
        <p:txBody>
          <a:bodyPr/>
          <a:lstStyle/>
          <a:p>
            <a:fld id="{4E63CABF-85BE-F345-85F2-DB9B29435AFA}" type="slidenum">
              <a:rPr lang="de-DE" smtClean="0"/>
              <a:t>‹Nr.›</a:t>
            </a:fld>
            <a:endParaRPr lang="de-DE"/>
          </a:p>
        </p:txBody>
      </p:sp>
    </p:spTree>
    <p:extLst>
      <p:ext uri="{BB962C8B-B14F-4D97-AF65-F5344CB8AC3E}">
        <p14:creationId xmlns:p14="http://schemas.microsoft.com/office/powerpoint/2010/main" val="49259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87167-7A48-ED4F-A389-1920FA61D04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941CF80-145B-E741-8A8F-77853D2A16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C182302-DE08-2347-AF44-6116428C2662}"/>
              </a:ext>
            </a:extLst>
          </p:cNvPr>
          <p:cNvSpPr>
            <a:spLocks noGrp="1"/>
          </p:cNvSpPr>
          <p:nvPr>
            <p:ph type="dt" sz="half" idx="10"/>
          </p:nvPr>
        </p:nvSpPr>
        <p:spPr/>
        <p:txBody>
          <a:bodyPr/>
          <a:lstStyle/>
          <a:p>
            <a:r>
              <a:rPr lang="de-DE"/>
              <a:t>6. Dezember 2021</a:t>
            </a:r>
          </a:p>
        </p:txBody>
      </p:sp>
      <p:sp>
        <p:nvSpPr>
          <p:cNvPr id="5" name="Fußzeilenplatzhalter 4">
            <a:extLst>
              <a:ext uri="{FF2B5EF4-FFF2-40B4-BE49-F238E27FC236}">
                <a16:creationId xmlns:a16="http://schemas.microsoft.com/office/drawing/2014/main" id="{186915D7-3BBB-B044-BAF1-D266CB529EF4}"/>
              </a:ext>
            </a:extLst>
          </p:cNvPr>
          <p:cNvSpPr>
            <a:spLocks noGrp="1"/>
          </p:cNvSpPr>
          <p:nvPr>
            <p:ph type="ftr" sz="quarter" idx="11"/>
          </p:nvPr>
        </p:nvSpPr>
        <p:spPr/>
        <p:txBody>
          <a:bodyPr/>
          <a:lstStyle/>
          <a:p>
            <a:r>
              <a:rPr lang="de-DE"/>
              <a:t>H.-J. Lüsebrink: Peuples – Nations – Barbarie/Civilisation: Identitätsmuster und Alteritätsbegriffe in enzyklopädischen Werken und Reiseberichten der französischen Aufklärung</a:t>
            </a:r>
          </a:p>
        </p:txBody>
      </p:sp>
      <p:sp>
        <p:nvSpPr>
          <p:cNvPr id="6" name="Foliennummernplatzhalter 5">
            <a:extLst>
              <a:ext uri="{FF2B5EF4-FFF2-40B4-BE49-F238E27FC236}">
                <a16:creationId xmlns:a16="http://schemas.microsoft.com/office/drawing/2014/main" id="{1774D5AE-8117-3C4B-9C50-F8D015ED30FC}"/>
              </a:ext>
            </a:extLst>
          </p:cNvPr>
          <p:cNvSpPr>
            <a:spLocks noGrp="1"/>
          </p:cNvSpPr>
          <p:nvPr>
            <p:ph type="sldNum" sz="quarter" idx="12"/>
          </p:nvPr>
        </p:nvSpPr>
        <p:spPr/>
        <p:txBody>
          <a:bodyPr/>
          <a:lstStyle/>
          <a:p>
            <a:fld id="{4E63CABF-85BE-F345-85F2-DB9B29435AFA}" type="slidenum">
              <a:rPr lang="de-DE" smtClean="0"/>
              <a:t>‹Nr.›</a:t>
            </a:fld>
            <a:endParaRPr lang="de-DE"/>
          </a:p>
        </p:txBody>
      </p:sp>
    </p:spTree>
    <p:extLst>
      <p:ext uri="{BB962C8B-B14F-4D97-AF65-F5344CB8AC3E}">
        <p14:creationId xmlns:p14="http://schemas.microsoft.com/office/powerpoint/2010/main" val="260183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06C84-4E76-F74D-B29B-6D4C3A47EAA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2470C5F-AC17-FD47-A8C6-AD80965C627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2CA8F46-8BE4-F747-B7E5-5D8979A4CFF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C61E697-E777-8544-B2DD-D562CC3F9843}"/>
              </a:ext>
            </a:extLst>
          </p:cNvPr>
          <p:cNvSpPr>
            <a:spLocks noGrp="1"/>
          </p:cNvSpPr>
          <p:nvPr>
            <p:ph type="dt" sz="half" idx="10"/>
          </p:nvPr>
        </p:nvSpPr>
        <p:spPr/>
        <p:txBody>
          <a:bodyPr/>
          <a:lstStyle/>
          <a:p>
            <a:r>
              <a:rPr lang="de-DE"/>
              <a:t>6. Dezember 2021</a:t>
            </a:r>
          </a:p>
        </p:txBody>
      </p:sp>
      <p:sp>
        <p:nvSpPr>
          <p:cNvPr id="6" name="Fußzeilenplatzhalter 5">
            <a:extLst>
              <a:ext uri="{FF2B5EF4-FFF2-40B4-BE49-F238E27FC236}">
                <a16:creationId xmlns:a16="http://schemas.microsoft.com/office/drawing/2014/main" id="{2BD569FF-9B91-5344-818B-3574F1E6D2D2}"/>
              </a:ext>
            </a:extLst>
          </p:cNvPr>
          <p:cNvSpPr>
            <a:spLocks noGrp="1"/>
          </p:cNvSpPr>
          <p:nvPr>
            <p:ph type="ftr" sz="quarter" idx="11"/>
          </p:nvPr>
        </p:nvSpPr>
        <p:spPr/>
        <p:txBody>
          <a:bodyPr/>
          <a:lstStyle/>
          <a:p>
            <a:r>
              <a:rPr lang="de-DE"/>
              <a:t>H.-J. Lüsebrink: Peuples – Nations – Barbarie/Civilisation: Identitätsmuster und Alteritätsbegriffe in enzyklopädischen Werken und Reiseberichten der französischen Aufklärung</a:t>
            </a:r>
          </a:p>
        </p:txBody>
      </p:sp>
      <p:sp>
        <p:nvSpPr>
          <p:cNvPr id="7" name="Foliennummernplatzhalter 6">
            <a:extLst>
              <a:ext uri="{FF2B5EF4-FFF2-40B4-BE49-F238E27FC236}">
                <a16:creationId xmlns:a16="http://schemas.microsoft.com/office/drawing/2014/main" id="{CBD550E5-E8DC-AF47-AF1B-F75330823955}"/>
              </a:ext>
            </a:extLst>
          </p:cNvPr>
          <p:cNvSpPr>
            <a:spLocks noGrp="1"/>
          </p:cNvSpPr>
          <p:nvPr>
            <p:ph type="sldNum" sz="quarter" idx="12"/>
          </p:nvPr>
        </p:nvSpPr>
        <p:spPr/>
        <p:txBody>
          <a:bodyPr/>
          <a:lstStyle/>
          <a:p>
            <a:fld id="{4E63CABF-85BE-F345-85F2-DB9B29435AFA}" type="slidenum">
              <a:rPr lang="de-DE" smtClean="0"/>
              <a:t>‹Nr.›</a:t>
            </a:fld>
            <a:endParaRPr lang="de-DE"/>
          </a:p>
        </p:txBody>
      </p:sp>
    </p:spTree>
    <p:extLst>
      <p:ext uri="{BB962C8B-B14F-4D97-AF65-F5344CB8AC3E}">
        <p14:creationId xmlns:p14="http://schemas.microsoft.com/office/powerpoint/2010/main" val="43352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3FC2A-961C-3045-A91C-ECE837E9701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5FBE186-0B5E-F147-AD81-B50855AFA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9F6C5B7-D17F-434E-909A-8D6430B2DA7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1EF8E38-5ECC-FD48-B296-F40F0911FE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CEB7845-583A-F44C-86B2-3C63E1E5017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07B8BF7-3549-3A4E-8606-721B284DC876}"/>
              </a:ext>
            </a:extLst>
          </p:cNvPr>
          <p:cNvSpPr>
            <a:spLocks noGrp="1"/>
          </p:cNvSpPr>
          <p:nvPr>
            <p:ph type="dt" sz="half" idx="10"/>
          </p:nvPr>
        </p:nvSpPr>
        <p:spPr/>
        <p:txBody>
          <a:bodyPr/>
          <a:lstStyle/>
          <a:p>
            <a:r>
              <a:rPr lang="de-DE"/>
              <a:t>6. Dezember 2021</a:t>
            </a:r>
          </a:p>
        </p:txBody>
      </p:sp>
      <p:sp>
        <p:nvSpPr>
          <p:cNvPr id="8" name="Fußzeilenplatzhalter 7">
            <a:extLst>
              <a:ext uri="{FF2B5EF4-FFF2-40B4-BE49-F238E27FC236}">
                <a16:creationId xmlns:a16="http://schemas.microsoft.com/office/drawing/2014/main" id="{5C61F2FA-BCC2-FE42-B2F5-C9F5AD9ADEAA}"/>
              </a:ext>
            </a:extLst>
          </p:cNvPr>
          <p:cNvSpPr>
            <a:spLocks noGrp="1"/>
          </p:cNvSpPr>
          <p:nvPr>
            <p:ph type="ftr" sz="quarter" idx="11"/>
          </p:nvPr>
        </p:nvSpPr>
        <p:spPr/>
        <p:txBody>
          <a:bodyPr/>
          <a:lstStyle/>
          <a:p>
            <a:r>
              <a:rPr lang="de-DE"/>
              <a:t>H.-J. Lüsebrink: Peuples – Nations – Barbarie/Civilisation: Identitätsmuster und Alteritätsbegriffe in enzyklopädischen Werken und Reiseberichten der französischen Aufklärung</a:t>
            </a:r>
          </a:p>
        </p:txBody>
      </p:sp>
      <p:sp>
        <p:nvSpPr>
          <p:cNvPr id="9" name="Foliennummernplatzhalter 8">
            <a:extLst>
              <a:ext uri="{FF2B5EF4-FFF2-40B4-BE49-F238E27FC236}">
                <a16:creationId xmlns:a16="http://schemas.microsoft.com/office/drawing/2014/main" id="{7C6ADC57-7D79-504A-BA67-1A8F7E50D332}"/>
              </a:ext>
            </a:extLst>
          </p:cNvPr>
          <p:cNvSpPr>
            <a:spLocks noGrp="1"/>
          </p:cNvSpPr>
          <p:nvPr>
            <p:ph type="sldNum" sz="quarter" idx="12"/>
          </p:nvPr>
        </p:nvSpPr>
        <p:spPr/>
        <p:txBody>
          <a:bodyPr/>
          <a:lstStyle/>
          <a:p>
            <a:fld id="{4E63CABF-85BE-F345-85F2-DB9B29435AFA}" type="slidenum">
              <a:rPr lang="de-DE" smtClean="0"/>
              <a:t>‹Nr.›</a:t>
            </a:fld>
            <a:endParaRPr lang="de-DE"/>
          </a:p>
        </p:txBody>
      </p:sp>
    </p:spTree>
    <p:extLst>
      <p:ext uri="{BB962C8B-B14F-4D97-AF65-F5344CB8AC3E}">
        <p14:creationId xmlns:p14="http://schemas.microsoft.com/office/powerpoint/2010/main" val="228423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370C1-7B2F-0C48-AD8E-363A5C7448F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F98809D-1C81-0748-9827-3B3A739B929D}"/>
              </a:ext>
            </a:extLst>
          </p:cNvPr>
          <p:cNvSpPr>
            <a:spLocks noGrp="1"/>
          </p:cNvSpPr>
          <p:nvPr>
            <p:ph type="dt" sz="half" idx="10"/>
          </p:nvPr>
        </p:nvSpPr>
        <p:spPr/>
        <p:txBody>
          <a:bodyPr/>
          <a:lstStyle/>
          <a:p>
            <a:r>
              <a:rPr lang="de-DE"/>
              <a:t>6. Dezember 2021</a:t>
            </a:r>
          </a:p>
        </p:txBody>
      </p:sp>
      <p:sp>
        <p:nvSpPr>
          <p:cNvPr id="4" name="Fußzeilenplatzhalter 3">
            <a:extLst>
              <a:ext uri="{FF2B5EF4-FFF2-40B4-BE49-F238E27FC236}">
                <a16:creationId xmlns:a16="http://schemas.microsoft.com/office/drawing/2014/main" id="{7CB52039-6AA6-2F4E-B47D-D375B538C330}"/>
              </a:ext>
            </a:extLst>
          </p:cNvPr>
          <p:cNvSpPr>
            <a:spLocks noGrp="1"/>
          </p:cNvSpPr>
          <p:nvPr>
            <p:ph type="ftr" sz="quarter" idx="11"/>
          </p:nvPr>
        </p:nvSpPr>
        <p:spPr/>
        <p:txBody>
          <a:bodyPr/>
          <a:lstStyle/>
          <a:p>
            <a:r>
              <a:rPr lang="de-DE"/>
              <a:t>H.-J. Lüsebrink: Peuples – Nations – Barbarie/Civilisation: Identitätsmuster und Alteritätsbegriffe in enzyklopädischen Werken und Reiseberichten der französischen Aufklärung</a:t>
            </a:r>
          </a:p>
        </p:txBody>
      </p:sp>
      <p:sp>
        <p:nvSpPr>
          <p:cNvPr id="5" name="Foliennummernplatzhalter 4">
            <a:extLst>
              <a:ext uri="{FF2B5EF4-FFF2-40B4-BE49-F238E27FC236}">
                <a16:creationId xmlns:a16="http://schemas.microsoft.com/office/drawing/2014/main" id="{A2BE70F6-D4EA-CA44-BEC6-62852CED90D2}"/>
              </a:ext>
            </a:extLst>
          </p:cNvPr>
          <p:cNvSpPr>
            <a:spLocks noGrp="1"/>
          </p:cNvSpPr>
          <p:nvPr>
            <p:ph type="sldNum" sz="quarter" idx="12"/>
          </p:nvPr>
        </p:nvSpPr>
        <p:spPr/>
        <p:txBody>
          <a:bodyPr/>
          <a:lstStyle/>
          <a:p>
            <a:fld id="{4E63CABF-85BE-F345-85F2-DB9B29435AFA}" type="slidenum">
              <a:rPr lang="de-DE" smtClean="0"/>
              <a:t>‹Nr.›</a:t>
            </a:fld>
            <a:endParaRPr lang="de-DE"/>
          </a:p>
        </p:txBody>
      </p:sp>
    </p:spTree>
    <p:extLst>
      <p:ext uri="{BB962C8B-B14F-4D97-AF65-F5344CB8AC3E}">
        <p14:creationId xmlns:p14="http://schemas.microsoft.com/office/powerpoint/2010/main" val="159668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14EC870-373A-6B47-8531-C9815A3D8DFA}"/>
              </a:ext>
            </a:extLst>
          </p:cNvPr>
          <p:cNvSpPr>
            <a:spLocks noGrp="1"/>
          </p:cNvSpPr>
          <p:nvPr>
            <p:ph type="dt" sz="half" idx="10"/>
          </p:nvPr>
        </p:nvSpPr>
        <p:spPr/>
        <p:txBody>
          <a:bodyPr/>
          <a:lstStyle/>
          <a:p>
            <a:r>
              <a:rPr lang="de-DE"/>
              <a:t>6. Dezember 2021</a:t>
            </a:r>
          </a:p>
        </p:txBody>
      </p:sp>
      <p:sp>
        <p:nvSpPr>
          <p:cNvPr id="3" name="Fußzeilenplatzhalter 2">
            <a:extLst>
              <a:ext uri="{FF2B5EF4-FFF2-40B4-BE49-F238E27FC236}">
                <a16:creationId xmlns:a16="http://schemas.microsoft.com/office/drawing/2014/main" id="{BAC34FFD-AC21-1D43-85F4-E46FF9737E0D}"/>
              </a:ext>
            </a:extLst>
          </p:cNvPr>
          <p:cNvSpPr>
            <a:spLocks noGrp="1"/>
          </p:cNvSpPr>
          <p:nvPr>
            <p:ph type="ftr" sz="quarter" idx="11"/>
          </p:nvPr>
        </p:nvSpPr>
        <p:spPr/>
        <p:txBody>
          <a:bodyPr/>
          <a:lstStyle/>
          <a:p>
            <a:r>
              <a:rPr lang="de-DE"/>
              <a:t>H.-J. Lüsebrink: Peuples – Nations – Barbarie/Civilisation: Identitätsmuster und Alteritätsbegriffe in enzyklopädischen Werken und Reiseberichten der französischen Aufklärung</a:t>
            </a:r>
          </a:p>
        </p:txBody>
      </p:sp>
      <p:sp>
        <p:nvSpPr>
          <p:cNvPr id="4" name="Foliennummernplatzhalter 3">
            <a:extLst>
              <a:ext uri="{FF2B5EF4-FFF2-40B4-BE49-F238E27FC236}">
                <a16:creationId xmlns:a16="http://schemas.microsoft.com/office/drawing/2014/main" id="{BB148EBA-1857-1349-9247-A805A89ED294}"/>
              </a:ext>
            </a:extLst>
          </p:cNvPr>
          <p:cNvSpPr>
            <a:spLocks noGrp="1"/>
          </p:cNvSpPr>
          <p:nvPr>
            <p:ph type="sldNum" sz="quarter" idx="12"/>
          </p:nvPr>
        </p:nvSpPr>
        <p:spPr/>
        <p:txBody>
          <a:bodyPr/>
          <a:lstStyle/>
          <a:p>
            <a:fld id="{4E63CABF-85BE-F345-85F2-DB9B29435AFA}" type="slidenum">
              <a:rPr lang="de-DE" smtClean="0"/>
              <a:t>‹Nr.›</a:t>
            </a:fld>
            <a:endParaRPr lang="de-DE"/>
          </a:p>
        </p:txBody>
      </p:sp>
    </p:spTree>
    <p:extLst>
      <p:ext uri="{BB962C8B-B14F-4D97-AF65-F5344CB8AC3E}">
        <p14:creationId xmlns:p14="http://schemas.microsoft.com/office/powerpoint/2010/main" val="189112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D8A77-8FE4-2D49-ADA7-54D2BE15E69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9EB822E-BDF5-964D-A608-B1AE170E2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1CF92E8-AB43-2A4A-9CD1-F16781EB3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999E5D8-EAC1-9E4F-946E-34E67B60F922}"/>
              </a:ext>
            </a:extLst>
          </p:cNvPr>
          <p:cNvSpPr>
            <a:spLocks noGrp="1"/>
          </p:cNvSpPr>
          <p:nvPr>
            <p:ph type="dt" sz="half" idx="10"/>
          </p:nvPr>
        </p:nvSpPr>
        <p:spPr/>
        <p:txBody>
          <a:bodyPr/>
          <a:lstStyle/>
          <a:p>
            <a:r>
              <a:rPr lang="de-DE"/>
              <a:t>6. Dezember 2021</a:t>
            </a:r>
          </a:p>
        </p:txBody>
      </p:sp>
      <p:sp>
        <p:nvSpPr>
          <p:cNvPr id="6" name="Fußzeilenplatzhalter 5">
            <a:extLst>
              <a:ext uri="{FF2B5EF4-FFF2-40B4-BE49-F238E27FC236}">
                <a16:creationId xmlns:a16="http://schemas.microsoft.com/office/drawing/2014/main" id="{CBE4D138-2F13-174D-8538-B97E142F2FA1}"/>
              </a:ext>
            </a:extLst>
          </p:cNvPr>
          <p:cNvSpPr>
            <a:spLocks noGrp="1"/>
          </p:cNvSpPr>
          <p:nvPr>
            <p:ph type="ftr" sz="quarter" idx="11"/>
          </p:nvPr>
        </p:nvSpPr>
        <p:spPr/>
        <p:txBody>
          <a:bodyPr/>
          <a:lstStyle/>
          <a:p>
            <a:r>
              <a:rPr lang="de-DE"/>
              <a:t>H.-J. Lüsebrink: Peuples – Nations – Barbarie/Civilisation: Identitätsmuster und Alteritätsbegriffe in enzyklopädischen Werken und Reiseberichten der französischen Aufklärung</a:t>
            </a:r>
          </a:p>
        </p:txBody>
      </p:sp>
      <p:sp>
        <p:nvSpPr>
          <p:cNvPr id="7" name="Foliennummernplatzhalter 6">
            <a:extLst>
              <a:ext uri="{FF2B5EF4-FFF2-40B4-BE49-F238E27FC236}">
                <a16:creationId xmlns:a16="http://schemas.microsoft.com/office/drawing/2014/main" id="{8C835B80-1203-4741-AC20-14C5524BCF9F}"/>
              </a:ext>
            </a:extLst>
          </p:cNvPr>
          <p:cNvSpPr>
            <a:spLocks noGrp="1"/>
          </p:cNvSpPr>
          <p:nvPr>
            <p:ph type="sldNum" sz="quarter" idx="12"/>
          </p:nvPr>
        </p:nvSpPr>
        <p:spPr/>
        <p:txBody>
          <a:bodyPr/>
          <a:lstStyle/>
          <a:p>
            <a:fld id="{4E63CABF-85BE-F345-85F2-DB9B29435AFA}" type="slidenum">
              <a:rPr lang="de-DE" smtClean="0"/>
              <a:t>‹Nr.›</a:t>
            </a:fld>
            <a:endParaRPr lang="de-DE"/>
          </a:p>
        </p:txBody>
      </p:sp>
    </p:spTree>
    <p:extLst>
      <p:ext uri="{BB962C8B-B14F-4D97-AF65-F5344CB8AC3E}">
        <p14:creationId xmlns:p14="http://schemas.microsoft.com/office/powerpoint/2010/main" val="192858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5C8D4-10DB-404C-8F44-8BB874C53E1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412C25-7D98-DD48-8BD4-3E230838EE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4FDF851-2CCA-C847-A158-9F4606C8D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AFEB83F-F8A5-2C48-9AE1-6E174AD3A4F1}"/>
              </a:ext>
            </a:extLst>
          </p:cNvPr>
          <p:cNvSpPr>
            <a:spLocks noGrp="1"/>
          </p:cNvSpPr>
          <p:nvPr>
            <p:ph type="dt" sz="half" idx="10"/>
          </p:nvPr>
        </p:nvSpPr>
        <p:spPr/>
        <p:txBody>
          <a:bodyPr/>
          <a:lstStyle/>
          <a:p>
            <a:r>
              <a:rPr lang="de-DE"/>
              <a:t>6. Dezember 2021</a:t>
            </a:r>
          </a:p>
        </p:txBody>
      </p:sp>
      <p:sp>
        <p:nvSpPr>
          <p:cNvPr id="6" name="Fußzeilenplatzhalter 5">
            <a:extLst>
              <a:ext uri="{FF2B5EF4-FFF2-40B4-BE49-F238E27FC236}">
                <a16:creationId xmlns:a16="http://schemas.microsoft.com/office/drawing/2014/main" id="{12FCDEF7-0CED-B247-893D-8387F42F0C08}"/>
              </a:ext>
            </a:extLst>
          </p:cNvPr>
          <p:cNvSpPr>
            <a:spLocks noGrp="1"/>
          </p:cNvSpPr>
          <p:nvPr>
            <p:ph type="ftr" sz="quarter" idx="11"/>
          </p:nvPr>
        </p:nvSpPr>
        <p:spPr/>
        <p:txBody>
          <a:bodyPr/>
          <a:lstStyle/>
          <a:p>
            <a:r>
              <a:rPr lang="de-DE"/>
              <a:t>H.-J. Lüsebrink: Peuples – Nations – Barbarie/Civilisation: Identitätsmuster und Alteritätsbegriffe in enzyklopädischen Werken und Reiseberichten der französischen Aufklärung</a:t>
            </a:r>
          </a:p>
        </p:txBody>
      </p:sp>
      <p:sp>
        <p:nvSpPr>
          <p:cNvPr id="7" name="Foliennummernplatzhalter 6">
            <a:extLst>
              <a:ext uri="{FF2B5EF4-FFF2-40B4-BE49-F238E27FC236}">
                <a16:creationId xmlns:a16="http://schemas.microsoft.com/office/drawing/2014/main" id="{6A41B60B-2E49-C142-A6AC-69849570C1A4}"/>
              </a:ext>
            </a:extLst>
          </p:cNvPr>
          <p:cNvSpPr>
            <a:spLocks noGrp="1"/>
          </p:cNvSpPr>
          <p:nvPr>
            <p:ph type="sldNum" sz="quarter" idx="12"/>
          </p:nvPr>
        </p:nvSpPr>
        <p:spPr/>
        <p:txBody>
          <a:bodyPr/>
          <a:lstStyle/>
          <a:p>
            <a:fld id="{4E63CABF-85BE-F345-85F2-DB9B29435AFA}" type="slidenum">
              <a:rPr lang="de-DE" smtClean="0"/>
              <a:t>‹Nr.›</a:t>
            </a:fld>
            <a:endParaRPr lang="de-DE"/>
          </a:p>
        </p:txBody>
      </p:sp>
    </p:spTree>
    <p:extLst>
      <p:ext uri="{BB962C8B-B14F-4D97-AF65-F5344CB8AC3E}">
        <p14:creationId xmlns:p14="http://schemas.microsoft.com/office/powerpoint/2010/main" val="62415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2D5826-C08E-5145-8B9B-FA64752CA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3E9FCB5-6B11-C843-AB00-156ED56DE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B1C7418-8FA1-0B49-92F2-ECF9C0758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6. Dezember 2021</a:t>
            </a:r>
          </a:p>
        </p:txBody>
      </p:sp>
      <p:sp>
        <p:nvSpPr>
          <p:cNvPr id="5" name="Fußzeilenplatzhalter 4">
            <a:extLst>
              <a:ext uri="{FF2B5EF4-FFF2-40B4-BE49-F238E27FC236}">
                <a16:creationId xmlns:a16="http://schemas.microsoft.com/office/drawing/2014/main" id="{9B716828-5827-6549-9B18-B1635A909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H.-J. Lüsebrink: Peuples – Nations – Barbarie/Civilisation: Identitätsmuster und Alteritätsbegriffe in enzyklopädischen Werken und Reiseberichten der französischen Aufklärung</a:t>
            </a:r>
          </a:p>
        </p:txBody>
      </p:sp>
      <p:sp>
        <p:nvSpPr>
          <p:cNvPr id="6" name="Foliennummernplatzhalter 5">
            <a:extLst>
              <a:ext uri="{FF2B5EF4-FFF2-40B4-BE49-F238E27FC236}">
                <a16:creationId xmlns:a16="http://schemas.microsoft.com/office/drawing/2014/main" id="{33C41151-FB65-2C47-932F-4C1408FAAD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CABF-85BE-F345-85F2-DB9B29435AFA}" type="slidenum">
              <a:rPr lang="de-DE" smtClean="0"/>
              <a:t>‹Nr.›</a:t>
            </a:fld>
            <a:endParaRPr lang="de-DE"/>
          </a:p>
        </p:txBody>
      </p:sp>
    </p:spTree>
    <p:extLst>
      <p:ext uri="{BB962C8B-B14F-4D97-AF65-F5344CB8AC3E}">
        <p14:creationId xmlns:p14="http://schemas.microsoft.com/office/powerpoint/2010/main" val="3970331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2CC7293-EC17-2F45-B80F-731E6CF241B3}"/>
              </a:ext>
            </a:extLst>
          </p:cNvPr>
          <p:cNvSpPr>
            <a:spLocks noGrp="1"/>
          </p:cNvSpPr>
          <p:nvPr>
            <p:ph type="body" sz="quarter" idx="10"/>
          </p:nvPr>
        </p:nvSpPr>
        <p:spPr>
          <a:xfrm>
            <a:off x="219514" y="326740"/>
            <a:ext cx="9749676" cy="1217837"/>
          </a:xfrm>
        </p:spPr>
        <p:txBody>
          <a:bodyPr>
            <a:normAutofit fontScale="25000" lnSpcReduction="20000"/>
          </a:bodyPr>
          <a:lstStyle/>
          <a:p>
            <a:endParaRPr lang="fr-CA" sz="3200" b="1" dirty="0">
              <a:solidFill>
                <a:schemeClr val="tx2"/>
              </a:solidFill>
              <a:latin typeface="Segoe UI" panose="020B0502040204020203" pitchFamily="34" charset="0"/>
              <a:cs typeface="Segoe UI" panose="020B0502040204020203" pitchFamily="34" charset="0"/>
            </a:endParaRPr>
          </a:p>
          <a:p>
            <a:r>
              <a:rPr lang="fr-CA" sz="11200" b="1" dirty="0">
                <a:solidFill>
                  <a:schemeClr val="tx2"/>
                </a:solidFill>
                <a:latin typeface="Segoe UI" panose="020B0502040204020203" pitchFamily="34" charset="0"/>
                <a:cs typeface="Segoe UI" panose="020B0502040204020203" pitchFamily="34" charset="0"/>
              </a:rPr>
              <a:t>Professeur Hans-Jürgen Lüsebrink</a:t>
            </a:r>
          </a:p>
          <a:p>
            <a:r>
              <a:rPr lang="fr-CA" sz="11200" b="1" dirty="0">
                <a:solidFill>
                  <a:schemeClr val="tx2"/>
                </a:solidFill>
                <a:latin typeface="Segoe UI" panose="020B0502040204020203" pitchFamily="34" charset="0"/>
                <a:cs typeface="Segoe UI" panose="020B0502040204020203" pitchFamily="34" charset="0"/>
              </a:rPr>
              <a:t>(Université de la Sarre, Saarbrücken, Allemagne)</a:t>
            </a:r>
          </a:p>
          <a:p>
            <a:endParaRPr lang="de-DE" dirty="0"/>
          </a:p>
        </p:txBody>
      </p:sp>
      <p:sp>
        <p:nvSpPr>
          <p:cNvPr id="9" name="Textplatzhalter 8">
            <a:extLst>
              <a:ext uri="{FF2B5EF4-FFF2-40B4-BE49-F238E27FC236}">
                <a16:creationId xmlns:a16="http://schemas.microsoft.com/office/drawing/2014/main" id="{E949507E-CDA8-BB44-9128-9C712DAEA9DA}"/>
              </a:ext>
            </a:extLst>
          </p:cNvPr>
          <p:cNvSpPr>
            <a:spLocks noGrp="1"/>
          </p:cNvSpPr>
          <p:nvPr>
            <p:ph idx="1"/>
          </p:nvPr>
        </p:nvSpPr>
        <p:spPr>
          <a:xfrm>
            <a:off x="1238054" y="1944688"/>
            <a:ext cx="9323582" cy="4913312"/>
          </a:xfrm>
        </p:spPr>
        <p:txBody>
          <a:bodyPr>
            <a:normAutofit/>
          </a:bodyPr>
          <a:lstStyle/>
          <a:p>
            <a:pPr>
              <a:lnSpc>
                <a:spcPct val="100000"/>
              </a:lnSpc>
            </a:pPr>
            <a:endParaRPr lang="de-DE" sz="3600" b="1" dirty="0">
              <a:ea typeface="Calibri" panose="020F0502020204030204" pitchFamily="34" charset="0"/>
            </a:endParaRPr>
          </a:p>
          <a:p>
            <a:pPr marL="0" indent="0">
              <a:buNone/>
            </a:pPr>
            <a:r>
              <a:rPr lang="de-DE" b="1" dirty="0">
                <a:effectLst/>
                <a:ea typeface="Calibri" panose="020F0502020204030204" pitchFamily="34" charset="0"/>
              </a:rPr>
              <a:t>,</a:t>
            </a:r>
          </a:p>
        </p:txBody>
      </p:sp>
      <p:sp>
        <p:nvSpPr>
          <p:cNvPr id="6" name="Foliennummernplatzhalter 5">
            <a:extLst>
              <a:ext uri="{FF2B5EF4-FFF2-40B4-BE49-F238E27FC236}">
                <a16:creationId xmlns:a16="http://schemas.microsoft.com/office/drawing/2014/main" id="{191730F8-832D-2F4E-AB4B-E079CEC2AD2F}"/>
              </a:ext>
            </a:extLst>
          </p:cNvPr>
          <p:cNvSpPr>
            <a:spLocks noGrp="1"/>
          </p:cNvSpPr>
          <p:nvPr>
            <p:ph type="sldNum" sz="quarter" idx="14"/>
          </p:nvPr>
        </p:nvSpPr>
        <p:spPr/>
        <p:txBody>
          <a:bodyPr/>
          <a:lstStyle/>
          <a:p>
            <a:fld id="{38FDE5FA-AC5F-1C49-B90E-46DA736DB90B}" type="slidenum">
              <a:rPr lang="de-DE" altLang="de-DE" sz="1200" smtClean="0"/>
              <a:pPr/>
              <a:t>1</a:t>
            </a:fld>
            <a:endParaRPr lang="de-DE" altLang="de-DE" dirty="0"/>
          </a:p>
        </p:txBody>
      </p:sp>
      <p:sp>
        <p:nvSpPr>
          <p:cNvPr id="4" name="Textfeld 3">
            <a:extLst>
              <a:ext uri="{FF2B5EF4-FFF2-40B4-BE49-F238E27FC236}">
                <a16:creationId xmlns:a16="http://schemas.microsoft.com/office/drawing/2014/main" id="{9FFE7504-2A46-0844-87D4-FAA1E77D0D63}"/>
              </a:ext>
            </a:extLst>
          </p:cNvPr>
          <p:cNvSpPr txBox="1"/>
          <p:nvPr/>
        </p:nvSpPr>
        <p:spPr>
          <a:xfrm>
            <a:off x="2579855" y="5134451"/>
            <a:ext cx="184731" cy="800219"/>
          </a:xfrm>
          <a:prstGeom prst="rect">
            <a:avLst/>
          </a:prstGeom>
          <a:noFill/>
        </p:spPr>
        <p:txBody>
          <a:bodyPr wrap="none" rtlCol="0">
            <a:spAutoFit/>
          </a:bodyPr>
          <a:lstStyle/>
          <a:p>
            <a:endParaRPr lang="de-DE" sz="2800" dirty="0">
              <a:effectLst/>
              <a:latin typeface="Times New Roman" panose="02020603050405020304" pitchFamily="18" charset="0"/>
              <a:ea typeface="Calibri" panose="020F0502020204030204" pitchFamily="34" charset="0"/>
            </a:endParaRPr>
          </a:p>
          <a:p>
            <a:endParaRPr lang="de-DE" dirty="0"/>
          </a:p>
        </p:txBody>
      </p:sp>
      <p:sp>
        <p:nvSpPr>
          <p:cNvPr id="7" name="Textfeld 6">
            <a:extLst>
              <a:ext uri="{FF2B5EF4-FFF2-40B4-BE49-F238E27FC236}">
                <a16:creationId xmlns:a16="http://schemas.microsoft.com/office/drawing/2014/main" id="{84C7FACD-1393-C14C-907A-44B1C4C054D2}"/>
              </a:ext>
            </a:extLst>
          </p:cNvPr>
          <p:cNvSpPr txBox="1"/>
          <p:nvPr/>
        </p:nvSpPr>
        <p:spPr>
          <a:xfrm>
            <a:off x="432560" y="6377371"/>
            <a:ext cx="9323583" cy="307777"/>
          </a:xfrm>
          <a:prstGeom prst="rect">
            <a:avLst/>
          </a:prstGeom>
          <a:noFill/>
        </p:spPr>
        <p:txBody>
          <a:bodyPr wrap="square" rtlCol="0">
            <a:spAutoFit/>
          </a:bodyPr>
          <a:lstStyle/>
          <a:p>
            <a:pPr>
              <a:spcAft>
                <a:spcPts val="300"/>
              </a:spcAft>
            </a:pPr>
            <a:r>
              <a:rPr lang="de-DE" sz="1400" b="1" dirty="0">
                <a:solidFill>
                  <a:schemeClr val="bg1"/>
                </a:solidFill>
                <a:latin typeface="Segoe UI" panose="020B0502040204020203" pitchFamily="34" charset="0"/>
                <a:cs typeface="Segoe UI" panose="020B0502040204020203" pitchFamily="34" charset="0"/>
              </a:rPr>
              <a:t>Hans-Jürgen Lüsebrink – </a:t>
            </a:r>
            <a:r>
              <a:rPr lang="de-DE" sz="1400" b="1" dirty="0" err="1">
                <a:solidFill>
                  <a:schemeClr val="bg1"/>
                </a:solidFill>
                <a:latin typeface="Segoe UI" panose="020B0502040204020203" pitchFamily="34" charset="0"/>
                <a:cs typeface="Segoe UI" panose="020B0502040204020203" pitchFamily="34" charset="0"/>
              </a:rPr>
              <a:t>Professeur</a:t>
            </a:r>
            <a:r>
              <a:rPr lang="de-DE" sz="1400" b="1" dirty="0">
                <a:solidFill>
                  <a:schemeClr val="bg1"/>
                </a:solidFill>
                <a:latin typeface="Segoe UI" panose="020B0502040204020203" pitchFamily="34" charset="0"/>
                <a:cs typeface="Segoe UI" panose="020B0502040204020203" pitchFamily="34" charset="0"/>
              </a:rPr>
              <a:t> </a:t>
            </a:r>
            <a:r>
              <a:rPr lang="de-DE" sz="1400" b="1" dirty="0" err="1">
                <a:solidFill>
                  <a:schemeClr val="bg1"/>
                </a:solidFill>
                <a:latin typeface="Segoe UI" panose="020B0502040204020203" pitchFamily="34" charset="0"/>
                <a:cs typeface="Segoe UI" panose="020B0502040204020203" pitchFamily="34" charset="0"/>
              </a:rPr>
              <a:t>sénior</a:t>
            </a:r>
            <a:r>
              <a:rPr lang="de-DE" sz="1400" b="1" dirty="0">
                <a:solidFill>
                  <a:schemeClr val="bg1"/>
                </a:solidFill>
                <a:latin typeface="Segoe UI" panose="020B0502040204020203" pitchFamily="34" charset="0"/>
                <a:cs typeface="Segoe UI" panose="020B0502040204020203" pitchFamily="34" charset="0"/>
              </a:rPr>
              <a:t> </a:t>
            </a:r>
            <a:r>
              <a:rPr lang="de-DE" sz="1400" b="1" dirty="0" err="1">
                <a:solidFill>
                  <a:schemeClr val="bg1"/>
                </a:solidFill>
                <a:latin typeface="Segoe UI" panose="020B0502040204020203" pitchFamily="34" charset="0"/>
                <a:cs typeface="Segoe UI" panose="020B0502040204020203" pitchFamily="34" charset="0"/>
              </a:rPr>
              <a:t>d‘études</a:t>
            </a:r>
            <a:r>
              <a:rPr lang="de-DE" sz="1400" b="1" dirty="0">
                <a:solidFill>
                  <a:schemeClr val="bg1"/>
                </a:solidFill>
                <a:latin typeface="Segoe UI" panose="020B0502040204020203" pitchFamily="34" charset="0"/>
                <a:cs typeface="Segoe UI" panose="020B0502040204020203" pitchFamily="34" charset="0"/>
              </a:rPr>
              <a:t> </a:t>
            </a:r>
            <a:r>
              <a:rPr lang="de-DE" sz="1400" b="1" dirty="0" err="1">
                <a:solidFill>
                  <a:schemeClr val="bg1"/>
                </a:solidFill>
                <a:latin typeface="Segoe UI" panose="020B0502040204020203" pitchFamily="34" charset="0"/>
                <a:cs typeface="Segoe UI" panose="020B0502040204020203" pitchFamily="34" charset="0"/>
              </a:rPr>
              <a:t>culturelles</a:t>
            </a:r>
            <a:r>
              <a:rPr lang="de-DE" sz="1400" b="1" dirty="0">
                <a:solidFill>
                  <a:schemeClr val="bg1"/>
                </a:solidFill>
                <a:latin typeface="Segoe UI" panose="020B0502040204020203" pitchFamily="34" charset="0"/>
                <a:cs typeface="Segoe UI" panose="020B0502040204020203" pitchFamily="34" charset="0"/>
              </a:rPr>
              <a:t> </a:t>
            </a:r>
            <a:r>
              <a:rPr lang="de-DE" sz="1400" b="1" dirty="0" err="1">
                <a:solidFill>
                  <a:schemeClr val="bg1"/>
                </a:solidFill>
                <a:latin typeface="Segoe UI" panose="020B0502040204020203" pitchFamily="34" charset="0"/>
                <a:cs typeface="Segoe UI" panose="020B0502040204020203" pitchFamily="34" charset="0"/>
              </a:rPr>
              <a:t>romanes</a:t>
            </a:r>
            <a:r>
              <a:rPr lang="de-DE" sz="1400" b="1" dirty="0">
                <a:solidFill>
                  <a:schemeClr val="bg1"/>
                </a:solidFill>
                <a:latin typeface="Segoe UI" panose="020B0502040204020203" pitchFamily="34" charset="0"/>
                <a:cs typeface="Segoe UI" panose="020B0502040204020203" pitchFamily="34" charset="0"/>
              </a:rPr>
              <a:t> et de </a:t>
            </a:r>
            <a:r>
              <a:rPr lang="de-DE" sz="1400" b="1" dirty="0" err="1">
                <a:solidFill>
                  <a:schemeClr val="bg1"/>
                </a:solidFill>
                <a:latin typeface="Segoe UI" panose="020B0502040204020203" pitchFamily="34" charset="0"/>
                <a:cs typeface="Segoe UI" panose="020B0502040204020203" pitchFamily="34" charset="0"/>
              </a:rPr>
              <a:t>communication</a:t>
            </a:r>
            <a:r>
              <a:rPr lang="de-DE" sz="1400" b="1" dirty="0">
                <a:solidFill>
                  <a:schemeClr val="bg1"/>
                </a:solidFill>
                <a:latin typeface="Segoe UI" panose="020B0502040204020203" pitchFamily="34" charset="0"/>
                <a:cs typeface="Segoe UI" panose="020B0502040204020203" pitchFamily="34" charset="0"/>
              </a:rPr>
              <a:t> </a:t>
            </a:r>
            <a:r>
              <a:rPr lang="de-DE" sz="1400" b="1" dirty="0" err="1">
                <a:solidFill>
                  <a:schemeClr val="bg1"/>
                </a:solidFill>
                <a:latin typeface="Segoe UI" panose="020B0502040204020203" pitchFamily="34" charset="0"/>
                <a:cs typeface="Segoe UI" panose="020B0502040204020203" pitchFamily="34" charset="0"/>
              </a:rPr>
              <a:t>interculturelle</a:t>
            </a:r>
            <a:endParaRPr lang="de-DE" sz="1400" b="1" dirty="0">
              <a:solidFill>
                <a:schemeClr val="bg1"/>
              </a:solidFill>
              <a:latin typeface="Segoe UI" panose="020B0502040204020203" pitchFamily="34" charset="0"/>
              <a:cs typeface="Segoe UI" panose="020B0502040204020203" pitchFamily="34" charset="0"/>
            </a:endParaRPr>
          </a:p>
        </p:txBody>
      </p:sp>
      <p:sp>
        <p:nvSpPr>
          <p:cNvPr id="3" name="Textfeld 2">
            <a:extLst>
              <a:ext uri="{FF2B5EF4-FFF2-40B4-BE49-F238E27FC236}">
                <a16:creationId xmlns:a16="http://schemas.microsoft.com/office/drawing/2014/main" id="{D2262FB4-75E8-6F64-070D-2CD849577902}"/>
              </a:ext>
            </a:extLst>
          </p:cNvPr>
          <p:cNvSpPr txBox="1"/>
          <p:nvPr/>
        </p:nvSpPr>
        <p:spPr>
          <a:xfrm>
            <a:off x="219515" y="1944687"/>
            <a:ext cx="11631162" cy="3108543"/>
          </a:xfrm>
          <a:prstGeom prst="rect">
            <a:avLst/>
          </a:prstGeom>
          <a:noFill/>
        </p:spPr>
        <p:txBody>
          <a:bodyPr wrap="square" rtlCol="0">
            <a:spAutoFit/>
          </a:bodyPr>
          <a:lstStyle/>
          <a:p>
            <a:pPr marL="0" indent="0">
              <a:buNone/>
            </a:pPr>
            <a:r>
              <a:rPr lang="fr-FR" sz="3200" b="1"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Paul-Marc </a:t>
            </a:r>
            <a:r>
              <a:rPr lang="fr-FR" sz="3200" b="1" dirty="0" err="1">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Sauvalle</a:t>
            </a:r>
            <a:r>
              <a:rPr lang="fr-FR" sz="3200" b="1" dirty="0">
                <a:solidFill>
                  <a:srgbClr val="4D4D4D"/>
                </a:solidFill>
                <a:latin typeface="Times New Roman" panose="02020603050405020304" pitchFamily="18" charset="0"/>
                <a:ea typeface="Times New Roman" panose="02020603050405020304" pitchFamily="18" charset="0"/>
                <a:cs typeface="Times New Roman" panose="02020603050405020304" pitchFamily="18" charset="0"/>
              </a:rPr>
              <a:t> (1857-1920) – journaliste engagé et intellectuel cosmopolite canadien-français. Présentation d’une enquête et d’un ouvrage </a:t>
            </a:r>
            <a:endParaRPr lang="de-DE" sz="3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defRPr/>
            </a:pPr>
            <a:endParaRPr lang="de-DE" sz="2800" dirty="0">
              <a:latin typeface="Times New Roman" panose="02020603050405020304" pitchFamily="18" charset="0"/>
              <a:cs typeface="Times New Roman" panose="02020603050405020304" pitchFamily="18" charset="0"/>
            </a:endParaRPr>
          </a:p>
          <a:p>
            <a:pPr marL="0" indent="0">
              <a:buNone/>
              <a:defRPr/>
            </a:pPr>
            <a:endParaRPr lang="de-DE" sz="2400" dirty="0">
              <a:latin typeface="Times New Roman" panose="02020603050405020304" pitchFamily="18" charset="0"/>
              <a:cs typeface="Times New Roman" panose="02020603050405020304" pitchFamily="18" charset="0"/>
            </a:endParaRPr>
          </a:p>
          <a:p>
            <a:pPr marL="0" indent="0">
              <a:buNone/>
              <a:defRPr/>
            </a:pPr>
            <a:endParaRPr lang="de-DE" sz="2400" dirty="0">
              <a:latin typeface="Times New Roman" panose="02020603050405020304" pitchFamily="18" charset="0"/>
              <a:cs typeface="Times New Roman" panose="02020603050405020304" pitchFamily="18" charset="0"/>
            </a:endParaRPr>
          </a:p>
          <a:p>
            <a:pPr marL="0" indent="0">
              <a:buNone/>
              <a:defRPr/>
            </a:pPr>
            <a:r>
              <a:rPr lang="de-DE" sz="2400" dirty="0">
                <a:latin typeface="Times New Roman" panose="02020603050405020304" pitchFamily="18" charset="0"/>
                <a:cs typeface="Times New Roman" panose="02020603050405020304" pitchFamily="18" charset="0"/>
              </a:rPr>
              <a:t>Conférence à </a:t>
            </a:r>
            <a:r>
              <a:rPr lang="de-DE" sz="2400" dirty="0" err="1">
                <a:latin typeface="Times New Roman" panose="02020603050405020304" pitchFamily="18" charset="0"/>
                <a:cs typeface="Times New Roman" panose="02020603050405020304" pitchFamily="18" charset="0"/>
              </a:rPr>
              <a:t>l‘Université</a:t>
            </a:r>
            <a:r>
              <a:rPr lang="de-DE" sz="2400" dirty="0">
                <a:latin typeface="Times New Roman" panose="02020603050405020304" pitchFamily="18" charset="0"/>
                <a:cs typeface="Times New Roman" panose="02020603050405020304" pitchFamily="18" charset="0"/>
              </a:rPr>
              <a:t> de Sherbrooke, GRÉLQ,11 </a:t>
            </a:r>
            <a:r>
              <a:rPr lang="de-DE" sz="2400" dirty="0" err="1">
                <a:latin typeface="Times New Roman" panose="02020603050405020304" pitchFamily="18" charset="0"/>
                <a:cs typeface="Times New Roman" panose="02020603050405020304" pitchFamily="18" charset="0"/>
              </a:rPr>
              <a:t>décembre</a:t>
            </a:r>
            <a:r>
              <a:rPr lang="de-DE" sz="2400" dirty="0">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1432451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284CF61-817F-BF47-9CB4-E1EFB9826F1D}"/>
              </a:ext>
            </a:extLst>
          </p:cNvPr>
          <p:cNvSpPr>
            <a:spLocks noGrp="1"/>
          </p:cNvSpPr>
          <p:nvPr>
            <p:ph type="body" sz="quarter" idx="10"/>
          </p:nvPr>
        </p:nvSpPr>
        <p:spPr>
          <a:xfrm>
            <a:off x="387358" y="327498"/>
            <a:ext cx="10507621" cy="1637489"/>
          </a:xfrm>
        </p:spPr>
        <p:txBody>
          <a:bodyPr>
            <a:normAutofit/>
          </a:bodyPr>
          <a:lstStyle/>
          <a:p>
            <a:r>
              <a:rPr lang="en-US" sz="3200" b="1" dirty="0">
                <a:effectLst/>
                <a:latin typeface="Times New Roman" panose="02020603050405020304" pitchFamily="18" charset="0"/>
                <a:ea typeface="Times New Roman" panose="02020603050405020304" pitchFamily="18" charset="0"/>
              </a:rPr>
              <a:t>Paul-Marc </a:t>
            </a:r>
            <a:r>
              <a:rPr lang="en-US" sz="3200" b="1" dirty="0" err="1">
                <a:effectLst/>
                <a:latin typeface="Times New Roman" panose="02020603050405020304" pitchFamily="18" charset="0"/>
                <a:ea typeface="Times New Roman" panose="02020603050405020304" pitchFamily="18" charset="0"/>
              </a:rPr>
              <a:t>Sauvalle</a:t>
            </a:r>
            <a:r>
              <a:rPr lang="en-US" sz="3200" b="1" dirty="0">
                <a:effectLst/>
                <a:latin typeface="Times New Roman" panose="02020603050405020304" pitchFamily="18" charset="0"/>
                <a:ea typeface="Times New Roman" panose="02020603050405020304" pitchFamily="18" charset="0"/>
              </a:rPr>
              <a:t> : « Le </a:t>
            </a:r>
            <a:r>
              <a:rPr lang="en-US" sz="3200" b="1" dirty="0" err="1">
                <a:effectLst/>
                <a:latin typeface="Times New Roman" panose="02020603050405020304" pitchFamily="18" charset="0"/>
                <a:ea typeface="Times New Roman" panose="02020603050405020304" pitchFamily="18" charset="0"/>
              </a:rPr>
              <a:t>nouvel</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édifice</a:t>
            </a:r>
            <a:r>
              <a:rPr lang="en-US" sz="3200" b="1" dirty="0">
                <a:effectLst/>
                <a:latin typeface="Times New Roman" panose="02020603050405020304" pitchFamily="18" charset="0"/>
                <a:ea typeface="Times New Roman" panose="02020603050405020304" pitchFamily="18" charset="0"/>
              </a:rPr>
              <a:t> de “La Patrie”. Une </a:t>
            </a:r>
            <a:r>
              <a:rPr lang="en-US" sz="3200" b="1" dirty="0" err="1">
                <a:effectLst/>
                <a:latin typeface="Times New Roman" panose="02020603050405020304" pitchFamily="18" charset="0"/>
                <a:ea typeface="Times New Roman" panose="02020603050405020304" pitchFamily="18" charset="0"/>
              </a:rPr>
              <a:t>lettre</a:t>
            </a:r>
            <a:r>
              <a:rPr lang="en-US" sz="3200" b="1" dirty="0">
                <a:effectLst/>
                <a:latin typeface="Times New Roman" panose="02020603050405020304" pitchFamily="18" charset="0"/>
                <a:ea typeface="Times New Roman" panose="02020603050405020304" pitchFamily="18" charset="0"/>
              </a:rPr>
              <a:t> de souvenir de M. Marc </a:t>
            </a:r>
            <a:r>
              <a:rPr lang="en-US" sz="3200" b="1" dirty="0" err="1">
                <a:effectLst/>
                <a:latin typeface="Times New Roman" panose="02020603050405020304" pitchFamily="18" charset="0"/>
                <a:ea typeface="Times New Roman" panose="02020603050405020304" pitchFamily="18" charset="0"/>
              </a:rPr>
              <a:t>Sauvalle</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ancien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rédacteur</a:t>
            </a:r>
            <a:r>
              <a:rPr lang="en-US" sz="3200" b="1" dirty="0">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en</a:t>
            </a:r>
            <a:r>
              <a:rPr lang="en-US" sz="3200" b="1" dirty="0">
                <a:latin typeface="Times New Roman" panose="02020603050405020304" pitchFamily="18" charset="0"/>
                <a:ea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rPr>
              <a:t>chef », </a:t>
            </a:r>
            <a:r>
              <a:rPr lang="en-US" sz="3200" b="1" i="1" dirty="0">
                <a:effectLst/>
                <a:latin typeface="Times New Roman" panose="02020603050405020304" pitchFamily="18" charset="0"/>
                <a:ea typeface="Times New Roman" panose="02020603050405020304" pitchFamily="18" charset="0"/>
              </a:rPr>
              <a:t>La Patrie</a:t>
            </a:r>
            <a:r>
              <a:rPr lang="en-US" sz="3200" b="1" dirty="0">
                <a:effectLst/>
                <a:latin typeface="Times New Roman" panose="02020603050405020304" pitchFamily="18" charset="0"/>
                <a:ea typeface="Times New Roman" panose="02020603050405020304" pitchFamily="18" charset="0"/>
              </a:rPr>
              <a:t>,</a:t>
            </a:r>
            <a:r>
              <a:rPr lang="en-US" sz="3200" b="1" i="1" dirty="0">
                <a:effectLst/>
                <a:latin typeface="Times New Roman" panose="02020603050405020304" pitchFamily="18" charset="0"/>
                <a:ea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rPr>
              <a:t>10-11-1906, p. 21.</a:t>
            </a:r>
            <a:endParaRPr lang="de-DE" sz="3200" b="1" dirty="0">
              <a:effectLst/>
              <a:latin typeface="Times New Roman" panose="02020603050405020304" pitchFamily="18" charset="0"/>
              <a:ea typeface="Times New Roman" panose="02020603050405020304" pitchFamily="18" charset="0"/>
            </a:endParaRPr>
          </a:p>
          <a:p>
            <a:endParaRPr lang="de-DE" b="1" dirty="0"/>
          </a:p>
        </p:txBody>
      </p:sp>
      <p:sp>
        <p:nvSpPr>
          <p:cNvPr id="3" name="Inhaltsplatzhalter 2">
            <a:extLst>
              <a:ext uri="{FF2B5EF4-FFF2-40B4-BE49-F238E27FC236}">
                <a16:creationId xmlns:a16="http://schemas.microsoft.com/office/drawing/2014/main" id="{74157EE1-DACB-6149-9DB6-BA3F813CEA93}"/>
              </a:ext>
            </a:extLst>
          </p:cNvPr>
          <p:cNvSpPr>
            <a:spLocks noGrp="1"/>
          </p:cNvSpPr>
          <p:nvPr>
            <p:ph idx="1"/>
          </p:nvPr>
        </p:nvSpPr>
        <p:spPr>
          <a:xfrm>
            <a:off x="341323" y="2143379"/>
            <a:ext cx="11114512" cy="4901261"/>
          </a:xfrm>
        </p:spPr>
        <p:txBody>
          <a:bodyPr>
            <a:normAutofit/>
          </a:bodyPr>
          <a:lstStyle/>
          <a:p>
            <a:pPr marL="0" marR="392430" indent="0" algn="just">
              <a:buNone/>
            </a:pPr>
            <a:r>
              <a:rPr lang="fr-FR" dirty="0">
                <a:latin typeface="Times New Roman" panose="02020603050405020304" pitchFamily="18" charset="0"/>
                <a:ea typeface="Times New Roman" panose="02020603050405020304" pitchFamily="18" charset="0"/>
              </a:rPr>
              <a:t>« </a:t>
            </a:r>
            <a:r>
              <a:rPr lang="fr-FR" dirty="0">
                <a:effectLst/>
                <a:latin typeface="Times New Roman" panose="02020603050405020304" pitchFamily="18" charset="0"/>
                <a:ea typeface="Times New Roman" panose="02020603050405020304" pitchFamily="18" charset="0"/>
              </a:rPr>
              <a:t>Passé tout cela ! Votre invitation qui m’arrive au sein des cailloux et des fossiles du Musée Géologique a déclenché pour quelques instants le cinématographe de tant de souvenirs que je note au passage et que vous pouvez enfouir comme la première pierre de votre nouvel édifice.</a:t>
            </a:r>
            <a:endParaRPr lang="de-DE" dirty="0">
              <a:effectLst/>
              <a:latin typeface="Times New Roman" panose="02020603050405020304" pitchFamily="18" charset="0"/>
              <a:ea typeface="Times New Roman" panose="02020603050405020304" pitchFamily="18" charset="0"/>
            </a:endParaRPr>
          </a:p>
          <a:p>
            <a:pPr marL="0" marR="392430" indent="0" algn="just">
              <a:buNone/>
            </a:pPr>
            <a:r>
              <a:rPr lang="fr-FR" dirty="0">
                <a:effectLst/>
                <a:latin typeface="Times New Roman" panose="02020603050405020304" pitchFamily="18" charset="0"/>
                <a:ea typeface="Times New Roman" panose="02020603050405020304" pitchFamily="18" charset="0"/>
              </a:rPr>
              <a:t>Une vraie tour de Babel, la PATRIE alors, le triomphe du cosmopolitisme. » </a:t>
            </a:r>
            <a:endParaRPr lang="de-DE" dirty="0"/>
          </a:p>
        </p:txBody>
      </p:sp>
      <p:sp>
        <p:nvSpPr>
          <p:cNvPr id="4" name="Foliennummernplatzhalter 3">
            <a:extLst>
              <a:ext uri="{FF2B5EF4-FFF2-40B4-BE49-F238E27FC236}">
                <a16:creationId xmlns:a16="http://schemas.microsoft.com/office/drawing/2014/main" id="{A2646DFB-5E63-2F47-AFA4-F23B5DB605A4}"/>
              </a:ext>
            </a:extLst>
          </p:cNvPr>
          <p:cNvSpPr>
            <a:spLocks noGrp="1"/>
          </p:cNvSpPr>
          <p:nvPr>
            <p:ph type="sldNum" sz="quarter" idx="14"/>
          </p:nvPr>
        </p:nvSpPr>
        <p:spPr/>
        <p:txBody>
          <a:bodyPr/>
          <a:lstStyle/>
          <a:p>
            <a:pPr>
              <a:defRPr/>
            </a:pPr>
            <a:fld id="{9C26CF26-809F-407B-9122-BBEFC90D682E}" type="slidenum">
              <a:rPr lang="de-DE" altLang="de-DE" smtClean="0"/>
              <a:pPr>
                <a:defRPr/>
              </a:pPr>
              <a:t>10</a:t>
            </a:fld>
            <a:endParaRPr lang="de-DE" altLang="de-DE" dirty="0"/>
          </a:p>
        </p:txBody>
      </p:sp>
      <p:sp>
        <p:nvSpPr>
          <p:cNvPr id="5" name="Textfeld 4">
            <a:extLst>
              <a:ext uri="{FF2B5EF4-FFF2-40B4-BE49-F238E27FC236}">
                <a16:creationId xmlns:a16="http://schemas.microsoft.com/office/drawing/2014/main" id="{DF9FC204-C782-011C-9F17-FCFC57F59F96}"/>
              </a:ext>
            </a:extLst>
          </p:cNvPr>
          <p:cNvSpPr txBox="1"/>
          <p:nvPr/>
        </p:nvSpPr>
        <p:spPr>
          <a:xfrm>
            <a:off x="387358" y="6398309"/>
            <a:ext cx="2743059" cy="646331"/>
          </a:xfrm>
          <a:prstGeom prst="rect">
            <a:avLst/>
          </a:prstGeom>
          <a:noFill/>
        </p:spPr>
        <p:txBody>
          <a:bodyPr wrap="none" rtlCol="0">
            <a:spAutoFit/>
          </a:bodyPr>
          <a:lstStyle/>
          <a:p>
            <a:r>
              <a:rPr lang="fr-FR" sz="1800" dirty="0">
                <a:solidFill>
                  <a:schemeClr val="bg1"/>
                </a:solidFill>
                <a:latin typeface="Times New Roman" panose="02020603050405020304" pitchFamily="18" charset="0"/>
                <a:ea typeface="Times"/>
              </a:rPr>
              <a:t>II U</a:t>
            </a:r>
            <a:r>
              <a:rPr lang="fr-FR" sz="1800" b="0" dirty="0">
                <a:solidFill>
                  <a:schemeClr val="bg1"/>
                </a:solidFill>
                <a:effectLst/>
                <a:latin typeface="Times New Roman" panose="02020603050405020304" pitchFamily="18" charset="0"/>
                <a:ea typeface="Times"/>
              </a:rPr>
              <a:t>ne trajectoire singulière</a:t>
            </a:r>
            <a:endParaRPr lang="de-DE" dirty="0">
              <a:solidFill>
                <a:schemeClr val="bg1"/>
              </a:solidFill>
            </a:endParaRPr>
          </a:p>
          <a:p>
            <a:endParaRPr lang="de-DE" dirty="0"/>
          </a:p>
        </p:txBody>
      </p:sp>
    </p:spTree>
    <p:extLst>
      <p:ext uri="{BB962C8B-B14F-4D97-AF65-F5344CB8AC3E}">
        <p14:creationId xmlns:p14="http://schemas.microsoft.com/office/powerpoint/2010/main" val="358373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0F38F7-CAAC-4085-A20A-3482D4035FBD}"/>
              </a:ext>
            </a:extLst>
          </p:cNvPr>
          <p:cNvSpPr>
            <a:spLocks noGrp="1"/>
          </p:cNvSpPr>
          <p:nvPr>
            <p:ph type="body" sz="quarter" idx="10"/>
          </p:nvPr>
        </p:nvSpPr>
        <p:spPr>
          <a:xfrm>
            <a:off x="397933" y="136525"/>
            <a:ext cx="10347822" cy="867920"/>
          </a:xfrm>
        </p:spPr>
        <p:txBody>
          <a:bodyPr>
            <a:noAutofit/>
          </a:bodyPr>
          <a:lstStyle/>
          <a:p>
            <a:r>
              <a:rPr lang="de-DE" altLang="de-DE" sz="3200" b="1" dirty="0" err="1">
                <a:latin typeface="Times New Roman" panose="02020603050405020304" pitchFamily="18" charset="0"/>
                <a:ea typeface="ＭＳ Ｐゴシック" panose="020B0600070205080204" pitchFamily="34" charset="-128"/>
                <a:cs typeface="Times New Roman" panose="02020603050405020304" pitchFamily="18" charset="0"/>
              </a:rPr>
              <a:t>Journalistes</a:t>
            </a:r>
            <a:r>
              <a:rPr lang="de-DE" altLang="de-DE" sz="3200" b="1" dirty="0">
                <a:latin typeface="Times New Roman" panose="02020603050405020304" pitchFamily="18" charset="0"/>
                <a:ea typeface="ＭＳ Ｐゴシック" panose="020B0600070205080204" pitchFamily="34" charset="-128"/>
                <a:cs typeface="Times New Roman" panose="02020603050405020304" pitchFamily="18" charset="0"/>
              </a:rPr>
              <a:t> et </a:t>
            </a:r>
            <a:r>
              <a:rPr lang="de-DE" altLang="de-DE" sz="3200" b="1" dirty="0" err="1">
                <a:latin typeface="Times New Roman" panose="02020603050405020304" pitchFamily="18" charset="0"/>
                <a:ea typeface="ＭＳ Ｐゴシック" panose="020B0600070205080204" pitchFamily="34" charset="-128"/>
                <a:cs typeface="Times New Roman" panose="02020603050405020304" pitchFamily="18" charset="0"/>
              </a:rPr>
              <a:t>écrivains</a:t>
            </a:r>
            <a:r>
              <a:rPr lang="de-DE" altLang="de-DE" sz="3200" b="1"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de-DE" altLang="de-DE" sz="3200" b="1" dirty="0" err="1">
                <a:latin typeface="Times New Roman" panose="02020603050405020304" pitchFamily="18" charset="0"/>
                <a:ea typeface="ＭＳ Ｐゴシック" panose="020B0600070205080204" pitchFamily="34" charset="-128"/>
                <a:cs typeface="Times New Roman" panose="02020603050405020304" pitchFamily="18" charset="0"/>
              </a:rPr>
              <a:t>canadiens-français</a:t>
            </a:r>
            <a:r>
              <a:rPr lang="de-DE" altLang="de-DE" sz="3200" b="1"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de-DE" altLang="de-DE" sz="3200" b="1" dirty="0" err="1">
                <a:latin typeface="Times New Roman" panose="02020603050405020304" pitchFamily="18" charset="0"/>
                <a:ea typeface="ＭＳ Ｐゴシック" panose="020B0600070205080204" pitchFamily="34" charset="-128"/>
                <a:cs typeface="Times New Roman" panose="02020603050405020304" pitchFamily="18" charset="0"/>
              </a:rPr>
              <a:t>proches</a:t>
            </a:r>
            <a:r>
              <a:rPr lang="de-DE" altLang="de-DE" sz="3200" b="1" dirty="0">
                <a:latin typeface="Times New Roman" panose="02020603050405020304" pitchFamily="18" charset="0"/>
                <a:ea typeface="ＭＳ Ｐゴシック" panose="020B0600070205080204" pitchFamily="34" charset="-128"/>
                <a:cs typeface="Times New Roman" panose="02020603050405020304" pitchFamily="18" charset="0"/>
              </a:rPr>
              <a:t> de </a:t>
            </a:r>
            <a:r>
              <a:rPr lang="de-DE" altLang="de-DE" sz="3200" b="1" dirty="0" err="1">
                <a:latin typeface="Times New Roman" panose="02020603050405020304" pitchFamily="18" charset="0"/>
                <a:ea typeface="ＭＳ Ｐゴシック" panose="020B0600070205080204" pitchFamily="34" charset="-128"/>
                <a:cs typeface="Times New Roman" panose="02020603050405020304" pitchFamily="18" charset="0"/>
              </a:rPr>
              <a:t>Sauvalle</a:t>
            </a:r>
            <a:endParaRPr lang="de-DE" sz="3200" b="1" dirty="0">
              <a:latin typeface="Times New Roman" panose="02020603050405020304" pitchFamily="18"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F0FA30A8-92E6-4E6F-AEBC-13B48F0941B5}"/>
              </a:ext>
            </a:extLst>
          </p:cNvPr>
          <p:cNvSpPr>
            <a:spLocks noGrp="1"/>
          </p:cNvSpPr>
          <p:nvPr>
            <p:ph idx="1"/>
          </p:nvPr>
        </p:nvSpPr>
        <p:spPr>
          <a:xfrm>
            <a:off x="397933" y="1187007"/>
            <a:ext cx="10347822" cy="4986780"/>
          </a:xfrm>
        </p:spPr>
        <p:txBody>
          <a:bodyPr>
            <a:normAutofit/>
          </a:bodyPr>
          <a:lstStyle/>
          <a:p>
            <a:r>
              <a:rPr lang="en-US" altLang="de-DE" dirty="0">
                <a:solidFill>
                  <a:srgbClr val="002060"/>
                </a:solidFill>
                <a:ea typeface="ＭＳ Ｐゴシック" panose="020B0600070205080204" pitchFamily="34" charset="-128"/>
              </a:rPr>
              <a:t>Aristide </a:t>
            </a:r>
            <a:r>
              <a:rPr lang="en-US" altLang="de-DE" dirty="0" err="1">
                <a:solidFill>
                  <a:srgbClr val="002060"/>
                </a:solidFill>
                <a:ea typeface="ＭＳ Ｐゴシック" panose="020B0600070205080204" pitchFamily="34" charset="-128"/>
              </a:rPr>
              <a:t>Filiatreault</a:t>
            </a:r>
            <a:r>
              <a:rPr lang="en-US" altLang="de-DE" dirty="0">
                <a:solidFill>
                  <a:srgbClr val="002060"/>
                </a:solidFill>
                <a:ea typeface="ＭＳ Ｐゴシック" panose="020B0600070205080204" pitchFamily="34" charset="-128"/>
              </a:rPr>
              <a:t> (1851-1913)		- Jules </a:t>
            </a:r>
            <a:r>
              <a:rPr lang="en-US" altLang="de-DE" dirty="0" err="1">
                <a:solidFill>
                  <a:srgbClr val="002060"/>
                </a:solidFill>
                <a:ea typeface="ＭＳ Ｐゴシック" panose="020B0600070205080204" pitchFamily="34" charset="-128"/>
              </a:rPr>
              <a:t>Helbronner</a:t>
            </a:r>
            <a:r>
              <a:rPr lang="en-US" altLang="de-DE" dirty="0">
                <a:solidFill>
                  <a:srgbClr val="002060"/>
                </a:solidFill>
                <a:ea typeface="ＭＳ Ｐゴシック" panose="020B0600070205080204" pitchFamily="34" charset="-128"/>
              </a:rPr>
              <a:t> (1844-1921)  </a:t>
            </a:r>
          </a:p>
          <a:p>
            <a:r>
              <a:rPr lang="en-US" altLang="de-DE" dirty="0">
                <a:solidFill>
                  <a:srgbClr val="002060"/>
                </a:solidFill>
                <a:ea typeface="ＭＳ Ｐゴシック" panose="020B0600070205080204" pitchFamily="34" charset="-128"/>
              </a:rPr>
              <a:t>Louis Fréchette (1839-1908)		- Auguste </a:t>
            </a:r>
            <a:r>
              <a:rPr lang="en-US" altLang="de-DE" dirty="0" err="1">
                <a:solidFill>
                  <a:srgbClr val="002060"/>
                </a:solidFill>
                <a:ea typeface="ＭＳ Ｐゴシック" panose="020B0600070205080204" pitchFamily="34" charset="-128"/>
              </a:rPr>
              <a:t>Achintre</a:t>
            </a:r>
            <a:r>
              <a:rPr lang="en-US" altLang="de-DE" dirty="0">
                <a:solidFill>
                  <a:srgbClr val="002060"/>
                </a:solidFill>
                <a:ea typeface="ＭＳ Ｐゴシック" panose="020B0600070205080204" pitchFamily="34" charset="-128"/>
              </a:rPr>
              <a:t> (1834-1886) </a:t>
            </a:r>
          </a:p>
          <a:p>
            <a:r>
              <a:rPr lang="en-US" altLang="de-DE" dirty="0">
                <a:solidFill>
                  <a:srgbClr val="002060"/>
                </a:solidFill>
                <a:ea typeface="ＭＳ Ｐゴシック" panose="020B0600070205080204" pitchFamily="34" charset="-128"/>
              </a:rPr>
              <a:t>Arthur Buies (1840-1901)</a:t>
            </a:r>
          </a:p>
          <a:p>
            <a:r>
              <a:rPr lang="en-US" altLang="de-DE" dirty="0">
                <a:solidFill>
                  <a:srgbClr val="002060"/>
                </a:solidFill>
                <a:ea typeface="ＭＳ Ｐゴシック" panose="020B0600070205080204" pitchFamily="34" charset="-128"/>
              </a:rPr>
              <a:t>Honoré Beaugrand (1848-1906) </a:t>
            </a:r>
          </a:p>
          <a:p>
            <a:r>
              <a:rPr lang="en-US" altLang="de-DE" dirty="0">
                <a:solidFill>
                  <a:srgbClr val="002060"/>
                </a:solidFill>
                <a:ea typeface="ＭＳ Ｐゴシック" panose="020B0600070205080204" pitchFamily="34" charset="-128"/>
              </a:rPr>
              <a:t>Edmond de Nevers (1862-1906)</a:t>
            </a:r>
          </a:p>
          <a:p>
            <a:r>
              <a:rPr lang="en-US" altLang="de-DE" dirty="0">
                <a:solidFill>
                  <a:srgbClr val="002060"/>
                </a:solidFill>
                <a:ea typeface="ＭＳ Ｐゴシック" panose="020B0600070205080204" pitchFamily="34" charset="-128"/>
              </a:rPr>
              <a:t>Rodolphe Lemieux (1866-1937)</a:t>
            </a:r>
          </a:p>
          <a:p>
            <a:r>
              <a:rPr lang="en-US" altLang="de-DE" dirty="0">
                <a:solidFill>
                  <a:srgbClr val="002060"/>
                </a:solidFill>
                <a:ea typeface="ＭＳ Ｐゴシック" panose="020B0600070205080204" pitchFamily="34" charset="-128"/>
              </a:rPr>
              <a:t>Alfred-Duclos </a:t>
            </a:r>
            <a:r>
              <a:rPr lang="en-US" altLang="de-DE" dirty="0" err="1">
                <a:solidFill>
                  <a:srgbClr val="002060"/>
                </a:solidFill>
                <a:ea typeface="ＭＳ Ｐゴシック" panose="020B0600070205080204" pitchFamily="34" charset="-128"/>
              </a:rPr>
              <a:t>DeCelles</a:t>
            </a:r>
            <a:r>
              <a:rPr lang="en-US" altLang="de-DE" dirty="0">
                <a:solidFill>
                  <a:srgbClr val="002060"/>
                </a:solidFill>
                <a:ea typeface="ＭＳ Ｐゴシック" panose="020B0600070205080204" pitchFamily="34" charset="-128"/>
              </a:rPr>
              <a:t> (1843-1925)</a:t>
            </a:r>
          </a:p>
          <a:p>
            <a:endParaRPr lang="de-DE" altLang="de-DE" dirty="0">
              <a:ea typeface="ＭＳ Ｐゴシック" panose="020B0600070205080204" pitchFamily="34" charset="-128"/>
            </a:endParaRPr>
          </a:p>
          <a:p>
            <a:pPr marL="0" indent="0">
              <a:buNone/>
            </a:pPr>
            <a:endParaRPr lang="de-DE" dirty="0"/>
          </a:p>
        </p:txBody>
      </p:sp>
      <p:sp>
        <p:nvSpPr>
          <p:cNvPr id="5" name="Fußzeilenplatzhalter 4">
            <a:extLst>
              <a:ext uri="{FF2B5EF4-FFF2-40B4-BE49-F238E27FC236}">
                <a16:creationId xmlns:a16="http://schemas.microsoft.com/office/drawing/2014/main" id="{1C24BCA1-C997-4920-9994-502B91C737C2}"/>
              </a:ext>
            </a:extLst>
          </p:cNvPr>
          <p:cNvSpPr>
            <a:spLocks noGrp="1"/>
          </p:cNvSpPr>
          <p:nvPr>
            <p:ph type="ftr" sz="quarter" idx="13"/>
          </p:nvPr>
        </p:nvSpPr>
        <p:spPr>
          <a:xfrm>
            <a:off x="628936" y="6390277"/>
            <a:ext cx="6300184" cy="365125"/>
          </a:xfrm>
        </p:spPr>
        <p:txBody>
          <a:bodyPr/>
          <a:lstStyle/>
          <a:p>
            <a:pPr>
              <a:defRPr/>
            </a:pPr>
            <a:r>
              <a:rPr lang="fr-FR" sz="1800" dirty="0">
                <a:solidFill>
                  <a:schemeClr val="bg1"/>
                </a:solidFill>
                <a:latin typeface="Times New Roman" panose="02020603050405020304" pitchFamily="18" charset="0"/>
                <a:ea typeface="Times"/>
                <a:cs typeface="Times New Roman" panose="02020603050405020304" pitchFamily="18" charset="0"/>
              </a:rPr>
              <a:t>II U</a:t>
            </a:r>
            <a:r>
              <a:rPr lang="fr-FR" sz="1800" b="0" dirty="0">
                <a:solidFill>
                  <a:schemeClr val="bg1"/>
                </a:solidFill>
                <a:effectLst/>
                <a:latin typeface="Times New Roman" panose="02020603050405020304" pitchFamily="18" charset="0"/>
                <a:ea typeface="Times"/>
                <a:cs typeface="Times New Roman" panose="02020603050405020304" pitchFamily="18" charset="0"/>
              </a:rPr>
              <a:t>ne trajectoire singulière</a:t>
            </a:r>
            <a:endParaRPr lang="de-DE" sz="1800" dirty="0">
              <a:solidFill>
                <a:schemeClr val="bg1"/>
              </a:solidFill>
              <a:latin typeface="Times New Roman" panose="02020603050405020304" pitchFamily="18" charset="0"/>
              <a:cs typeface="Times New Roman" panose="02020603050405020304" pitchFamily="18" charset="0"/>
            </a:endParaRPr>
          </a:p>
          <a:p>
            <a:pPr>
              <a:defRPr/>
            </a:pPr>
            <a:endParaRPr lang="de-DE" dirty="0"/>
          </a:p>
        </p:txBody>
      </p:sp>
      <p:sp>
        <p:nvSpPr>
          <p:cNvPr id="6" name="Foliennummernplatzhalter 5">
            <a:extLst>
              <a:ext uri="{FF2B5EF4-FFF2-40B4-BE49-F238E27FC236}">
                <a16:creationId xmlns:a16="http://schemas.microsoft.com/office/drawing/2014/main" id="{AF19BB8F-57E8-4996-8E09-11DAEE1CD1D2}"/>
              </a:ext>
            </a:extLst>
          </p:cNvPr>
          <p:cNvSpPr>
            <a:spLocks noGrp="1"/>
          </p:cNvSpPr>
          <p:nvPr>
            <p:ph type="sldNum" sz="quarter" idx="14"/>
          </p:nvPr>
        </p:nvSpPr>
        <p:spPr/>
        <p:txBody>
          <a:bodyPr/>
          <a:lstStyle/>
          <a:p>
            <a:pPr>
              <a:defRPr/>
            </a:pPr>
            <a:fld id="{9C26CF26-809F-407B-9122-BBEFC90D682E}" type="slidenum">
              <a:rPr lang="de-DE" altLang="de-DE" smtClean="0"/>
              <a:pPr>
                <a:defRPr/>
              </a:pPr>
              <a:t>11</a:t>
            </a:fld>
            <a:endParaRPr lang="de-DE" altLang="de-DE" dirty="0"/>
          </a:p>
        </p:txBody>
      </p:sp>
    </p:spTree>
    <p:extLst>
      <p:ext uri="{BB962C8B-B14F-4D97-AF65-F5344CB8AC3E}">
        <p14:creationId xmlns:p14="http://schemas.microsoft.com/office/powerpoint/2010/main" val="269527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0F38F7-CAAC-4085-A20A-3482D4035FBD}"/>
              </a:ext>
            </a:extLst>
          </p:cNvPr>
          <p:cNvSpPr>
            <a:spLocks noGrp="1"/>
          </p:cNvSpPr>
          <p:nvPr>
            <p:ph type="body" sz="quarter" idx="10"/>
          </p:nvPr>
        </p:nvSpPr>
        <p:spPr>
          <a:xfrm>
            <a:off x="190501" y="136525"/>
            <a:ext cx="10347822" cy="1349375"/>
          </a:xfrm>
        </p:spPr>
        <p:txBody>
          <a:bodyPr>
            <a:normAutofit fontScale="40000" lnSpcReduction="20000"/>
          </a:bodyPr>
          <a:lstStyle/>
          <a:p>
            <a:br>
              <a:rPr lang="fr-FR" altLang="de-DE" sz="3200" dirty="0">
                <a:ea typeface="ＭＳ Ｐゴシック" panose="020B0600070205080204" pitchFamily="34" charset="-128"/>
              </a:rPr>
            </a:br>
            <a:r>
              <a:rPr lang="fr-FR" altLang="de-DE" sz="6000" b="1" dirty="0">
                <a:ea typeface="ＭＳ Ｐゴシック" panose="020B0600070205080204" pitchFamily="34" charset="-128"/>
              </a:rPr>
              <a:t>«</a:t>
            </a:r>
            <a:r>
              <a:rPr lang="fr-FR" altLang="de-DE" sz="6000" b="1" dirty="0">
                <a:solidFill>
                  <a:schemeClr val="tx2">
                    <a:lumMod val="50000"/>
                  </a:schemeClr>
                </a:solidFill>
                <a:ea typeface="ＭＳ Ｐゴシック" panose="020B0600070205080204" pitchFamily="34" charset="-128"/>
              </a:rPr>
              <a:t>Programme. Signé : La Rédaction », </a:t>
            </a:r>
            <a:r>
              <a:rPr lang="fr-FR" altLang="de-DE" sz="6000" b="1" i="1" dirty="0">
                <a:solidFill>
                  <a:schemeClr val="tx2">
                    <a:lumMod val="50000"/>
                  </a:schemeClr>
                </a:solidFill>
                <a:ea typeface="ＭＳ Ｐゴシック" panose="020B0600070205080204" pitchFamily="34" charset="-128"/>
              </a:rPr>
              <a:t>Canada-Revue</a:t>
            </a:r>
            <a:r>
              <a:rPr lang="fr-FR" altLang="de-DE" sz="6000" b="1" dirty="0">
                <a:solidFill>
                  <a:schemeClr val="tx2">
                    <a:lumMod val="50000"/>
                  </a:schemeClr>
                </a:solidFill>
                <a:ea typeface="ＭＳ Ｐゴシック" panose="020B0600070205080204" pitchFamily="34" charset="-128"/>
              </a:rPr>
              <a:t>, vol. III, , </a:t>
            </a:r>
          </a:p>
          <a:p>
            <a:r>
              <a:rPr lang="fr-FR" altLang="de-DE" sz="6000" b="1" dirty="0">
                <a:solidFill>
                  <a:schemeClr val="tx2">
                    <a:lumMod val="50000"/>
                  </a:schemeClr>
                </a:solidFill>
                <a:ea typeface="ＭＳ Ｐゴシック" panose="020B0600070205080204" pitchFamily="34" charset="-128"/>
              </a:rPr>
              <a:t>23 juillet 1892, p. 65-66, ici p. 66. </a:t>
            </a:r>
            <a:br>
              <a:rPr lang="de-DE" altLang="de-DE" sz="9600" dirty="0">
                <a:solidFill>
                  <a:schemeClr val="tx2">
                    <a:lumMod val="50000"/>
                  </a:schemeClr>
                </a:solidFill>
                <a:ea typeface="ＭＳ Ｐゴシック" panose="020B0600070205080204" pitchFamily="34" charset="-128"/>
              </a:rPr>
            </a:br>
            <a:endParaRPr lang="de-DE" sz="9600" dirty="0">
              <a:solidFill>
                <a:schemeClr val="tx2">
                  <a:lumMod val="50000"/>
                </a:schemeClr>
              </a:solidFill>
            </a:endParaRPr>
          </a:p>
        </p:txBody>
      </p:sp>
      <p:sp>
        <p:nvSpPr>
          <p:cNvPr id="3" name="Inhaltsplatzhalter 2">
            <a:extLst>
              <a:ext uri="{FF2B5EF4-FFF2-40B4-BE49-F238E27FC236}">
                <a16:creationId xmlns:a16="http://schemas.microsoft.com/office/drawing/2014/main" id="{F0FA30A8-92E6-4E6F-AEBC-13B48F0941B5}"/>
              </a:ext>
            </a:extLst>
          </p:cNvPr>
          <p:cNvSpPr>
            <a:spLocks noGrp="1"/>
          </p:cNvSpPr>
          <p:nvPr>
            <p:ph idx="1"/>
          </p:nvPr>
        </p:nvSpPr>
        <p:spPr>
          <a:xfrm>
            <a:off x="190501" y="1630126"/>
            <a:ext cx="10555254" cy="4264836"/>
          </a:xfrm>
        </p:spPr>
        <p:txBody>
          <a:bodyPr>
            <a:normAutofit fontScale="92500"/>
          </a:bodyPr>
          <a:lstStyle/>
          <a:p>
            <a:r>
              <a:rPr lang="en-US" altLang="de-DE" sz="2800" dirty="0">
                <a:solidFill>
                  <a:schemeClr val="tx1"/>
                </a:solidFill>
                <a:ea typeface="ＭＳ Ｐゴシック" panose="020B0600070205080204" pitchFamily="34" charset="-128"/>
              </a:rPr>
              <a:t>„Il ne nous </a:t>
            </a:r>
            <a:r>
              <a:rPr lang="en-US" altLang="de-DE" sz="2800" dirty="0" err="1">
                <a:solidFill>
                  <a:schemeClr val="tx1"/>
                </a:solidFill>
                <a:ea typeface="ＭＳ Ｐゴシック" panose="020B0600070205080204" pitchFamily="34" charset="-128"/>
              </a:rPr>
              <a:t>suffit</a:t>
            </a:r>
            <a:r>
              <a:rPr lang="en-US" altLang="de-DE" sz="2800" dirty="0">
                <a:solidFill>
                  <a:schemeClr val="tx1"/>
                </a:solidFill>
                <a:ea typeface="ＭＳ Ｐゴシック" panose="020B0600070205080204" pitchFamily="34" charset="-128"/>
              </a:rPr>
              <a:t> pas de </a:t>
            </a:r>
            <a:r>
              <a:rPr lang="en-US" altLang="de-DE" sz="2800" dirty="0" err="1">
                <a:solidFill>
                  <a:schemeClr val="tx1"/>
                </a:solidFill>
                <a:ea typeface="ＭＳ Ｐゴシック" panose="020B0600070205080204" pitchFamily="34" charset="-128"/>
              </a:rPr>
              <a:t>voir</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répéter</a:t>
            </a:r>
            <a:r>
              <a:rPr lang="en-US" altLang="de-DE" sz="2800" dirty="0">
                <a:solidFill>
                  <a:schemeClr val="tx1"/>
                </a:solidFill>
                <a:ea typeface="ＭＳ Ｐゴシック" panose="020B0600070205080204" pitchFamily="34" charset="-128"/>
              </a:rPr>
              <a:t> à </a:t>
            </a:r>
            <a:r>
              <a:rPr lang="en-US" altLang="de-DE" sz="2800" dirty="0" err="1">
                <a:solidFill>
                  <a:schemeClr val="tx1"/>
                </a:solidFill>
                <a:ea typeface="ＭＳ Ｐゴシック" panose="020B0600070205080204" pitchFamily="34" charset="-128"/>
              </a:rPr>
              <a:t>nos</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compatriotes</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qu’ils</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sont</a:t>
            </a:r>
            <a:r>
              <a:rPr lang="en-US" altLang="de-DE" sz="2800" dirty="0">
                <a:solidFill>
                  <a:schemeClr val="tx1"/>
                </a:solidFill>
                <a:ea typeface="ＭＳ Ｐゴシック" panose="020B0600070205080204" pitchFamily="34" charset="-128"/>
              </a:rPr>
              <a:t> très </a:t>
            </a:r>
            <a:r>
              <a:rPr lang="en-US" altLang="de-DE" sz="2800" dirty="0" err="1">
                <a:solidFill>
                  <a:schemeClr val="tx1"/>
                </a:solidFill>
                <a:ea typeface="ＭＳ Ｐゴシック" panose="020B0600070205080204" pitchFamily="34" charset="-128"/>
              </a:rPr>
              <a:t>intelligents</a:t>
            </a:r>
            <a:r>
              <a:rPr lang="en-US" altLang="de-DE" sz="2800" dirty="0">
                <a:solidFill>
                  <a:schemeClr val="tx1"/>
                </a:solidFill>
                <a:ea typeface="ＭＳ Ｐゴシック" panose="020B0600070205080204" pitchFamily="34" charset="-128"/>
              </a:rPr>
              <a:t>; nous </a:t>
            </a:r>
            <a:r>
              <a:rPr lang="en-US" altLang="de-DE" sz="2800" dirty="0" err="1">
                <a:solidFill>
                  <a:schemeClr val="tx1"/>
                </a:solidFill>
                <a:ea typeface="ＭＳ Ｐゴシック" panose="020B0600070205080204" pitchFamily="34" charset="-128"/>
              </a:rPr>
              <a:t>en</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avons</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assez</a:t>
            </a:r>
            <a:r>
              <a:rPr lang="en-US" altLang="de-DE" sz="2800" dirty="0">
                <a:solidFill>
                  <a:schemeClr val="tx1"/>
                </a:solidFill>
                <a:ea typeface="ＭＳ Ｐゴシック" panose="020B0600070205080204" pitchFamily="34" charset="-128"/>
              </a:rPr>
              <a:t> de </a:t>
            </a:r>
            <a:r>
              <a:rPr lang="en-US" altLang="de-DE" sz="2800" dirty="0" err="1">
                <a:solidFill>
                  <a:schemeClr val="tx1"/>
                </a:solidFill>
                <a:ea typeface="ＭＳ Ｐゴシック" panose="020B0600070205080204" pitchFamily="34" charset="-128"/>
              </a:rPr>
              <a:t>voir</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dépenser</a:t>
            </a:r>
            <a:r>
              <a:rPr lang="en-US" altLang="de-DE" sz="2800" dirty="0">
                <a:solidFill>
                  <a:schemeClr val="tx1"/>
                </a:solidFill>
                <a:ea typeface="ＭＳ Ｐゴシック" panose="020B0600070205080204" pitchFamily="34" charset="-128"/>
              </a:rPr>
              <a:t> à </a:t>
            </a:r>
            <a:r>
              <a:rPr lang="en-US" altLang="de-DE" sz="2800" dirty="0" err="1">
                <a:solidFill>
                  <a:schemeClr val="tx1"/>
                </a:solidFill>
                <a:ea typeface="ＭＳ Ｐゴシック" panose="020B0600070205080204" pitchFamily="34" charset="-128"/>
              </a:rPr>
              <a:t>chaque</a:t>
            </a:r>
            <a:r>
              <a:rPr lang="en-US" altLang="de-DE" sz="2800" dirty="0">
                <a:solidFill>
                  <a:schemeClr val="tx1"/>
                </a:solidFill>
                <a:ea typeface="ＭＳ Ｐゴシック" panose="020B0600070205080204" pitchFamily="34" charset="-128"/>
              </a:rPr>
              <a:t> Saint-Jean Baptiste </a:t>
            </a:r>
            <a:r>
              <a:rPr lang="en-US" altLang="de-DE" sz="2800" dirty="0" err="1">
                <a:solidFill>
                  <a:schemeClr val="tx1"/>
                </a:solidFill>
                <a:ea typeface="ＭＳ Ｐゴシック" panose="020B0600070205080204" pitchFamily="34" charset="-128"/>
              </a:rPr>
              <a:t>ou</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couronnement</a:t>
            </a:r>
            <a:r>
              <a:rPr lang="en-US" altLang="de-DE" sz="2800" dirty="0">
                <a:solidFill>
                  <a:schemeClr val="tx1"/>
                </a:solidFill>
                <a:ea typeface="ＭＳ Ｐゴシック" panose="020B0600070205080204" pitchFamily="34" charset="-128"/>
              </a:rPr>
              <a:t> de </a:t>
            </a:r>
            <a:r>
              <a:rPr lang="en-US" altLang="de-DE" sz="2800" dirty="0" err="1">
                <a:solidFill>
                  <a:schemeClr val="tx1"/>
                </a:solidFill>
                <a:ea typeface="ＭＳ Ｐゴシック" panose="020B0600070205080204" pitchFamily="34" charset="-128"/>
              </a:rPr>
              <a:t>rosières</a:t>
            </a:r>
            <a:r>
              <a:rPr lang="en-US" altLang="de-DE" sz="2800" dirty="0">
                <a:solidFill>
                  <a:schemeClr val="tx1"/>
                </a:solidFill>
                <a:ea typeface="ＭＳ Ｐゴシック" panose="020B0600070205080204" pitchFamily="34" charset="-128"/>
              </a:rPr>
              <a:t>, des </a:t>
            </a:r>
            <a:r>
              <a:rPr lang="en-US" altLang="de-DE" sz="2800" dirty="0" err="1">
                <a:solidFill>
                  <a:schemeClr val="tx1"/>
                </a:solidFill>
                <a:ea typeface="ＭＳ Ｐゴシック" panose="020B0600070205080204" pitchFamily="34" charset="-128"/>
              </a:rPr>
              <a:t>caisses</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entières</a:t>
            </a:r>
            <a:r>
              <a:rPr lang="en-US" altLang="de-DE" sz="2800" dirty="0">
                <a:solidFill>
                  <a:schemeClr val="tx1"/>
                </a:solidFill>
                <a:ea typeface="ＭＳ Ｐゴシック" panose="020B0600070205080204" pitchFamily="34" charset="-128"/>
              </a:rPr>
              <a:t> de pots de </a:t>
            </a:r>
            <a:r>
              <a:rPr lang="en-US" altLang="de-DE" sz="2800" dirty="0" err="1">
                <a:solidFill>
                  <a:schemeClr val="tx1"/>
                </a:solidFill>
                <a:ea typeface="ＭＳ Ｐゴシック" panose="020B0600070205080204" pitchFamily="34" charset="-128"/>
              </a:rPr>
              <a:t>pommade</a:t>
            </a:r>
            <a:r>
              <a:rPr lang="en-US" altLang="de-DE" sz="2800" dirty="0">
                <a:solidFill>
                  <a:schemeClr val="tx1"/>
                </a:solidFill>
                <a:ea typeface="ＭＳ Ｐゴシック" panose="020B0600070205080204" pitchFamily="34" charset="-128"/>
              </a:rPr>
              <a:t> pour </a:t>
            </a:r>
            <a:r>
              <a:rPr lang="en-US" altLang="de-DE" sz="2800" dirty="0" err="1">
                <a:solidFill>
                  <a:schemeClr val="tx1"/>
                </a:solidFill>
                <a:ea typeface="ＭＳ Ｐゴシック" panose="020B0600070205080204" pitchFamily="34" charset="-128"/>
              </a:rPr>
              <a:t>lisser</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l’amour</a:t>
            </a:r>
            <a:r>
              <a:rPr lang="en-US" altLang="de-DE" sz="2800" dirty="0">
                <a:solidFill>
                  <a:schemeClr val="tx1"/>
                </a:solidFill>
                <a:ea typeface="ＭＳ Ｐゴシック" panose="020B0600070205080204" pitchFamily="34" charset="-128"/>
              </a:rPr>
              <a:t>-propre de </a:t>
            </a:r>
            <a:r>
              <a:rPr lang="en-US" altLang="de-DE" sz="2800" dirty="0" err="1">
                <a:solidFill>
                  <a:schemeClr val="tx1"/>
                </a:solidFill>
                <a:ea typeface="ＭＳ Ｐゴシック" panose="020B0600070205080204" pitchFamily="34" charset="-128"/>
              </a:rPr>
              <a:t>nos</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concitoyens</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C’est</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en</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leur</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disant</a:t>
            </a:r>
            <a:r>
              <a:rPr lang="en-US" altLang="de-DE" sz="2800" dirty="0">
                <a:solidFill>
                  <a:schemeClr val="tx1"/>
                </a:solidFill>
                <a:ea typeface="ＭＳ Ｐゴシック" panose="020B0600070205080204" pitchFamily="34" charset="-128"/>
              </a:rPr>
              <a:t> la </a:t>
            </a:r>
            <a:r>
              <a:rPr lang="en-US" altLang="de-DE" sz="2800" dirty="0" err="1">
                <a:solidFill>
                  <a:schemeClr val="tx1"/>
                </a:solidFill>
                <a:ea typeface="ＭＳ Ｐゴシック" panose="020B0600070205080204" pitchFamily="34" charset="-128"/>
              </a:rPr>
              <a:t>vérité</a:t>
            </a:r>
            <a:r>
              <a:rPr lang="en-US" altLang="de-DE" sz="2800" dirty="0">
                <a:solidFill>
                  <a:schemeClr val="tx1"/>
                </a:solidFill>
                <a:ea typeface="ＭＳ Ｐゴシック" panose="020B0600070205080204" pitchFamily="34" charset="-128"/>
              </a:rPr>
              <a:t>, et toute la </a:t>
            </a:r>
            <a:r>
              <a:rPr lang="en-US" altLang="de-DE" sz="2800" dirty="0" err="1">
                <a:solidFill>
                  <a:schemeClr val="tx1"/>
                </a:solidFill>
                <a:ea typeface="ＭＳ Ｐゴシック" panose="020B0600070205080204" pitchFamily="34" charset="-128"/>
              </a:rPr>
              <a:t>vérité</a:t>
            </a:r>
            <a:r>
              <a:rPr lang="en-US" altLang="de-DE" sz="2800" dirty="0">
                <a:solidFill>
                  <a:schemeClr val="tx1"/>
                </a:solidFill>
                <a:ea typeface="ＭＳ Ｐゴシック" panose="020B0600070205080204" pitchFamily="34" charset="-128"/>
              </a:rPr>
              <a:t>, que nous </a:t>
            </a:r>
            <a:r>
              <a:rPr lang="en-US" altLang="de-DE" sz="2800" dirty="0" err="1">
                <a:solidFill>
                  <a:schemeClr val="tx1"/>
                </a:solidFill>
                <a:ea typeface="ＭＳ Ｐゴシック" panose="020B0600070205080204" pitchFamily="34" charset="-128"/>
              </a:rPr>
              <a:t>entendons</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réveiller</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leur</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virilité</a:t>
            </a:r>
            <a:r>
              <a:rPr lang="en-US" altLang="de-DE" sz="2800" dirty="0">
                <a:solidFill>
                  <a:schemeClr val="tx1"/>
                </a:solidFill>
                <a:ea typeface="ＭＳ Ｐゴシック" panose="020B0600070205080204" pitchFamily="34" charset="-128"/>
              </a:rPr>
              <a:t> et </a:t>
            </a:r>
            <a:r>
              <a:rPr lang="en-US" altLang="de-DE" sz="2800" dirty="0" err="1">
                <a:solidFill>
                  <a:schemeClr val="tx1"/>
                </a:solidFill>
                <a:ea typeface="ＭＳ Ｐゴシック" panose="020B0600070205080204" pitchFamily="34" charset="-128"/>
              </a:rPr>
              <a:t>en</a:t>
            </a:r>
            <a:r>
              <a:rPr lang="en-US" altLang="de-DE" sz="2800" dirty="0">
                <a:solidFill>
                  <a:schemeClr val="tx1"/>
                </a:solidFill>
                <a:ea typeface="ＭＳ Ｐゴシック" panose="020B0600070205080204" pitchFamily="34" charset="-128"/>
              </a:rPr>
              <a:t> faire des </a:t>
            </a:r>
            <a:r>
              <a:rPr lang="en-US" altLang="de-DE" sz="2800" dirty="0" err="1">
                <a:solidFill>
                  <a:schemeClr val="tx1"/>
                </a:solidFill>
                <a:ea typeface="ＭＳ Ｐゴシック" panose="020B0600070205080204" pitchFamily="34" charset="-128"/>
              </a:rPr>
              <a:t>citoyens</a:t>
            </a:r>
            <a:r>
              <a:rPr lang="en-US" altLang="de-DE" sz="2800" dirty="0">
                <a:solidFill>
                  <a:schemeClr val="tx1"/>
                </a:solidFill>
                <a:ea typeface="ＭＳ Ｐゴシック" panose="020B0600070205080204" pitchFamily="34" charset="-128"/>
              </a:rPr>
              <a:t> </a:t>
            </a:r>
            <a:r>
              <a:rPr lang="en-US" altLang="de-DE" sz="2800" dirty="0" err="1">
                <a:solidFill>
                  <a:schemeClr val="tx1"/>
                </a:solidFill>
                <a:ea typeface="ＭＳ Ｐゴシック" panose="020B0600070205080204" pitchFamily="34" charset="-128"/>
              </a:rPr>
              <a:t>utiles</a:t>
            </a:r>
            <a:r>
              <a:rPr lang="en-US" altLang="de-DE" sz="2800" dirty="0">
                <a:solidFill>
                  <a:schemeClr val="tx1"/>
                </a:solidFill>
                <a:ea typeface="ＭＳ Ｐゴシック" panose="020B0600070205080204" pitchFamily="34" charset="-128"/>
              </a:rPr>
              <a:t> et </a:t>
            </a:r>
            <a:r>
              <a:rPr lang="en-US" altLang="de-DE" sz="2800" dirty="0" err="1">
                <a:solidFill>
                  <a:schemeClr val="tx1"/>
                </a:solidFill>
                <a:ea typeface="ＭＳ Ｐゴシック" panose="020B0600070205080204" pitchFamily="34" charset="-128"/>
              </a:rPr>
              <a:t>respectés</a:t>
            </a:r>
            <a:r>
              <a:rPr lang="en-US" altLang="de-DE" sz="2800" dirty="0">
                <a:solidFill>
                  <a:schemeClr val="tx1"/>
                </a:solidFill>
                <a:ea typeface="ＭＳ Ｐゴシック" panose="020B0600070205080204" pitchFamily="34" charset="-128"/>
              </a:rPr>
              <a:t>.“</a:t>
            </a:r>
            <a:r>
              <a:rPr lang="de-DE" altLang="de-DE" sz="2800" dirty="0">
                <a:solidFill>
                  <a:schemeClr val="tx1"/>
                </a:solidFill>
                <a:ea typeface="ＭＳ Ｐゴシック" panose="020B0600070205080204" pitchFamily="34" charset="-128"/>
              </a:rPr>
              <a:t> </a:t>
            </a:r>
            <a:endParaRPr lang="de-DE" altLang="de-DE" sz="2800" b="1" dirty="0">
              <a:solidFill>
                <a:schemeClr val="tx1"/>
              </a:solidFill>
              <a:ea typeface="ＭＳ Ｐゴシック" panose="020B0600070205080204" pitchFamily="34" charset="-128"/>
            </a:endParaRPr>
          </a:p>
          <a:p>
            <a:endParaRPr lang="de-DE" dirty="0"/>
          </a:p>
        </p:txBody>
      </p:sp>
      <p:sp>
        <p:nvSpPr>
          <p:cNvPr id="5" name="Fußzeilenplatzhalter 4">
            <a:extLst>
              <a:ext uri="{FF2B5EF4-FFF2-40B4-BE49-F238E27FC236}">
                <a16:creationId xmlns:a16="http://schemas.microsoft.com/office/drawing/2014/main" id="{1C24BCA1-C997-4920-9994-502B91C737C2}"/>
              </a:ext>
            </a:extLst>
          </p:cNvPr>
          <p:cNvSpPr>
            <a:spLocks noGrp="1"/>
          </p:cNvSpPr>
          <p:nvPr>
            <p:ph type="ftr" sz="quarter" idx="13"/>
          </p:nvPr>
        </p:nvSpPr>
        <p:spPr>
          <a:xfrm>
            <a:off x="397933" y="6370266"/>
            <a:ext cx="6300184" cy="365125"/>
          </a:xfrm>
        </p:spPr>
        <p:txBody>
          <a:bodyPr/>
          <a:lstStyle/>
          <a:p>
            <a:pPr>
              <a:defRPr/>
            </a:pPr>
            <a:r>
              <a:rPr lang="fr-FR" sz="1600" dirty="0">
                <a:solidFill>
                  <a:schemeClr val="bg1"/>
                </a:solidFill>
                <a:latin typeface="Times New Roman" panose="02020603050405020304" pitchFamily="18" charset="0"/>
                <a:ea typeface="Times"/>
                <a:cs typeface="Times New Roman" panose="02020603050405020304" pitchFamily="18" charset="0"/>
              </a:rPr>
              <a:t>II U</a:t>
            </a:r>
            <a:r>
              <a:rPr lang="fr-FR" sz="1600" b="0" dirty="0">
                <a:solidFill>
                  <a:schemeClr val="bg1"/>
                </a:solidFill>
                <a:effectLst/>
                <a:latin typeface="Times New Roman" panose="02020603050405020304" pitchFamily="18" charset="0"/>
                <a:ea typeface="Times"/>
                <a:cs typeface="Times New Roman" panose="02020603050405020304" pitchFamily="18" charset="0"/>
              </a:rPr>
              <a:t>ne trajectoire singulière</a:t>
            </a:r>
            <a:endParaRPr lang="de-DE" sz="1600" dirty="0">
              <a:solidFill>
                <a:schemeClr val="bg1"/>
              </a:solidFill>
              <a:latin typeface="Times New Roman" panose="02020603050405020304" pitchFamily="18" charset="0"/>
              <a:cs typeface="Times New Roman" panose="02020603050405020304" pitchFamily="18" charset="0"/>
            </a:endParaRPr>
          </a:p>
          <a:p>
            <a:pPr>
              <a:defRPr/>
            </a:pPr>
            <a:endParaRPr lang="de-DE" dirty="0"/>
          </a:p>
        </p:txBody>
      </p:sp>
      <p:sp>
        <p:nvSpPr>
          <p:cNvPr id="6" name="Foliennummernplatzhalter 5">
            <a:extLst>
              <a:ext uri="{FF2B5EF4-FFF2-40B4-BE49-F238E27FC236}">
                <a16:creationId xmlns:a16="http://schemas.microsoft.com/office/drawing/2014/main" id="{AF19BB8F-57E8-4996-8E09-11DAEE1CD1D2}"/>
              </a:ext>
            </a:extLst>
          </p:cNvPr>
          <p:cNvSpPr>
            <a:spLocks noGrp="1"/>
          </p:cNvSpPr>
          <p:nvPr>
            <p:ph type="sldNum" sz="quarter" idx="14"/>
          </p:nvPr>
        </p:nvSpPr>
        <p:spPr/>
        <p:txBody>
          <a:bodyPr/>
          <a:lstStyle/>
          <a:p>
            <a:pPr>
              <a:defRPr/>
            </a:pPr>
            <a:fld id="{9C26CF26-809F-407B-9122-BBEFC90D682E}" type="slidenum">
              <a:rPr lang="de-DE" altLang="de-DE" smtClean="0"/>
              <a:pPr>
                <a:defRPr/>
              </a:pPr>
              <a:t>12</a:t>
            </a:fld>
            <a:endParaRPr lang="de-DE" altLang="de-DE" dirty="0"/>
          </a:p>
        </p:txBody>
      </p:sp>
    </p:spTree>
    <p:extLst>
      <p:ext uri="{BB962C8B-B14F-4D97-AF65-F5344CB8AC3E}">
        <p14:creationId xmlns:p14="http://schemas.microsoft.com/office/powerpoint/2010/main" val="180058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BBA8-A0A7-4B46-8B24-D46DDDE6BFB8}"/>
              </a:ext>
            </a:extLst>
          </p:cNvPr>
          <p:cNvSpPr>
            <a:spLocks noGrp="1"/>
          </p:cNvSpPr>
          <p:nvPr>
            <p:ph type="body" sz="quarter" idx="10"/>
          </p:nvPr>
        </p:nvSpPr>
        <p:spPr>
          <a:xfrm>
            <a:off x="359833" y="168762"/>
            <a:ext cx="9164260" cy="1063898"/>
          </a:xfrm>
        </p:spPr>
        <p:txBody>
          <a:bodyPr/>
          <a:lstStyle/>
          <a:p>
            <a:r>
              <a:rPr lang="de-DE" altLang="de-DE" b="1" dirty="0">
                <a:solidFill>
                  <a:schemeClr val="tx1"/>
                </a:solidFill>
                <a:ea typeface="ＭＳ Ｐゴシック" panose="020B0600070205080204" pitchFamily="34" charset="-128"/>
              </a:rPr>
              <a:t>Paul-Marc </a:t>
            </a:r>
            <a:r>
              <a:rPr lang="de-DE" altLang="de-DE" b="1" dirty="0" err="1">
                <a:solidFill>
                  <a:schemeClr val="tx1"/>
                </a:solidFill>
                <a:ea typeface="ＭＳ Ｐゴシック" panose="020B0600070205080204" pitchFamily="34" charset="-128"/>
              </a:rPr>
              <a:t>Sauvalle</a:t>
            </a:r>
            <a:r>
              <a:rPr lang="de-DE" altLang="de-DE" b="1" dirty="0">
                <a:solidFill>
                  <a:schemeClr val="tx1"/>
                </a:solidFill>
                <a:ea typeface="ＭＳ Ｐゴシック" panose="020B0600070205080204" pitchFamily="34" charset="-128"/>
              </a:rPr>
              <a:t>: </a:t>
            </a:r>
            <a:r>
              <a:rPr lang="de-DE" altLang="de-DE" b="1" dirty="0" err="1">
                <a:solidFill>
                  <a:schemeClr val="tx1"/>
                </a:solidFill>
                <a:ea typeface="ＭＳ Ｐゴシック" panose="020B0600070205080204" pitchFamily="34" charset="-128"/>
              </a:rPr>
              <a:t>son</a:t>
            </a:r>
            <a:r>
              <a:rPr lang="de-DE" altLang="de-DE" b="1" dirty="0">
                <a:solidFill>
                  <a:schemeClr val="tx1"/>
                </a:solidFill>
                <a:ea typeface="ＭＳ Ｐゴシック" panose="020B0600070205080204" pitchFamily="34" charset="-128"/>
              </a:rPr>
              <a:t> </a:t>
            </a:r>
            <a:r>
              <a:rPr lang="de-DE" altLang="de-DE" b="1" dirty="0" err="1">
                <a:solidFill>
                  <a:schemeClr val="tx1"/>
                </a:solidFill>
                <a:ea typeface="ＭＳ Ｐゴシック" panose="020B0600070205080204" pitchFamily="34" charset="-128"/>
              </a:rPr>
              <a:t>oeuvre</a:t>
            </a:r>
            <a:endParaRPr lang="de-DE" dirty="0">
              <a:solidFill>
                <a:schemeClr val="tx1"/>
              </a:solidFill>
            </a:endParaRPr>
          </a:p>
        </p:txBody>
      </p:sp>
      <p:sp>
        <p:nvSpPr>
          <p:cNvPr id="3" name="Inhaltsplatzhalter 2">
            <a:extLst>
              <a:ext uri="{FF2B5EF4-FFF2-40B4-BE49-F238E27FC236}">
                <a16:creationId xmlns:a16="http://schemas.microsoft.com/office/drawing/2014/main" id="{A18DCFAA-C126-7B41-8F8B-672B41273969}"/>
              </a:ext>
            </a:extLst>
          </p:cNvPr>
          <p:cNvSpPr>
            <a:spLocks noGrp="1"/>
          </p:cNvSpPr>
          <p:nvPr>
            <p:ph idx="1"/>
          </p:nvPr>
        </p:nvSpPr>
        <p:spPr>
          <a:xfrm>
            <a:off x="969121" y="731186"/>
            <a:ext cx="9164260" cy="5620957"/>
          </a:xfrm>
        </p:spPr>
        <p:txBody>
          <a:bodyPr>
            <a:normAutofit/>
          </a:bodyPr>
          <a:lstStyle/>
          <a:p>
            <a:pPr>
              <a:lnSpc>
                <a:spcPct val="110000"/>
              </a:lnSpc>
            </a:pPr>
            <a:r>
              <a:rPr lang="de-DE" altLang="de-DE" sz="2400" dirty="0">
                <a:solidFill>
                  <a:schemeClr val="tx1"/>
                </a:solidFill>
                <a:ea typeface="ＭＳ Ｐゴシック" panose="020B0600070205080204" pitchFamily="34" charset="-128"/>
              </a:rPr>
              <a:t>Environ 2.000 </a:t>
            </a:r>
            <a:r>
              <a:rPr lang="de-DE" altLang="de-DE" sz="2400" b="1" dirty="0" err="1">
                <a:solidFill>
                  <a:schemeClr val="tx1"/>
                </a:solidFill>
                <a:ea typeface="ＭＳ Ｐゴシック" panose="020B0600070205080204" pitchFamily="34" charset="-128"/>
              </a:rPr>
              <a:t>articles</a:t>
            </a:r>
            <a:r>
              <a:rPr lang="de-DE" altLang="de-DE" sz="2400" b="1" dirty="0">
                <a:solidFill>
                  <a:schemeClr val="tx1"/>
                </a:solidFill>
                <a:ea typeface="ＭＳ Ｐゴシック" panose="020B0600070205080204" pitchFamily="34" charset="-128"/>
              </a:rPr>
              <a:t> </a:t>
            </a:r>
            <a:r>
              <a:rPr lang="de-DE" altLang="de-DE" sz="2400" dirty="0" err="1">
                <a:solidFill>
                  <a:schemeClr val="tx1"/>
                </a:solidFill>
                <a:ea typeface="ＭＳ Ｐゴシック" panose="020B0600070205080204" pitchFamily="34" charset="-128"/>
              </a:rPr>
              <a:t>parus</a:t>
            </a:r>
            <a:r>
              <a:rPr lang="de-DE" altLang="de-DE" sz="2400" dirty="0">
                <a:solidFill>
                  <a:schemeClr val="tx1"/>
                </a:solidFill>
                <a:ea typeface="ＭＳ Ｐゴシック" panose="020B0600070205080204" pitchFamily="34" charset="-128"/>
              </a:rPr>
              <a:t> </a:t>
            </a:r>
            <a:r>
              <a:rPr lang="de-DE" altLang="de-DE" sz="2400" dirty="0" err="1">
                <a:solidFill>
                  <a:schemeClr val="tx1"/>
                </a:solidFill>
                <a:ea typeface="ＭＳ Ｐゴシック" panose="020B0600070205080204" pitchFamily="34" charset="-128"/>
              </a:rPr>
              <a:t>dans</a:t>
            </a:r>
            <a:r>
              <a:rPr lang="de-DE" altLang="de-DE" sz="2400" dirty="0">
                <a:solidFill>
                  <a:schemeClr val="tx1"/>
                </a:solidFill>
                <a:ea typeface="ＭＳ Ｐゴシック" panose="020B0600070205080204" pitchFamily="34" charset="-128"/>
              </a:rPr>
              <a:t> la presse en </a:t>
            </a:r>
            <a:r>
              <a:rPr lang="de-DE" altLang="de-DE" sz="2400" dirty="0" err="1">
                <a:solidFill>
                  <a:schemeClr val="tx1"/>
                </a:solidFill>
                <a:ea typeface="ＭＳ Ｐゴシック" panose="020B0600070205080204" pitchFamily="34" charset="-128"/>
              </a:rPr>
              <a:t>Louisiane</a:t>
            </a:r>
            <a:r>
              <a:rPr lang="de-DE" altLang="de-DE" sz="2400" dirty="0">
                <a:solidFill>
                  <a:schemeClr val="tx1"/>
                </a:solidFill>
                <a:ea typeface="ＭＳ Ｐゴシック" panose="020B0600070205080204" pitchFamily="34" charset="-128"/>
              </a:rPr>
              <a:t>, au </a:t>
            </a:r>
            <a:r>
              <a:rPr lang="de-DE" altLang="de-DE" sz="2400" dirty="0" err="1">
                <a:solidFill>
                  <a:schemeClr val="tx1"/>
                </a:solidFill>
                <a:ea typeface="ＭＳ Ｐゴシック" panose="020B0600070205080204" pitchFamily="34" charset="-128"/>
              </a:rPr>
              <a:t>Mexique</a:t>
            </a:r>
            <a:r>
              <a:rPr lang="de-DE" altLang="de-DE" sz="2400" dirty="0">
                <a:solidFill>
                  <a:schemeClr val="tx1"/>
                </a:solidFill>
                <a:ea typeface="ＭＳ Ｐゴシック" panose="020B0600070205080204" pitchFamily="34" charset="-128"/>
              </a:rPr>
              <a:t> et au Canada</a:t>
            </a:r>
          </a:p>
          <a:p>
            <a:r>
              <a:rPr lang="en-US" altLang="de-DE" sz="2400" b="1" dirty="0">
                <a:solidFill>
                  <a:schemeClr val="tx1"/>
                </a:solidFill>
                <a:ea typeface="ＭＳ Ｐゴシック" panose="020B0600070205080204" pitchFamily="34" charset="-128"/>
              </a:rPr>
              <a:t>Livres:</a:t>
            </a:r>
          </a:p>
          <a:p>
            <a:pPr>
              <a:lnSpc>
                <a:spcPct val="110000"/>
              </a:lnSpc>
            </a:pPr>
            <a:r>
              <a:rPr lang="en-US" altLang="de-DE" sz="2400" i="1" dirty="0">
                <a:solidFill>
                  <a:schemeClr val="tx1"/>
                </a:solidFill>
                <a:ea typeface="ＭＳ Ｐゴシック" panose="020B0600070205080204" pitchFamily="34" charset="-128"/>
              </a:rPr>
              <a:t>Manuel des </a:t>
            </a:r>
            <a:r>
              <a:rPr lang="en-US" altLang="de-DE" sz="2400" i="1" dirty="0" err="1">
                <a:solidFill>
                  <a:schemeClr val="tx1"/>
                </a:solidFill>
                <a:ea typeface="ＭＳ Ｐゴシック" panose="020B0600070205080204" pitchFamily="34" charset="-128"/>
              </a:rPr>
              <a:t>assemblées</a:t>
            </a:r>
            <a:r>
              <a:rPr lang="en-US" altLang="de-DE" sz="2400" i="1" dirty="0">
                <a:solidFill>
                  <a:schemeClr val="tx1"/>
                </a:solidFill>
                <a:ea typeface="ＭＳ Ｐゴシック" panose="020B0600070205080204" pitchFamily="34" charset="-128"/>
              </a:rPr>
              <a:t> </a:t>
            </a:r>
            <a:r>
              <a:rPr lang="en-US" altLang="de-DE" sz="2400" i="1" dirty="0" err="1">
                <a:solidFill>
                  <a:schemeClr val="tx1"/>
                </a:solidFill>
                <a:ea typeface="ＭＳ Ｐゴシック" panose="020B0600070205080204" pitchFamily="34" charset="-128"/>
              </a:rPr>
              <a:t>délibérantes</a:t>
            </a:r>
            <a:r>
              <a:rPr lang="en-US" altLang="de-DE" sz="2400" i="1" dirty="0">
                <a:solidFill>
                  <a:schemeClr val="tx1"/>
                </a:solidFill>
                <a:ea typeface="ＭＳ Ｐゴシック" panose="020B0600070205080204" pitchFamily="34" charset="-128"/>
              </a:rPr>
              <a:t>: guide des </a:t>
            </a:r>
            <a:r>
              <a:rPr lang="en-US" altLang="de-DE" sz="2400" i="1" dirty="0" err="1">
                <a:solidFill>
                  <a:schemeClr val="tx1"/>
                </a:solidFill>
                <a:ea typeface="ＭＳ Ｐゴシック" panose="020B0600070205080204" pitchFamily="34" charset="-128"/>
              </a:rPr>
              <a:t>présidents</a:t>
            </a:r>
            <a:r>
              <a:rPr lang="en-US" altLang="de-DE" sz="2400" i="1" dirty="0">
                <a:solidFill>
                  <a:schemeClr val="tx1"/>
                </a:solidFill>
                <a:ea typeface="ＭＳ Ｐゴシック" panose="020B0600070205080204" pitchFamily="34" charset="-128"/>
              </a:rPr>
              <a:t>, vice-</a:t>
            </a:r>
            <a:r>
              <a:rPr lang="en-US" altLang="de-DE" sz="2400" i="1" dirty="0" err="1">
                <a:solidFill>
                  <a:schemeClr val="tx1"/>
                </a:solidFill>
                <a:ea typeface="ＭＳ Ｐゴシック" panose="020B0600070205080204" pitchFamily="34" charset="-128"/>
              </a:rPr>
              <a:t>présidents</a:t>
            </a:r>
            <a:r>
              <a:rPr lang="en-US" altLang="de-DE" sz="2400" i="1" dirty="0">
                <a:solidFill>
                  <a:schemeClr val="tx1"/>
                </a:solidFill>
                <a:ea typeface="ＭＳ Ｐゴシック" panose="020B0600070205080204" pitchFamily="34" charset="-128"/>
              </a:rPr>
              <a:t>, </a:t>
            </a:r>
            <a:r>
              <a:rPr lang="en-US" altLang="de-DE" sz="2400" i="1" dirty="0" err="1">
                <a:solidFill>
                  <a:schemeClr val="tx1"/>
                </a:solidFill>
                <a:ea typeface="ＭＳ Ｐゴシック" panose="020B0600070205080204" pitchFamily="34" charset="-128"/>
              </a:rPr>
              <a:t>secrétaires</a:t>
            </a:r>
            <a:r>
              <a:rPr lang="en-US" altLang="de-DE" sz="2400" i="1" dirty="0">
                <a:solidFill>
                  <a:schemeClr val="tx1"/>
                </a:solidFill>
                <a:ea typeface="ＭＳ Ｐゴシック" panose="020B0600070205080204" pitchFamily="34" charset="-128"/>
              </a:rPr>
              <a:t> et </a:t>
            </a:r>
            <a:r>
              <a:rPr lang="en-US" altLang="de-DE" sz="2400" i="1" dirty="0" err="1">
                <a:solidFill>
                  <a:schemeClr val="tx1"/>
                </a:solidFill>
                <a:ea typeface="ＭＳ Ｐゴシック" panose="020B0600070205080204" pitchFamily="34" charset="-128"/>
              </a:rPr>
              <a:t>membres</a:t>
            </a:r>
            <a:r>
              <a:rPr lang="en-US" altLang="de-DE" sz="2400" i="1" dirty="0">
                <a:solidFill>
                  <a:schemeClr val="tx1"/>
                </a:solidFill>
                <a:ea typeface="ＭＳ Ｐゴシック" panose="020B0600070205080204" pitchFamily="34" charset="-128"/>
              </a:rPr>
              <a:t> </a:t>
            </a:r>
            <a:r>
              <a:rPr lang="en-US" altLang="de-DE" sz="2400" i="1" dirty="0" err="1">
                <a:solidFill>
                  <a:schemeClr val="tx1"/>
                </a:solidFill>
                <a:ea typeface="ＭＳ Ｐゴシック" panose="020B0600070205080204" pitchFamily="34" charset="-128"/>
              </a:rPr>
              <a:t>d’assemblées</a:t>
            </a:r>
            <a:r>
              <a:rPr lang="de-DE" altLang="de-DE" sz="2400" dirty="0">
                <a:solidFill>
                  <a:schemeClr val="tx1"/>
                </a:solidFill>
                <a:ea typeface="ＭＳ Ｐゴシック" panose="020B0600070205080204" pitchFamily="34" charset="-128"/>
              </a:rPr>
              <a:t> (1890)</a:t>
            </a:r>
          </a:p>
          <a:p>
            <a:pPr>
              <a:lnSpc>
                <a:spcPct val="110000"/>
              </a:lnSpc>
            </a:pPr>
            <a:r>
              <a:rPr lang="en-US" altLang="de-DE" sz="2400" i="1" dirty="0">
                <a:solidFill>
                  <a:schemeClr val="tx1"/>
                </a:solidFill>
                <a:ea typeface="ＭＳ Ｐゴシック" panose="020B0600070205080204" pitchFamily="34" charset="-128"/>
              </a:rPr>
              <a:t> </a:t>
            </a:r>
            <a:r>
              <a:rPr lang="en-US" altLang="de-DE" sz="2400" i="1" dirty="0" err="1">
                <a:solidFill>
                  <a:schemeClr val="tx1"/>
                </a:solidFill>
                <a:ea typeface="ＭＳ Ｐゴシック" panose="020B0600070205080204" pitchFamily="34" charset="-128"/>
              </a:rPr>
              <a:t>Louisiane</a:t>
            </a:r>
            <a:r>
              <a:rPr lang="en-US" altLang="de-DE" sz="2400" i="1" dirty="0">
                <a:solidFill>
                  <a:schemeClr val="tx1"/>
                </a:solidFill>
                <a:ea typeface="ＭＳ Ｐゴシック" panose="020B0600070205080204" pitchFamily="34" charset="-128"/>
              </a:rPr>
              <a:t> – </a:t>
            </a:r>
            <a:r>
              <a:rPr lang="en-US" altLang="de-DE" sz="2400" i="1" dirty="0" err="1">
                <a:solidFill>
                  <a:schemeClr val="tx1"/>
                </a:solidFill>
                <a:ea typeface="ＭＳ Ｐゴシック" panose="020B0600070205080204" pitchFamily="34" charset="-128"/>
              </a:rPr>
              <a:t>Mexique</a:t>
            </a:r>
            <a:r>
              <a:rPr lang="en-US" altLang="de-DE" sz="2400" i="1" dirty="0">
                <a:solidFill>
                  <a:schemeClr val="tx1"/>
                </a:solidFill>
                <a:ea typeface="ＭＳ Ｐゴシック" panose="020B0600070205080204" pitchFamily="34" charset="-128"/>
              </a:rPr>
              <a:t> Canada . </a:t>
            </a:r>
            <a:r>
              <a:rPr lang="en-US" altLang="de-DE" sz="2400" i="1" dirty="0" err="1">
                <a:solidFill>
                  <a:schemeClr val="tx1"/>
                </a:solidFill>
                <a:ea typeface="ＭＳ Ｐゴシック" panose="020B0600070205080204" pitchFamily="34" charset="-128"/>
              </a:rPr>
              <a:t>Aventures</a:t>
            </a:r>
            <a:r>
              <a:rPr lang="en-US" altLang="de-DE" sz="2400" i="1" dirty="0">
                <a:solidFill>
                  <a:schemeClr val="tx1"/>
                </a:solidFill>
                <a:ea typeface="ＭＳ Ｐゴシック" panose="020B0600070205080204" pitchFamily="34" charset="-128"/>
              </a:rPr>
              <a:t> cosmopolites (</a:t>
            </a:r>
            <a:r>
              <a:rPr lang="en-US" altLang="de-DE" sz="2400" dirty="0">
                <a:solidFill>
                  <a:schemeClr val="tx1"/>
                </a:solidFill>
                <a:ea typeface="ＭＳ Ｐゴシック" panose="020B0600070205080204" pitchFamily="34" charset="-128"/>
              </a:rPr>
              <a:t>1891)</a:t>
            </a:r>
          </a:p>
          <a:p>
            <a:pPr>
              <a:lnSpc>
                <a:spcPct val="110000"/>
              </a:lnSpc>
            </a:pPr>
            <a:r>
              <a:rPr lang="en-US" altLang="de-DE" sz="2400" i="1" dirty="0">
                <a:solidFill>
                  <a:schemeClr val="tx1"/>
                </a:solidFill>
                <a:ea typeface="ＭＳ Ｐゴシック" panose="020B0600070205080204" pitchFamily="34" charset="-128"/>
              </a:rPr>
              <a:t>Le </a:t>
            </a:r>
            <a:r>
              <a:rPr lang="en-US" altLang="de-DE" sz="2400" i="1" dirty="0" err="1">
                <a:solidFill>
                  <a:schemeClr val="tx1"/>
                </a:solidFill>
                <a:ea typeface="ＭＳ Ｐゴシック" panose="020B0600070205080204" pitchFamily="34" charset="-128"/>
              </a:rPr>
              <a:t>lauréat</a:t>
            </a:r>
            <a:r>
              <a:rPr lang="en-US" altLang="de-DE" sz="2400" i="1" dirty="0">
                <a:solidFill>
                  <a:schemeClr val="tx1"/>
                </a:solidFill>
                <a:ea typeface="ＭＳ Ｐゴシック" panose="020B0600070205080204" pitchFamily="34" charset="-128"/>
              </a:rPr>
              <a:t> manqué. Un </a:t>
            </a:r>
            <a:r>
              <a:rPr lang="en-US" altLang="de-DE" sz="2400" i="1" dirty="0" err="1">
                <a:solidFill>
                  <a:schemeClr val="tx1"/>
                </a:solidFill>
                <a:ea typeface="ＭＳ Ｐゴシック" panose="020B0600070205080204" pitchFamily="34" charset="-128"/>
              </a:rPr>
              <a:t>voleur</a:t>
            </a:r>
            <a:r>
              <a:rPr lang="en-US" altLang="de-DE" sz="2400" i="1" dirty="0">
                <a:solidFill>
                  <a:schemeClr val="tx1"/>
                </a:solidFill>
                <a:ea typeface="ＭＳ Ｐゴシック" panose="020B0600070205080204" pitchFamily="34" charset="-128"/>
              </a:rPr>
              <a:t> qui </a:t>
            </a:r>
            <a:r>
              <a:rPr lang="en-US" altLang="de-DE" sz="2400" i="1" dirty="0" err="1">
                <a:solidFill>
                  <a:schemeClr val="tx1"/>
                </a:solidFill>
                <a:ea typeface="ＭＳ Ｐゴシック" panose="020B0600070205080204" pitchFamily="34" charset="-128"/>
              </a:rPr>
              <a:t>crie</a:t>
            </a:r>
            <a:r>
              <a:rPr lang="en-US" altLang="de-DE" sz="2400" i="1" dirty="0">
                <a:solidFill>
                  <a:schemeClr val="tx1"/>
                </a:solidFill>
                <a:ea typeface="ＭＳ Ｐゴシック" panose="020B0600070205080204" pitchFamily="34" charset="-128"/>
              </a:rPr>
              <a:t>: au </a:t>
            </a:r>
            <a:r>
              <a:rPr lang="en-US" altLang="de-DE" sz="2400" i="1" dirty="0" err="1">
                <a:solidFill>
                  <a:schemeClr val="tx1"/>
                </a:solidFill>
                <a:ea typeface="ＭＳ Ｐゴシック" panose="020B0600070205080204" pitchFamily="34" charset="-128"/>
              </a:rPr>
              <a:t>voleur</a:t>
            </a:r>
            <a:r>
              <a:rPr lang="de-DE" altLang="de-DE" sz="2400" dirty="0">
                <a:solidFill>
                  <a:schemeClr val="tx1"/>
                </a:solidFill>
                <a:ea typeface="ＭＳ Ｐゴシック" panose="020B0600070205080204" pitchFamily="34" charset="-128"/>
              </a:rPr>
              <a:t> (1894)</a:t>
            </a:r>
            <a:endParaRPr lang="en-US" altLang="de-DE" sz="2400" dirty="0">
              <a:solidFill>
                <a:schemeClr val="tx1"/>
              </a:solidFill>
              <a:ea typeface="ＭＳ Ｐゴシック" panose="020B0600070205080204" pitchFamily="34" charset="-128"/>
            </a:endParaRPr>
          </a:p>
          <a:p>
            <a:pPr>
              <a:lnSpc>
                <a:spcPct val="110000"/>
              </a:lnSpc>
            </a:pPr>
            <a:r>
              <a:rPr lang="en-US" altLang="de-DE" sz="2400" i="1" dirty="0" err="1">
                <a:solidFill>
                  <a:schemeClr val="tx1"/>
                </a:solidFill>
                <a:ea typeface="ＭＳ Ｐゴシック" panose="020B0600070205080204" pitchFamily="34" charset="-128"/>
              </a:rPr>
              <a:t>Scènes</a:t>
            </a:r>
            <a:r>
              <a:rPr lang="en-US" altLang="de-DE" sz="2400" i="1" dirty="0">
                <a:solidFill>
                  <a:schemeClr val="tx1"/>
                </a:solidFill>
                <a:ea typeface="ＭＳ Ｐゴシック" panose="020B0600070205080204" pitchFamily="34" charset="-128"/>
              </a:rPr>
              <a:t> de </a:t>
            </a:r>
            <a:r>
              <a:rPr lang="en-US" altLang="de-DE" sz="2400" i="1" dirty="0" err="1">
                <a:solidFill>
                  <a:schemeClr val="tx1"/>
                </a:solidFill>
                <a:ea typeface="ＭＳ Ｐゴシック" panose="020B0600070205080204" pitchFamily="34" charset="-128"/>
              </a:rPr>
              <a:t>moeurs</a:t>
            </a:r>
            <a:r>
              <a:rPr lang="en-US" altLang="de-DE" sz="2400" i="1" dirty="0">
                <a:solidFill>
                  <a:schemeClr val="tx1"/>
                </a:solidFill>
                <a:ea typeface="ＭＳ Ｐゴシック" panose="020B0600070205080204" pitchFamily="34" charset="-128"/>
              </a:rPr>
              <a:t> </a:t>
            </a:r>
            <a:r>
              <a:rPr lang="en-US" altLang="de-DE" sz="2400" i="1" dirty="0" err="1">
                <a:solidFill>
                  <a:schemeClr val="tx1"/>
                </a:solidFill>
                <a:ea typeface="ＭＳ Ｐゴシック" panose="020B0600070205080204" pitchFamily="34" charset="-128"/>
              </a:rPr>
              <a:t>électorales</a:t>
            </a:r>
            <a:r>
              <a:rPr lang="de-DE" altLang="de-DE" sz="2400" dirty="0">
                <a:solidFill>
                  <a:schemeClr val="tx1"/>
                </a:solidFill>
                <a:ea typeface="ＭＳ Ｐゴシック" panose="020B0600070205080204" pitchFamily="34" charset="-128"/>
              </a:rPr>
              <a:t> (</a:t>
            </a:r>
            <a:r>
              <a:rPr lang="de-DE" altLang="de-DE" sz="2400" dirty="0" err="1">
                <a:solidFill>
                  <a:schemeClr val="tx1"/>
                </a:solidFill>
                <a:ea typeface="ＭＳ Ｐゴシック" panose="020B0600070205080204" pitchFamily="34" charset="-128"/>
              </a:rPr>
              <a:t>avec</a:t>
            </a:r>
            <a:r>
              <a:rPr lang="de-DE" altLang="de-DE" sz="2400" dirty="0">
                <a:solidFill>
                  <a:schemeClr val="tx1"/>
                </a:solidFill>
                <a:ea typeface="ＭＳ Ｐゴシック" panose="020B0600070205080204" pitchFamily="34" charset="-128"/>
              </a:rPr>
              <a:t> Louis </a:t>
            </a:r>
            <a:r>
              <a:rPr lang="de-DE" altLang="de-DE" sz="2400" dirty="0" err="1">
                <a:solidFill>
                  <a:schemeClr val="tx1"/>
                </a:solidFill>
                <a:ea typeface="ＭＳ Ｐゴシック" panose="020B0600070205080204" pitchFamily="34" charset="-128"/>
              </a:rPr>
              <a:t>Fréchette</a:t>
            </a:r>
            <a:r>
              <a:rPr lang="de-DE" altLang="de-DE" sz="2400" dirty="0">
                <a:solidFill>
                  <a:schemeClr val="tx1"/>
                </a:solidFill>
                <a:ea typeface="ＭＳ Ｐゴシック" panose="020B0600070205080204" pitchFamily="34" charset="-128"/>
              </a:rPr>
              <a:t> et Alfred </a:t>
            </a:r>
            <a:r>
              <a:rPr lang="de-DE" altLang="de-DE" sz="2400" dirty="0" err="1">
                <a:solidFill>
                  <a:schemeClr val="tx1"/>
                </a:solidFill>
                <a:ea typeface="ＭＳ Ｐゴシック" panose="020B0600070205080204" pitchFamily="34" charset="-128"/>
              </a:rPr>
              <a:t>DeCelles</a:t>
            </a:r>
            <a:r>
              <a:rPr lang="de-DE" altLang="de-DE" sz="2400" dirty="0">
                <a:solidFill>
                  <a:schemeClr val="tx1"/>
                </a:solidFill>
                <a:ea typeface="ＭＳ Ｐゴシック" panose="020B0600070205080204" pitchFamily="34" charset="-128"/>
              </a:rPr>
              <a:t>)(1919)</a:t>
            </a:r>
          </a:p>
          <a:p>
            <a:pPr>
              <a:lnSpc>
                <a:spcPct val="110000"/>
              </a:lnSpc>
            </a:pPr>
            <a:r>
              <a:rPr lang="en-US" altLang="de-DE" sz="2400" i="1" dirty="0">
                <a:solidFill>
                  <a:schemeClr val="tx1"/>
                </a:solidFill>
                <a:ea typeface="ＭＳ Ｐゴシック" panose="020B0600070205080204" pitchFamily="34" charset="-128"/>
              </a:rPr>
              <a:t>La Loi de Conciliation  </a:t>
            </a:r>
            <a:r>
              <a:rPr lang="en-US" altLang="de-DE" sz="2400" dirty="0">
                <a:solidFill>
                  <a:schemeClr val="tx1"/>
                </a:solidFill>
                <a:ea typeface="ＭＳ Ｐゴシック" panose="020B0600070205080204" pitchFamily="34" charset="-128"/>
              </a:rPr>
              <a:t>(1899)</a:t>
            </a:r>
          </a:p>
          <a:p>
            <a:pPr>
              <a:lnSpc>
                <a:spcPct val="110000"/>
              </a:lnSpc>
            </a:pPr>
            <a:r>
              <a:rPr lang="en-US" altLang="de-DE" dirty="0">
                <a:solidFill>
                  <a:schemeClr val="tx1"/>
                </a:solidFill>
                <a:ea typeface="ＭＳ Ｐゴシック" panose="020B0600070205080204" pitchFamily="34" charset="-128"/>
              </a:rPr>
              <a:t>Une vingtaine de </a:t>
            </a:r>
            <a:r>
              <a:rPr lang="en-US" altLang="de-DE" b="1" dirty="0" err="1">
                <a:solidFill>
                  <a:schemeClr val="tx1"/>
                </a:solidFill>
                <a:ea typeface="ＭＳ Ｐゴシック" panose="020B0600070205080204" pitchFamily="34" charset="-128"/>
              </a:rPr>
              <a:t>traductions</a:t>
            </a:r>
            <a:r>
              <a:rPr lang="en-US" altLang="de-DE" b="1" dirty="0">
                <a:solidFill>
                  <a:schemeClr val="tx1"/>
                </a:solidFill>
                <a:ea typeface="ＭＳ Ｐゴシック" panose="020B0600070205080204" pitchFamily="34" charset="-128"/>
              </a:rPr>
              <a:t> de livres</a:t>
            </a:r>
            <a:endParaRPr lang="en-US" altLang="de-DE" sz="2400" b="1" dirty="0">
              <a:solidFill>
                <a:schemeClr val="tx1"/>
              </a:solidFill>
              <a:ea typeface="ＭＳ Ｐゴシック" panose="020B0600070205080204" pitchFamily="34" charset="-128"/>
            </a:endParaRPr>
          </a:p>
          <a:p>
            <a:pPr>
              <a:lnSpc>
                <a:spcPct val="110000"/>
              </a:lnSpc>
            </a:pPr>
            <a:endParaRPr lang="en-US" altLang="de-DE" sz="2400" dirty="0">
              <a:solidFill>
                <a:schemeClr val="tx1"/>
              </a:solidFill>
              <a:ea typeface="ＭＳ Ｐゴシック" panose="020B0600070205080204" pitchFamily="34" charset="-128"/>
            </a:endParaRPr>
          </a:p>
          <a:p>
            <a:endParaRPr lang="de-DE" dirty="0">
              <a:solidFill>
                <a:schemeClr val="tx1"/>
              </a:solidFill>
            </a:endParaRPr>
          </a:p>
        </p:txBody>
      </p:sp>
      <p:sp>
        <p:nvSpPr>
          <p:cNvPr id="4" name="Foliennummernplatzhalter 3">
            <a:extLst>
              <a:ext uri="{FF2B5EF4-FFF2-40B4-BE49-F238E27FC236}">
                <a16:creationId xmlns:a16="http://schemas.microsoft.com/office/drawing/2014/main" id="{BD145753-096C-A64C-9D03-4A80801BCB10}"/>
              </a:ext>
            </a:extLst>
          </p:cNvPr>
          <p:cNvSpPr>
            <a:spLocks noGrp="1"/>
          </p:cNvSpPr>
          <p:nvPr>
            <p:ph type="sldNum" sz="quarter" idx="14"/>
          </p:nvPr>
        </p:nvSpPr>
        <p:spPr/>
        <p:txBody>
          <a:bodyPr/>
          <a:lstStyle/>
          <a:p>
            <a:pPr>
              <a:defRPr/>
            </a:pPr>
            <a:fld id="{9C26CF26-809F-407B-9122-BBEFC90D682E}" type="slidenum">
              <a:rPr lang="de-DE" altLang="de-DE" smtClean="0"/>
              <a:pPr>
                <a:defRPr/>
              </a:pPr>
              <a:t>13</a:t>
            </a:fld>
            <a:endParaRPr lang="de-DE" altLang="de-DE" dirty="0"/>
          </a:p>
        </p:txBody>
      </p:sp>
      <p:sp>
        <p:nvSpPr>
          <p:cNvPr id="5" name="Textfeld 4">
            <a:extLst>
              <a:ext uri="{FF2B5EF4-FFF2-40B4-BE49-F238E27FC236}">
                <a16:creationId xmlns:a16="http://schemas.microsoft.com/office/drawing/2014/main" id="{25D75514-8822-C0B6-D8AF-0F4F5E98BB40}"/>
              </a:ext>
            </a:extLst>
          </p:cNvPr>
          <p:cNvSpPr txBox="1"/>
          <p:nvPr/>
        </p:nvSpPr>
        <p:spPr>
          <a:xfrm>
            <a:off x="496389" y="6352143"/>
            <a:ext cx="4410891" cy="369332"/>
          </a:xfrm>
          <a:prstGeom prst="rect">
            <a:avLst/>
          </a:prstGeom>
          <a:noFill/>
        </p:spPr>
        <p:txBody>
          <a:bodyPr wrap="square" rtlCol="0">
            <a:spAutoFit/>
          </a:bodyPr>
          <a:lstStyle/>
          <a:p>
            <a:r>
              <a:rPr lang="fr-FR" sz="1800" dirty="0">
                <a:solidFill>
                  <a:schemeClr val="bg1"/>
                </a:solidFill>
                <a:latin typeface="Times New Roman" panose="02020603050405020304" pitchFamily="18" charset="0"/>
                <a:ea typeface="Times"/>
              </a:rPr>
              <a:t>II U</a:t>
            </a:r>
            <a:r>
              <a:rPr lang="fr-FR" sz="1800" b="0" dirty="0">
                <a:solidFill>
                  <a:schemeClr val="bg1"/>
                </a:solidFill>
                <a:effectLst/>
                <a:latin typeface="Times New Roman" panose="02020603050405020304" pitchFamily="18" charset="0"/>
                <a:ea typeface="Times"/>
              </a:rPr>
              <a:t>ne trajectoire singulière</a:t>
            </a:r>
            <a:endParaRPr lang="de-DE" dirty="0">
              <a:solidFill>
                <a:schemeClr val="bg1"/>
              </a:solidFill>
            </a:endParaRPr>
          </a:p>
        </p:txBody>
      </p:sp>
    </p:spTree>
    <p:extLst>
      <p:ext uri="{BB962C8B-B14F-4D97-AF65-F5344CB8AC3E}">
        <p14:creationId xmlns:p14="http://schemas.microsoft.com/office/powerpoint/2010/main" val="4268671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634DECA-18C5-78E6-00C8-EC8923BA3B0C}"/>
              </a:ext>
            </a:extLst>
          </p:cNvPr>
          <p:cNvSpPr>
            <a:spLocks noGrp="1"/>
          </p:cNvSpPr>
          <p:nvPr>
            <p:ph type="body" sz="quarter" idx="10"/>
          </p:nvPr>
        </p:nvSpPr>
        <p:spPr/>
        <p:txBody>
          <a:bodyPr/>
          <a:lstStyle/>
          <a:p>
            <a:r>
              <a:rPr lang="de-DE" b="1" dirty="0" err="1"/>
              <a:t>Fragilité</a:t>
            </a:r>
            <a:r>
              <a:rPr lang="de-DE" b="1" dirty="0"/>
              <a:t> de la </a:t>
            </a:r>
            <a:r>
              <a:rPr lang="de-DE" b="1" dirty="0" err="1"/>
              <a:t>situation</a:t>
            </a:r>
            <a:r>
              <a:rPr lang="de-DE" b="1" dirty="0"/>
              <a:t> </a:t>
            </a:r>
            <a:r>
              <a:rPr lang="de-DE" b="1" dirty="0" err="1"/>
              <a:t>financière</a:t>
            </a:r>
            <a:r>
              <a:rPr lang="de-DE" b="1" dirty="0"/>
              <a:t> de </a:t>
            </a:r>
            <a:r>
              <a:rPr lang="de-DE" b="1" dirty="0" err="1"/>
              <a:t>Sauvalle</a:t>
            </a:r>
            <a:endParaRPr lang="de-DE" b="1" dirty="0"/>
          </a:p>
        </p:txBody>
      </p:sp>
      <p:sp>
        <p:nvSpPr>
          <p:cNvPr id="3" name="Inhaltsplatzhalter 2">
            <a:extLst>
              <a:ext uri="{FF2B5EF4-FFF2-40B4-BE49-F238E27FC236}">
                <a16:creationId xmlns:a16="http://schemas.microsoft.com/office/drawing/2014/main" id="{B58E81D8-82E9-9F4A-F1FD-B85292BEF056}"/>
              </a:ext>
            </a:extLst>
          </p:cNvPr>
          <p:cNvSpPr>
            <a:spLocks noGrp="1"/>
          </p:cNvSpPr>
          <p:nvPr>
            <p:ph idx="1"/>
          </p:nvPr>
        </p:nvSpPr>
        <p:spPr/>
        <p:txBody>
          <a:bodyPr/>
          <a:lstStyle/>
          <a:p>
            <a:pPr algn="just">
              <a:lnSpc>
                <a:spcPct val="150000"/>
              </a:lnSpc>
            </a:pPr>
            <a:r>
              <a:rPr lang="fr-FR" sz="3200" b="0" dirty="0">
                <a:effectLst/>
                <a:latin typeface="Times New Roman" panose="02020603050405020304" pitchFamily="18" charset="0"/>
                <a:ea typeface="Times"/>
              </a:rPr>
              <a:t>„Marc </a:t>
            </a:r>
            <a:r>
              <a:rPr lang="fr-FR" sz="3200" b="0" dirty="0" err="1">
                <a:effectLst/>
                <a:latin typeface="Times New Roman" panose="02020603050405020304" pitchFamily="18" charset="0"/>
                <a:ea typeface="Times"/>
              </a:rPr>
              <a:t>Sauvalle</a:t>
            </a:r>
            <a:r>
              <a:rPr lang="fr-FR" sz="3200" b="0" dirty="0">
                <a:effectLst/>
                <a:latin typeface="Times New Roman" panose="02020603050405020304" pitchFamily="18" charset="0"/>
                <a:ea typeface="Times"/>
              </a:rPr>
              <a:t>. Travaux littéraires en tous genres. Traductions. Rédactions de rapports. Études. Adresses. Pétitions. S’adresser au bureau de „La Bataille“, 22 Rue Saint-Gabriel, Montréal.“</a:t>
            </a:r>
          </a:p>
          <a:p>
            <a:pPr algn="just">
              <a:lnSpc>
                <a:spcPct val="150000"/>
              </a:lnSpc>
            </a:pPr>
            <a:endParaRPr lang="de-DE" sz="3200" b="1" dirty="0">
              <a:effectLst/>
              <a:latin typeface="Times New Roman" panose="02020603050405020304" pitchFamily="18" charset="0"/>
              <a:ea typeface="Times"/>
            </a:endParaRPr>
          </a:p>
          <a:p>
            <a:r>
              <a:rPr lang="fr-FR" sz="1600" dirty="0">
                <a:effectLst/>
                <a:latin typeface="Times New Roman" panose="02020603050405020304" pitchFamily="18" charset="0"/>
                <a:ea typeface="Times New Roman" panose="02020603050405020304" pitchFamily="18" charset="0"/>
              </a:rPr>
              <a:t>Dans : la Bataille, 9 janvier 1896, p.4.</a:t>
            </a:r>
            <a:endParaRPr lang="de-DE" sz="24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id="{2E3874C3-EC58-ACE2-F825-27A29BFCC556}"/>
              </a:ext>
            </a:extLst>
          </p:cNvPr>
          <p:cNvSpPr>
            <a:spLocks noGrp="1"/>
          </p:cNvSpPr>
          <p:nvPr>
            <p:ph type="sldNum" sz="quarter" idx="14"/>
          </p:nvPr>
        </p:nvSpPr>
        <p:spPr/>
        <p:txBody>
          <a:bodyPr/>
          <a:lstStyle/>
          <a:p>
            <a:pPr>
              <a:defRPr/>
            </a:pPr>
            <a:fld id="{9C26CF26-809F-407B-9122-BBEFC90D682E}" type="slidenum">
              <a:rPr lang="de-DE" altLang="de-DE" smtClean="0"/>
              <a:pPr>
                <a:defRPr/>
              </a:pPr>
              <a:t>14</a:t>
            </a:fld>
            <a:endParaRPr lang="de-DE" altLang="de-DE" dirty="0"/>
          </a:p>
        </p:txBody>
      </p:sp>
      <p:sp>
        <p:nvSpPr>
          <p:cNvPr id="5" name="Textfeld 4">
            <a:extLst>
              <a:ext uri="{FF2B5EF4-FFF2-40B4-BE49-F238E27FC236}">
                <a16:creationId xmlns:a16="http://schemas.microsoft.com/office/drawing/2014/main" id="{1BC114C0-5AEC-8391-9B67-D26DA5282C80}"/>
              </a:ext>
            </a:extLst>
          </p:cNvPr>
          <p:cNvSpPr txBox="1"/>
          <p:nvPr/>
        </p:nvSpPr>
        <p:spPr>
          <a:xfrm>
            <a:off x="627018" y="6356350"/>
            <a:ext cx="3853402" cy="646331"/>
          </a:xfrm>
          <a:prstGeom prst="rect">
            <a:avLst/>
          </a:prstGeom>
          <a:noFill/>
        </p:spPr>
        <p:txBody>
          <a:bodyPr wrap="square" rtlCol="0">
            <a:spAutoFit/>
          </a:bodyPr>
          <a:lstStyle/>
          <a:p>
            <a:r>
              <a:rPr lang="fr-FR" sz="1800" dirty="0">
                <a:solidFill>
                  <a:schemeClr val="bg1"/>
                </a:solidFill>
                <a:latin typeface="Times New Roman" panose="02020603050405020304" pitchFamily="18" charset="0"/>
                <a:ea typeface="Times"/>
              </a:rPr>
              <a:t>II U</a:t>
            </a:r>
            <a:r>
              <a:rPr lang="fr-FR" sz="1800" b="0" dirty="0">
                <a:solidFill>
                  <a:schemeClr val="bg1"/>
                </a:solidFill>
                <a:effectLst/>
                <a:latin typeface="Times New Roman" panose="02020603050405020304" pitchFamily="18" charset="0"/>
                <a:ea typeface="Times"/>
              </a:rPr>
              <a:t>ne trajectoire singulière</a:t>
            </a:r>
            <a:endParaRPr lang="de-DE" dirty="0">
              <a:solidFill>
                <a:schemeClr val="bg1"/>
              </a:solidFill>
            </a:endParaRPr>
          </a:p>
          <a:p>
            <a:endParaRPr lang="de-DE" dirty="0"/>
          </a:p>
        </p:txBody>
      </p:sp>
    </p:spTree>
    <p:extLst>
      <p:ext uri="{BB962C8B-B14F-4D97-AF65-F5344CB8AC3E}">
        <p14:creationId xmlns:p14="http://schemas.microsoft.com/office/powerpoint/2010/main" val="151726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0C925E6-A02F-737E-B115-CB5C86048BA2}"/>
              </a:ext>
            </a:extLst>
          </p:cNvPr>
          <p:cNvSpPr>
            <a:spLocks noGrp="1"/>
          </p:cNvSpPr>
          <p:nvPr>
            <p:ph type="body" sz="quarter" idx="10"/>
          </p:nvPr>
        </p:nvSpPr>
        <p:spPr>
          <a:xfrm>
            <a:off x="397933" y="349043"/>
            <a:ext cx="10387214" cy="996155"/>
          </a:xfrm>
        </p:spPr>
        <p:txBody>
          <a:bodyPr>
            <a:normAutofit/>
          </a:bodyPr>
          <a:lstStyle/>
          <a:p>
            <a:r>
              <a:rPr lang="de-DE" b="1" dirty="0" err="1"/>
              <a:t>Autres</a:t>
            </a:r>
            <a:r>
              <a:rPr lang="de-DE" b="1" dirty="0"/>
              <a:t> </a:t>
            </a:r>
            <a:r>
              <a:rPr lang="de-DE" b="1" dirty="0" err="1"/>
              <a:t>journalistes</a:t>
            </a:r>
            <a:r>
              <a:rPr lang="de-DE" b="1" dirty="0"/>
              <a:t> </a:t>
            </a:r>
            <a:r>
              <a:rPr lang="de-DE" b="1" dirty="0" err="1"/>
              <a:t>immigrés</a:t>
            </a:r>
            <a:r>
              <a:rPr lang="de-DE" b="1" dirty="0"/>
              <a:t> au Canada </a:t>
            </a:r>
            <a:r>
              <a:rPr lang="de-DE" b="1" dirty="0" err="1"/>
              <a:t>francophone</a:t>
            </a:r>
            <a:r>
              <a:rPr lang="de-DE" b="1" dirty="0"/>
              <a:t> au </a:t>
            </a:r>
            <a:r>
              <a:rPr lang="de-DE" b="1" dirty="0" err="1"/>
              <a:t>XIXe</a:t>
            </a:r>
            <a:r>
              <a:rPr lang="de-DE" b="1" dirty="0"/>
              <a:t> </a:t>
            </a:r>
            <a:r>
              <a:rPr lang="de-DE" b="1" dirty="0" err="1"/>
              <a:t>siècle</a:t>
            </a:r>
            <a:r>
              <a:rPr lang="de-DE" b="1" dirty="0"/>
              <a:t> (</a:t>
            </a:r>
            <a:r>
              <a:rPr lang="de-DE" b="1" dirty="0" err="1"/>
              <a:t>exemples</a:t>
            </a:r>
            <a:r>
              <a:rPr lang="de-DE" b="1" dirty="0"/>
              <a:t>)</a:t>
            </a:r>
          </a:p>
        </p:txBody>
      </p:sp>
      <p:sp>
        <p:nvSpPr>
          <p:cNvPr id="3" name="Inhaltsplatzhalter 2">
            <a:extLst>
              <a:ext uri="{FF2B5EF4-FFF2-40B4-BE49-F238E27FC236}">
                <a16:creationId xmlns:a16="http://schemas.microsoft.com/office/drawing/2014/main" id="{DDE97973-F038-E722-E0CA-4E4D514B5541}"/>
              </a:ext>
            </a:extLst>
          </p:cNvPr>
          <p:cNvSpPr>
            <a:spLocks noGrp="1"/>
          </p:cNvSpPr>
          <p:nvPr>
            <p:ph idx="1"/>
          </p:nvPr>
        </p:nvSpPr>
        <p:spPr/>
        <p:txBody>
          <a:bodyPr>
            <a:normAutofit fontScale="77500" lnSpcReduction="20000"/>
          </a:bodyPr>
          <a:lstStyle/>
          <a:p>
            <a:endParaRPr lang="de-DE" dirty="0"/>
          </a:p>
          <a:p>
            <a:r>
              <a:rPr lang="de-DE" sz="3300" dirty="0"/>
              <a:t>Auguste </a:t>
            </a:r>
            <a:r>
              <a:rPr lang="de-DE" sz="3300" dirty="0" err="1"/>
              <a:t>Achintre</a:t>
            </a:r>
            <a:r>
              <a:rPr lang="de-DE" sz="3300" dirty="0"/>
              <a:t> (1834-1886)</a:t>
            </a:r>
          </a:p>
          <a:p>
            <a:r>
              <a:rPr lang="de-DE" sz="3300" dirty="0"/>
              <a:t>Jules </a:t>
            </a:r>
            <a:r>
              <a:rPr lang="de-DE" sz="3300" dirty="0" err="1"/>
              <a:t>Helbronner</a:t>
            </a:r>
            <a:r>
              <a:rPr lang="de-DE" sz="3300" dirty="0"/>
              <a:t> (1844-1921) </a:t>
            </a:r>
          </a:p>
          <a:p>
            <a:r>
              <a:rPr lang="de-DE" sz="3300" dirty="0"/>
              <a:t>Alfred-Xavier </a:t>
            </a:r>
            <a:r>
              <a:rPr lang="de-DE" sz="3300" dirty="0" err="1"/>
              <a:t>Rambau</a:t>
            </a:r>
            <a:r>
              <a:rPr lang="de-DE" sz="3300" dirty="0"/>
              <a:t> (1810-1856)</a:t>
            </a:r>
          </a:p>
          <a:p>
            <a:r>
              <a:rPr lang="de-DE" sz="3300" dirty="0"/>
              <a:t>Henri </a:t>
            </a:r>
            <a:r>
              <a:rPr lang="de-DE" sz="3300" dirty="0" err="1"/>
              <a:t>Roullaud</a:t>
            </a:r>
            <a:r>
              <a:rPr lang="de-DE" sz="3300" dirty="0"/>
              <a:t> (1856-1910)</a:t>
            </a:r>
          </a:p>
          <a:p>
            <a:endParaRPr lang="de-DE" dirty="0"/>
          </a:p>
          <a:p>
            <a:endParaRPr lang="de-DE" dirty="0"/>
          </a:p>
          <a:p>
            <a:r>
              <a:rPr lang="de-DE" sz="2000" dirty="0" err="1">
                <a:latin typeface="Times New Roman" panose="02020603050405020304" pitchFamily="18" charset="0"/>
                <a:cs typeface="Times New Roman" panose="02020603050405020304" pitchFamily="18" charset="0"/>
              </a:rPr>
              <a:t>Voir</a:t>
            </a:r>
            <a:r>
              <a:rPr lang="de-DE"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Guillaume Pinson: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L</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a culture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médiatique</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francophone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en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Europe et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en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Amérique</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du Nord. De 1760 à la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veille</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Seconde</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Guerre Mondiale.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Québec, Presses de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l’Université</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Laval, 2016,</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de-DE" sz="2000" dirty="0">
              <a:latin typeface="Times New Roman" panose="02020603050405020304" pitchFamily="18" charset="0"/>
              <a:cs typeface="Times New Roman" panose="02020603050405020304" pitchFamily="18" charset="0"/>
            </a:endParaRPr>
          </a:p>
          <a:p>
            <a:endParaRPr lang="fr-FR" sz="2400" i="1" dirty="0">
              <a:effectLst/>
              <a:latin typeface="Times New Roman" panose="02020603050405020304" pitchFamily="18" charset="0"/>
              <a:ea typeface="Times New Roman" panose="02020603050405020304" pitchFamily="18" charset="0"/>
            </a:endParaRPr>
          </a:p>
          <a:p>
            <a:endParaRPr lang="de-DE" dirty="0"/>
          </a:p>
          <a:p>
            <a:endParaRPr lang="de-DE" dirty="0"/>
          </a:p>
        </p:txBody>
      </p:sp>
      <p:sp>
        <p:nvSpPr>
          <p:cNvPr id="4" name="Foliennummernplatzhalter 3">
            <a:extLst>
              <a:ext uri="{FF2B5EF4-FFF2-40B4-BE49-F238E27FC236}">
                <a16:creationId xmlns:a16="http://schemas.microsoft.com/office/drawing/2014/main" id="{4F10D615-F086-27D1-A5BC-9929D0A72DF2}"/>
              </a:ext>
            </a:extLst>
          </p:cNvPr>
          <p:cNvSpPr>
            <a:spLocks noGrp="1"/>
          </p:cNvSpPr>
          <p:nvPr>
            <p:ph type="sldNum" sz="quarter" idx="14"/>
          </p:nvPr>
        </p:nvSpPr>
        <p:spPr/>
        <p:txBody>
          <a:bodyPr/>
          <a:lstStyle/>
          <a:p>
            <a:pPr>
              <a:defRPr/>
            </a:pPr>
            <a:fld id="{9C26CF26-809F-407B-9122-BBEFC90D682E}" type="slidenum">
              <a:rPr lang="de-DE" altLang="de-DE" smtClean="0"/>
              <a:pPr>
                <a:defRPr/>
              </a:pPr>
              <a:t>15</a:t>
            </a:fld>
            <a:endParaRPr lang="de-DE" altLang="de-DE" dirty="0"/>
          </a:p>
        </p:txBody>
      </p:sp>
      <p:sp>
        <p:nvSpPr>
          <p:cNvPr id="5" name="Textfeld 4">
            <a:extLst>
              <a:ext uri="{FF2B5EF4-FFF2-40B4-BE49-F238E27FC236}">
                <a16:creationId xmlns:a16="http://schemas.microsoft.com/office/drawing/2014/main" id="{DDBF1AD0-75AE-208E-703A-AAEBBF78C5AF}"/>
              </a:ext>
            </a:extLst>
          </p:cNvPr>
          <p:cNvSpPr txBox="1"/>
          <p:nvPr/>
        </p:nvSpPr>
        <p:spPr>
          <a:xfrm>
            <a:off x="341323" y="6379037"/>
            <a:ext cx="8084220" cy="369332"/>
          </a:xfrm>
          <a:prstGeom prst="rect">
            <a:avLst/>
          </a:prstGeom>
          <a:noFill/>
        </p:spPr>
        <p:txBody>
          <a:bodyPr wrap="square" rtlCol="0">
            <a:spAutoFit/>
          </a:bodyPr>
          <a:lstStyle/>
          <a:p>
            <a:pPr marL="0" indent="0">
              <a:buNone/>
            </a:pPr>
            <a:r>
              <a:rPr lang="fr-FR" sz="1800" dirty="0">
                <a:solidFill>
                  <a:schemeClr val="bg1"/>
                </a:solidFill>
                <a:effectLst/>
                <a:latin typeface="Times New Roman" panose="02020603050405020304" pitchFamily="18" charset="0"/>
                <a:ea typeface="Times New Roman" panose="02020603050405020304" pitchFamily="18" charset="0"/>
              </a:rPr>
              <a:t>III Expériences cosmopolites et rôle de médiateur transculturel </a:t>
            </a:r>
            <a:endParaRPr lang="de-DE"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407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A982B6-4842-C172-86BA-B80775732EBE}"/>
              </a:ext>
            </a:extLst>
          </p:cNvPr>
          <p:cNvSpPr>
            <a:spLocks noGrp="1"/>
          </p:cNvSpPr>
          <p:nvPr>
            <p:ph type="body" sz="quarter" idx="10"/>
          </p:nvPr>
        </p:nvSpPr>
        <p:spPr>
          <a:xfrm>
            <a:off x="397932" y="232311"/>
            <a:ext cx="10166305" cy="1051739"/>
          </a:xfrm>
        </p:spPr>
        <p:txBody>
          <a:bodyPr>
            <a:normAutofit/>
          </a:bodyPr>
          <a:lstStyle/>
          <a:p>
            <a:r>
              <a:rPr lang="de-DE" b="1" dirty="0" err="1">
                <a:latin typeface="Times New Roman" panose="02020603050405020304" pitchFamily="18" charset="0"/>
                <a:cs typeface="Times New Roman" panose="02020603050405020304" pitchFamily="18" charset="0"/>
              </a:rPr>
              <a:t>Sauvalle</a:t>
            </a:r>
            <a:r>
              <a:rPr lang="de-DE" b="1" dirty="0">
                <a:latin typeface="Times New Roman" panose="02020603050405020304" pitchFamily="18" charset="0"/>
                <a:cs typeface="Times New Roman" panose="02020603050405020304" pitchFamily="18" charset="0"/>
              </a:rPr>
              <a:t> </a:t>
            </a:r>
            <a:r>
              <a:rPr lang="de-DE" b="1" dirty="0" err="1">
                <a:latin typeface="Times New Roman" panose="02020603050405020304" pitchFamily="18" charset="0"/>
                <a:cs typeface="Times New Roman" panose="02020603050405020304" pitchFamily="18" charset="0"/>
              </a:rPr>
              <a:t>journaliste</a:t>
            </a:r>
            <a:r>
              <a:rPr lang="de-DE" b="1" dirty="0">
                <a:latin typeface="Times New Roman" panose="02020603050405020304" pitchFamily="18" charset="0"/>
                <a:cs typeface="Times New Roman" panose="02020603050405020304" pitchFamily="18" charset="0"/>
              </a:rPr>
              <a:t> et </a:t>
            </a:r>
            <a:r>
              <a:rPr lang="de-DE" b="1" dirty="0" err="1">
                <a:latin typeface="Times New Roman" panose="02020603050405020304" pitchFamily="18" charset="0"/>
                <a:cs typeface="Times New Roman" panose="02020603050405020304" pitchFamily="18" charset="0"/>
              </a:rPr>
              <a:t>médiateur</a:t>
            </a:r>
            <a:r>
              <a:rPr lang="de-DE" b="1" dirty="0">
                <a:latin typeface="Times New Roman" panose="02020603050405020304" pitchFamily="18" charset="0"/>
                <a:cs typeface="Times New Roman" panose="02020603050405020304" pitchFamily="18" charset="0"/>
              </a:rPr>
              <a:t> </a:t>
            </a:r>
            <a:r>
              <a:rPr lang="de-DE" b="1" dirty="0" err="1">
                <a:latin typeface="Times New Roman" panose="02020603050405020304" pitchFamily="18" charset="0"/>
                <a:cs typeface="Times New Roman" panose="02020603050405020304" pitchFamily="18" charset="0"/>
              </a:rPr>
              <a:t>engagé</a:t>
            </a:r>
            <a:r>
              <a:rPr lang="de-DE" b="1" dirty="0">
                <a:latin typeface="Times New Roman" panose="02020603050405020304" pitchFamily="18" charset="0"/>
                <a:cs typeface="Times New Roman" panose="02020603050405020304" pitchFamily="18" charset="0"/>
              </a:rPr>
              <a:t> </a:t>
            </a:r>
          </a:p>
          <a:p>
            <a:r>
              <a:rPr lang="de-DE" b="1" dirty="0">
                <a:latin typeface="Times New Roman" panose="02020603050405020304" pitchFamily="18" charset="0"/>
                <a:cs typeface="Times New Roman" panose="02020603050405020304" pitchFamily="18" charset="0"/>
              </a:rPr>
              <a:t>– </a:t>
            </a:r>
            <a:r>
              <a:rPr lang="de-DE" b="1" dirty="0" err="1">
                <a:latin typeface="Times New Roman" panose="02020603050405020304" pitchFamily="18" charset="0"/>
                <a:cs typeface="Times New Roman" panose="02020603050405020304" pitchFamily="18" charset="0"/>
              </a:rPr>
              <a:t>l‘exemple</a:t>
            </a:r>
            <a:r>
              <a:rPr lang="de-DE" b="1" dirty="0">
                <a:latin typeface="Times New Roman" panose="02020603050405020304" pitchFamily="18" charset="0"/>
                <a:cs typeface="Times New Roman" panose="02020603050405020304" pitchFamily="18" charset="0"/>
              </a:rPr>
              <a:t> de la Guerre </a:t>
            </a:r>
            <a:r>
              <a:rPr lang="de-DE" b="1" dirty="0" err="1">
                <a:latin typeface="Times New Roman" panose="02020603050405020304" pitchFamily="18" charset="0"/>
                <a:cs typeface="Times New Roman" panose="02020603050405020304" pitchFamily="18" charset="0"/>
              </a:rPr>
              <a:t>hispano-américaine</a:t>
            </a:r>
            <a:r>
              <a:rPr lang="de-DE" b="1" dirty="0">
                <a:latin typeface="Times New Roman" panose="02020603050405020304" pitchFamily="18" charset="0"/>
                <a:cs typeface="Times New Roman" panose="02020603050405020304" pitchFamily="18" charset="0"/>
              </a:rPr>
              <a:t> (1898)</a:t>
            </a:r>
          </a:p>
        </p:txBody>
      </p:sp>
      <p:sp>
        <p:nvSpPr>
          <p:cNvPr id="3" name="Inhaltsplatzhalter 2">
            <a:extLst>
              <a:ext uri="{FF2B5EF4-FFF2-40B4-BE49-F238E27FC236}">
                <a16:creationId xmlns:a16="http://schemas.microsoft.com/office/drawing/2014/main" id="{D3DA5B27-7975-81CE-8870-09F6F0912BEC}"/>
              </a:ext>
            </a:extLst>
          </p:cNvPr>
          <p:cNvSpPr>
            <a:spLocks noGrp="1"/>
          </p:cNvSpPr>
          <p:nvPr>
            <p:ph idx="1"/>
          </p:nvPr>
        </p:nvSpPr>
        <p:spPr>
          <a:xfrm>
            <a:off x="397933" y="1284050"/>
            <a:ext cx="11452744" cy="5072299"/>
          </a:xfrm>
        </p:spPr>
        <p:txBody>
          <a:bodyPr>
            <a:normAutofit/>
          </a:bodyPr>
          <a:lstStyle/>
          <a:p>
            <a:pPr>
              <a:lnSpc>
                <a:spcPct val="100000"/>
              </a:lnSpc>
            </a:pPr>
            <a:r>
              <a:rPr lang="fr-FR" dirty="0" err="1">
                <a:effectLst/>
                <a:latin typeface="Times New Roman" panose="02020603050405020304" pitchFamily="18" charset="0"/>
                <a:ea typeface="Times New Roman" panose="02020603050405020304" pitchFamily="18" charset="0"/>
              </a:rPr>
              <a:t>Sauvalle</a:t>
            </a:r>
            <a:r>
              <a:rPr lang="fr-FR" dirty="0">
                <a:effectLst/>
                <a:latin typeface="Times New Roman" panose="02020603050405020304" pitchFamily="18" charset="0"/>
                <a:ea typeface="Times New Roman" panose="02020603050405020304" pitchFamily="18" charset="0"/>
              </a:rPr>
              <a:t>, Paul-Marc : « La Guerre hispano-américaine. » Dans :  </a:t>
            </a:r>
            <a:r>
              <a:rPr lang="fr-FR" i="1" dirty="0">
                <a:effectLst/>
                <a:latin typeface="Times New Roman" panose="02020603050405020304" pitchFamily="18" charset="0"/>
                <a:ea typeface="Times New Roman" panose="02020603050405020304" pitchFamily="18" charset="0"/>
              </a:rPr>
              <a:t>Almanach du Peuple</a:t>
            </a:r>
            <a:r>
              <a:rPr lang="fr-FR" dirty="0">
                <a:effectLst/>
                <a:latin typeface="Times New Roman" panose="02020603050405020304" pitchFamily="18" charset="0"/>
                <a:ea typeface="Times New Roman" panose="02020603050405020304" pitchFamily="18" charset="0"/>
              </a:rPr>
              <a:t>, 1899, p. </a:t>
            </a:r>
            <a:r>
              <a:rPr lang="fr-FR">
                <a:effectLst/>
                <a:latin typeface="Times New Roman" panose="02020603050405020304" pitchFamily="18" charset="0"/>
                <a:ea typeface="Times New Roman" panose="02020603050405020304" pitchFamily="18" charset="0"/>
              </a:rPr>
              <a:t>146-160.</a:t>
            </a:r>
          </a:p>
          <a:p>
            <a:pPr>
              <a:lnSpc>
                <a:spcPct val="100000"/>
              </a:lnSpc>
            </a:pPr>
            <a:endParaRPr lang="fr-FR" dirty="0">
              <a:effectLst/>
              <a:latin typeface="Times New Roman" panose="02020603050405020304" pitchFamily="18" charset="0"/>
              <a:ea typeface="Times New Roman" panose="02020603050405020304" pitchFamily="18" charset="0"/>
            </a:endParaRPr>
          </a:p>
          <a:p>
            <a:pPr>
              <a:lnSpc>
                <a:spcPct val="100000"/>
              </a:lnSpc>
            </a:pPr>
            <a:r>
              <a:rPr lang="de-DE" dirty="0" err="1">
                <a:latin typeface="Times New Roman" panose="02020603050405020304" pitchFamily="18" charset="0"/>
                <a:ea typeface="Times New Roman" panose="02020603050405020304" pitchFamily="18" charset="0"/>
              </a:rPr>
              <a:t>Contexte</a:t>
            </a:r>
            <a:r>
              <a:rPr lang="de-DE" dirty="0">
                <a:latin typeface="Times New Roman" panose="02020603050405020304" pitchFamily="18" charset="0"/>
                <a:ea typeface="Times New Roman" panose="02020603050405020304" pitchFamily="18" charset="0"/>
              </a:rPr>
              <a:t> </a:t>
            </a:r>
            <a:r>
              <a:rPr lang="de-DE" dirty="0" err="1">
                <a:latin typeface="Times New Roman" panose="02020603050405020304" pitchFamily="18" charset="0"/>
                <a:ea typeface="Times New Roman" panose="02020603050405020304" pitchFamily="18" charset="0"/>
              </a:rPr>
              <a:t>médiatique</a:t>
            </a:r>
            <a:r>
              <a:rPr lang="de-DE" dirty="0">
                <a:latin typeface="Times New Roman" panose="02020603050405020304" pitchFamily="18" charset="0"/>
                <a:ea typeface="Times New Roman" panose="02020603050405020304" pitchFamily="18" charset="0"/>
              </a:rPr>
              <a:t>:</a:t>
            </a:r>
          </a:p>
          <a:p>
            <a:pPr>
              <a:lnSpc>
                <a:spcPct val="100000"/>
              </a:lnSpc>
            </a:pPr>
            <a:r>
              <a:rPr lang="fr-FR" dirty="0">
                <a:effectLst/>
                <a:latin typeface="Times New Roman" panose="02020603050405020304" pitchFamily="18" charset="0"/>
                <a:ea typeface="Times New Roman" panose="02020603050405020304" pitchFamily="18" charset="0"/>
              </a:rPr>
              <a:t>« A Santiago. La capitulation. L’arrivée des troupes américaines dans la ville », </a:t>
            </a:r>
            <a:r>
              <a:rPr lang="fr-FR" i="1" dirty="0">
                <a:effectLst/>
                <a:latin typeface="Times New Roman" panose="02020603050405020304" pitchFamily="18" charset="0"/>
                <a:ea typeface="Times New Roman" panose="02020603050405020304" pitchFamily="18" charset="0"/>
              </a:rPr>
              <a:t>La Presse</a:t>
            </a:r>
            <a:r>
              <a:rPr lang="fr-FR" dirty="0">
                <a:effectLst/>
                <a:latin typeface="Times New Roman" panose="02020603050405020304" pitchFamily="18" charset="0"/>
                <a:ea typeface="Times New Roman" panose="02020603050405020304" pitchFamily="18" charset="0"/>
              </a:rPr>
              <a:t>, 18 juillet 1898, p. 5.</a:t>
            </a:r>
          </a:p>
          <a:p>
            <a:pPr>
              <a:lnSpc>
                <a:spcPct val="100000"/>
              </a:lnSpc>
            </a:pPr>
            <a:r>
              <a:rPr lang="de-DE" dirty="0">
                <a:effectLst/>
                <a:latin typeface="Times New Roman" panose="02020603050405020304" pitchFamily="18" charset="0"/>
                <a:ea typeface="Times New Roman" panose="02020603050405020304" pitchFamily="18" charset="0"/>
              </a:rPr>
              <a:t>F.X. </a:t>
            </a:r>
            <a:r>
              <a:rPr lang="de-DE" dirty="0" err="1">
                <a:effectLst/>
                <a:latin typeface="Times New Roman" panose="02020603050405020304" pitchFamily="18" charset="0"/>
                <a:ea typeface="Times New Roman" panose="02020603050405020304" pitchFamily="18" charset="0"/>
              </a:rPr>
              <a:t>Parant</a:t>
            </a:r>
            <a:r>
              <a:rPr lang="de-DE" dirty="0">
                <a:effectLst/>
                <a:latin typeface="Times New Roman" panose="02020603050405020304" pitchFamily="18" charset="0"/>
                <a:ea typeface="Times New Roman" panose="02020603050405020304" pitchFamily="18" charset="0"/>
              </a:rPr>
              <a:t> : « </a:t>
            </a:r>
            <a:r>
              <a:rPr lang="de-DE" dirty="0" err="1">
                <a:effectLst/>
                <a:latin typeface="Times New Roman" panose="02020603050405020304" pitchFamily="18" charset="0"/>
                <a:ea typeface="Times New Roman" panose="02020603050405020304" pitchFamily="18" charset="0"/>
              </a:rPr>
              <a:t>Une</a:t>
            </a:r>
            <a:r>
              <a:rPr lang="de-DE" dirty="0">
                <a:effectLst/>
                <a:latin typeface="Times New Roman" panose="02020603050405020304" pitchFamily="18" charset="0"/>
                <a:ea typeface="Times New Roman" panose="02020603050405020304" pitchFamily="18" charset="0"/>
              </a:rPr>
              <a:t> </a:t>
            </a:r>
            <a:r>
              <a:rPr lang="de-DE" dirty="0" err="1">
                <a:effectLst/>
                <a:latin typeface="Times New Roman" panose="02020603050405020304" pitchFamily="18" charset="0"/>
                <a:ea typeface="Times New Roman" panose="02020603050405020304" pitchFamily="18" charset="0"/>
              </a:rPr>
              <a:t>lettre</a:t>
            </a:r>
            <a:r>
              <a:rPr lang="de-DE" dirty="0">
                <a:effectLst/>
                <a:latin typeface="Times New Roman" panose="02020603050405020304" pitchFamily="18" charset="0"/>
                <a:ea typeface="Times New Roman" panose="02020603050405020304" pitchFamily="18" charset="0"/>
              </a:rPr>
              <a:t> de Santiago: </a:t>
            </a:r>
            <a:r>
              <a:rPr lang="de-DE" dirty="0" err="1">
                <a:effectLst/>
                <a:latin typeface="Times New Roman" panose="02020603050405020304" pitchFamily="18" charset="0"/>
                <a:ea typeface="Times New Roman" panose="02020603050405020304" pitchFamily="18" charset="0"/>
              </a:rPr>
              <a:t>un</a:t>
            </a:r>
            <a:r>
              <a:rPr lang="de-DE" dirty="0">
                <a:effectLst/>
                <a:latin typeface="Times New Roman" panose="02020603050405020304" pitchFamily="18" charset="0"/>
                <a:ea typeface="Times New Roman" panose="02020603050405020304" pitchFamily="18" charset="0"/>
              </a:rPr>
              <a:t> </a:t>
            </a:r>
            <a:r>
              <a:rPr lang="de-DE" dirty="0" err="1">
                <a:effectLst/>
                <a:latin typeface="Times New Roman" panose="02020603050405020304" pitchFamily="18" charset="0"/>
                <a:ea typeface="Times New Roman" panose="02020603050405020304" pitchFamily="18" charset="0"/>
              </a:rPr>
              <a:t>Canadien</a:t>
            </a:r>
            <a:r>
              <a:rPr lang="de-DE" dirty="0">
                <a:effectLst/>
                <a:latin typeface="Times New Roman" panose="02020603050405020304" pitchFamily="18" charset="0"/>
                <a:ea typeface="Times New Roman" panose="02020603050405020304" pitchFamily="18" charset="0"/>
              </a:rPr>
              <a:t>-Français </a:t>
            </a:r>
            <a:r>
              <a:rPr lang="de-DE" dirty="0" err="1">
                <a:effectLst/>
                <a:latin typeface="Times New Roman" panose="02020603050405020304" pitchFamily="18" charset="0"/>
                <a:ea typeface="Times New Roman" panose="02020603050405020304" pitchFamily="18" charset="0"/>
              </a:rPr>
              <a:t>dans</a:t>
            </a:r>
            <a:r>
              <a:rPr lang="de-DE" dirty="0">
                <a:effectLst/>
                <a:latin typeface="Times New Roman" panose="02020603050405020304" pitchFamily="18" charset="0"/>
                <a:ea typeface="Times New Roman" panose="02020603050405020304" pitchFamily="18" charset="0"/>
              </a:rPr>
              <a:t> le 9</a:t>
            </a:r>
            <a:r>
              <a:rPr lang="de-DE" baseline="30000" dirty="0">
                <a:effectLst/>
                <a:latin typeface="Times New Roman" panose="02020603050405020304" pitchFamily="18" charset="0"/>
                <a:ea typeface="Times New Roman" panose="02020603050405020304" pitchFamily="18" charset="0"/>
              </a:rPr>
              <a:t>e</a:t>
            </a:r>
            <a:r>
              <a:rPr lang="de-DE" dirty="0">
                <a:effectLst/>
                <a:latin typeface="Times New Roman" panose="02020603050405020304" pitchFamily="18" charset="0"/>
                <a:ea typeface="Times New Roman" panose="02020603050405020304" pitchFamily="18" charset="0"/>
              </a:rPr>
              <a:t> </a:t>
            </a:r>
            <a:r>
              <a:rPr lang="de-DE" dirty="0" err="1">
                <a:effectLst/>
                <a:latin typeface="Times New Roman" panose="02020603050405020304" pitchFamily="18" charset="0"/>
                <a:ea typeface="Times New Roman" panose="02020603050405020304" pitchFamily="18" charset="0"/>
              </a:rPr>
              <a:t>régiment</a:t>
            </a:r>
            <a:r>
              <a:rPr lang="de-DE" dirty="0">
                <a:effectLst/>
                <a:latin typeface="Times New Roman" panose="02020603050405020304" pitchFamily="18" charset="0"/>
                <a:ea typeface="Times New Roman" panose="02020603050405020304" pitchFamily="18" charset="0"/>
              </a:rPr>
              <a:t> du Massachusetts, ‘</a:t>
            </a:r>
            <a:r>
              <a:rPr lang="de-DE" dirty="0" err="1">
                <a:effectLst/>
                <a:latin typeface="Times New Roman" panose="02020603050405020304" pitchFamily="18" charset="0"/>
                <a:ea typeface="Times New Roman" panose="02020603050405020304" pitchFamily="18" charset="0"/>
              </a:rPr>
              <a:t>notre</a:t>
            </a:r>
            <a:r>
              <a:rPr lang="de-DE" dirty="0">
                <a:effectLst/>
                <a:latin typeface="Times New Roman" panose="02020603050405020304" pitchFamily="18" charset="0"/>
                <a:ea typeface="Times New Roman" panose="02020603050405020304" pitchFamily="18" charset="0"/>
              </a:rPr>
              <a:t> brave </a:t>
            </a:r>
            <a:r>
              <a:rPr lang="de-DE" dirty="0" err="1">
                <a:effectLst/>
                <a:latin typeface="Times New Roman" panose="02020603050405020304" pitchFamily="18" charset="0"/>
                <a:ea typeface="Times New Roman" panose="02020603050405020304" pitchFamily="18" charset="0"/>
              </a:rPr>
              <a:t>compatriote</a:t>
            </a:r>
            <a:r>
              <a:rPr lang="de-DE" dirty="0">
                <a:effectLst/>
                <a:latin typeface="Times New Roman" panose="02020603050405020304" pitchFamily="18" charset="0"/>
                <a:ea typeface="Times New Roman" panose="02020603050405020304" pitchFamily="18" charset="0"/>
              </a:rPr>
              <a:t>’ », </a:t>
            </a:r>
            <a:r>
              <a:rPr lang="de-DE" i="1" dirty="0">
                <a:effectLst/>
                <a:latin typeface="Times New Roman" panose="02020603050405020304" pitchFamily="18" charset="0"/>
                <a:ea typeface="Times New Roman" panose="02020603050405020304" pitchFamily="18" charset="0"/>
              </a:rPr>
              <a:t>La Presse</a:t>
            </a:r>
            <a:r>
              <a:rPr lang="de-DE" dirty="0">
                <a:effectLst/>
                <a:latin typeface="Times New Roman" panose="02020603050405020304" pitchFamily="18" charset="0"/>
                <a:ea typeface="Times New Roman" panose="02020603050405020304" pitchFamily="18" charset="0"/>
              </a:rPr>
              <a:t>, 10 </a:t>
            </a:r>
            <a:r>
              <a:rPr lang="de-DE" dirty="0" err="1">
                <a:effectLst/>
                <a:latin typeface="Times New Roman" panose="02020603050405020304" pitchFamily="18" charset="0"/>
                <a:ea typeface="Times New Roman" panose="02020603050405020304" pitchFamily="18" charset="0"/>
              </a:rPr>
              <a:t>août</a:t>
            </a:r>
            <a:r>
              <a:rPr lang="de-DE" dirty="0">
                <a:effectLst/>
                <a:latin typeface="Times New Roman" panose="02020603050405020304" pitchFamily="18" charset="0"/>
                <a:ea typeface="Times New Roman" panose="02020603050405020304" pitchFamily="18" charset="0"/>
              </a:rPr>
              <a:t> 1898, p. 1</a:t>
            </a:r>
            <a:r>
              <a:rPr lang="de-DE" dirty="0">
                <a:effectLst/>
              </a:rPr>
              <a:t> .</a:t>
            </a:r>
            <a:endParaRPr lang="fr-FR" dirty="0">
              <a:effectLst/>
              <a:latin typeface="Times New Roman" panose="02020603050405020304" pitchFamily="18" charset="0"/>
              <a:ea typeface="Times New Roman" panose="02020603050405020304" pitchFamily="18" charset="0"/>
            </a:endParaRPr>
          </a:p>
          <a:p>
            <a:pPr>
              <a:lnSpc>
                <a:spcPct val="100000"/>
              </a:lnSpc>
            </a:pPr>
            <a:endParaRPr lang="de-DE" sz="1800" dirty="0">
              <a:effectLst/>
              <a:latin typeface="Times New Roman" panose="02020603050405020304" pitchFamily="18" charset="0"/>
              <a:ea typeface="Times New Roman" panose="02020603050405020304" pitchFamily="18" charset="0"/>
            </a:endParaRPr>
          </a:p>
          <a:p>
            <a:pPr>
              <a:lnSpc>
                <a:spcPct val="100000"/>
              </a:lnSpc>
            </a:pPr>
            <a:endParaRPr lang="fr-FR" sz="1800" baseline="30000" dirty="0">
              <a:effectLst/>
              <a:latin typeface="Times New Roman" panose="02020603050405020304" pitchFamily="18" charset="0"/>
              <a:ea typeface="Times New Roman" panose="02020603050405020304" pitchFamily="18" charset="0"/>
            </a:endParaRPr>
          </a:p>
          <a:p>
            <a:pPr>
              <a:lnSpc>
                <a:spcPct val="100000"/>
              </a:lnSpc>
            </a:pPr>
            <a:endParaRPr lang="fr-FR" dirty="0">
              <a:effectLst/>
              <a:latin typeface="Times New Roman" panose="02020603050405020304" pitchFamily="18" charset="0"/>
              <a:ea typeface="Times New Roman" panose="02020603050405020304" pitchFamily="18" charset="0"/>
            </a:endParaRPr>
          </a:p>
          <a:p>
            <a:endParaRPr lang="de-DE"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id="{DFEBD3B7-F7EE-8E99-F3B3-C02A3B549298}"/>
              </a:ext>
            </a:extLst>
          </p:cNvPr>
          <p:cNvSpPr>
            <a:spLocks noGrp="1"/>
          </p:cNvSpPr>
          <p:nvPr>
            <p:ph type="sldNum" sz="quarter" idx="14"/>
          </p:nvPr>
        </p:nvSpPr>
        <p:spPr/>
        <p:txBody>
          <a:bodyPr/>
          <a:lstStyle/>
          <a:p>
            <a:pPr>
              <a:defRPr/>
            </a:pPr>
            <a:fld id="{9C26CF26-809F-407B-9122-BBEFC90D682E}" type="slidenum">
              <a:rPr lang="de-DE" altLang="de-DE" smtClean="0"/>
              <a:pPr>
                <a:defRPr/>
              </a:pPr>
              <a:t>16</a:t>
            </a:fld>
            <a:endParaRPr lang="de-DE" altLang="de-DE" dirty="0"/>
          </a:p>
        </p:txBody>
      </p:sp>
    </p:spTree>
    <p:extLst>
      <p:ext uri="{BB962C8B-B14F-4D97-AF65-F5344CB8AC3E}">
        <p14:creationId xmlns:p14="http://schemas.microsoft.com/office/powerpoint/2010/main" val="947385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8A1C85C-8882-004E-A92C-1B1C76AFB43C}"/>
              </a:ext>
            </a:extLst>
          </p:cNvPr>
          <p:cNvSpPr>
            <a:spLocks noGrp="1"/>
          </p:cNvSpPr>
          <p:nvPr>
            <p:ph type="body" sz="quarter" idx="10"/>
          </p:nvPr>
        </p:nvSpPr>
        <p:spPr/>
        <p:txBody>
          <a:bodyPr>
            <a:normAutofit fontScale="92500"/>
          </a:bodyPr>
          <a:lstStyle/>
          <a:p>
            <a:r>
              <a:rPr lang="en-GB" sz="3200" b="1" dirty="0" err="1"/>
              <a:t>Historicité</a:t>
            </a:r>
            <a:r>
              <a:rPr lang="en-GB" sz="3200" b="1" dirty="0"/>
              <a:t> et </a:t>
            </a:r>
            <a:r>
              <a:rPr lang="en-GB" sz="3200" b="1" dirty="0" err="1"/>
              <a:t>modernité</a:t>
            </a:r>
            <a:r>
              <a:rPr lang="en-GB" sz="3200" b="1" dirty="0"/>
              <a:t> de </a:t>
            </a:r>
            <a:r>
              <a:rPr lang="en-GB" sz="3200" b="1" dirty="0" err="1"/>
              <a:t>l’oeuvre</a:t>
            </a:r>
            <a:r>
              <a:rPr lang="en-GB" sz="3200" b="1" dirty="0"/>
              <a:t> de </a:t>
            </a:r>
            <a:r>
              <a:rPr lang="en-GB" sz="3200" b="1" dirty="0" err="1"/>
              <a:t>Sauvalle</a:t>
            </a:r>
            <a:endParaRPr lang="en-GB" sz="3200" b="1" dirty="0"/>
          </a:p>
        </p:txBody>
      </p:sp>
      <p:sp>
        <p:nvSpPr>
          <p:cNvPr id="3" name="Textplatzhalter 2">
            <a:extLst>
              <a:ext uri="{FF2B5EF4-FFF2-40B4-BE49-F238E27FC236}">
                <a16:creationId xmlns:a16="http://schemas.microsoft.com/office/drawing/2014/main" id="{C1DB8D78-4616-3843-9B2E-1963BFFFDE16}"/>
              </a:ext>
            </a:extLst>
          </p:cNvPr>
          <p:cNvSpPr>
            <a:spLocks noGrp="1"/>
          </p:cNvSpPr>
          <p:nvPr>
            <p:ph idx="1"/>
          </p:nvPr>
        </p:nvSpPr>
        <p:spPr>
          <a:xfrm>
            <a:off x="971541" y="1043966"/>
            <a:ext cx="9876149" cy="5312384"/>
          </a:xfrm>
        </p:spPr>
        <p:txBody>
          <a:bodyPr>
            <a:noAutofit/>
          </a:bodyPr>
          <a:lstStyle/>
          <a:p>
            <a:r>
              <a:rPr lang="de-DE" altLang="de-DE" sz="2800" b="1" dirty="0">
                <a:solidFill>
                  <a:schemeClr val="tx1"/>
                </a:solidFill>
                <a:ea typeface="ＭＳ Ｐゴシック" panose="020B0600070205080204" pitchFamily="34" charset="-128"/>
              </a:rPr>
              <a:t>I. Relations presse – </a:t>
            </a:r>
            <a:r>
              <a:rPr lang="de-DE" altLang="de-DE" sz="2800" b="1" dirty="0" err="1">
                <a:solidFill>
                  <a:schemeClr val="tx1"/>
                </a:solidFill>
                <a:ea typeface="ＭＳ Ｐゴシック" panose="020B0600070205080204" pitchFamily="34" charset="-128"/>
              </a:rPr>
              <a:t>littérature</a:t>
            </a:r>
            <a:r>
              <a:rPr lang="de-DE" altLang="de-DE" sz="2800" b="1" dirty="0">
                <a:solidFill>
                  <a:schemeClr val="tx1"/>
                </a:solidFill>
                <a:ea typeface="ＭＳ Ｐゴシック" panose="020B0600070205080204" pitchFamily="34" charset="-128"/>
              </a:rPr>
              <a:t>: </a:t>
            </a:r>
            <a:r>
              <a:rPr lang="de-DE" altLang="de-DE" sz="2800" b="1" dirty="0" err="1">
                <a:solidFill>
                  <a:schemeClr val="tx1"/>
                </a:solidFill>
                <a:ea typeface="ＭＳ Ｐゴシック" panose="020B0600070205080204" pitchFamily="34" charset="-128"/>
              </a:rPr>
              <a:t>dynamiques</a:t>
            </a:r>
            <a:r>
              <a:rPr lang="de-DE" altLang="de-DE" sz="2800" b="1" dirty="0">
                <a:solidFill>
                  <a:schemeClr val="tx1"/>
                </a:solidFill>
                <a:ea typeface="ＭＳ Ｐゴシック" panose="020B0600070205080204" pitchFamily="34" charset="-128"/>
              </a:rPr>
              <a:t> </a:t>
            </a:r>
            <a:r>
              <a:rPr lang="de-DE" altLang="de-DE" sz="2800" b="1" dirty="0" err="1">
                <a:solidFill>
                  <a:schemeClr val="tx1"/>
                </a:solidFill>
                <a:ea typeface="ＭＳ Ｐゴシック" panose="020B0600070205080204" pitchFamily="34" charset="-128"/>
              </a:rPr>
              <a:t>discursives</a:t>
            </a:r>
            <a:r>
              <a:rPr lang="de-DE" altLang="de-DE" sz="2800" b="1" dirty="0">
                <a:solidFill>
                  <a:schemeClr val="tx1"/>
                </a:solidFill>
                <a:ea typeface="ＭＳ Ｐゴシック" panose="020B0600070205080204" pitchFamily="34" charset="-128"/>
              </a:rPr>
              <a:t> et </a:t>
            </a:r>
            <a:r>
              <a:rPr lang="de-DE" altLang="de-DE" sz="2800" b="1" dirty="0" err="1">
                <a:solidFill>
                  <a:schemeClr val="tx1"/>
                </a:solidFill>
                <a:ea typeface="ＭＳ Ｐゴシック" panose="020B0600070205080204" pitchFamily="34" charset="-128"/>
              </a:rPr>
              <a:t>interdépendances</a:t>
            </a:r>
            <a:endParaRPr lang="de-DE" altLang="de-DE" sz="2800" b="1" dirty="0">
              <a:solidFill>
                <a:schemeClr val="tx1"/>
              </a:solidFill>
              <a:ea typeface="ＭＳ Ｐゴシック" panose="020B0600070205080204" pitchFamily="34" charset="-128"/>
            </a:endParaRPr>
          </a:p>
          <a:p>
            <a:r>
              <a:rPr lang="de-DE" altLang="de-DE" sz="2800" b="1" dirty="0">
                <a:solidFill>
                  <a:schemeClr val="tx1"/>
                </a:solidFill>
                <a:ea typeface="ＭＳ Ｐゴシック" panose="020B0600070205080204" pitchFamily="34" charset="-128"/>
              </a:rPr>
              <a:t>II. </a:t>
            </a:r>
            <a:r>
              <a:rPr lang="de-DE" altLang="de-DE" sz="2800" b="1" dirty="0" err="1">
                <a:solidFill>
                  <a:schemeClr val="tx1"/>
                </a:solidFill>
                <a:ea typeface="ＭＳ Ｐゴシック" panose="020B0600070205080204" pitchFamily="34" charset="-128"/>
              </a:rPr>
              <a:t>Émigrations</a:t>
            </a:r>
            <a:r>
              <a:rPr lang="de-DE" altLang="de-DE" sz="2800" b="1" dirty="0">
                <a:solidFill>
                  <a:schemeClr val="tx1"/>
                </a:solidFill>
                <a:ea typeface="ＭＳ Ｐゴシック" panose="020B0600070205080204" pitchFamily="34" charset="-128"/>
              </a:rPr>
              <a:t> de </a:t>
            </a:r>
            <a:r>
              <a:rPr lang="de-DE" altLang="de-DE" sz="2800" b="1" dirty="0" err="1">
                <a:solidFill>
                  <a:schemeClr val="tx1"/>
                </a:solidFill>
                <a:ea typeface="ＭＳ Ｐゴシック" panose="020B0600070205080204" pitchFamily="34" charset="-128"/>
              </a:rPr>
              <a:t>journalistes</a:t>
            </a:r>
            <a:r>
              <a:rPr lang="de-DE" altLang="de-DE" sz="2800" b="1" dirty="0">
                <a:solidFill>
                  <a:schemeClr val="tx1"/>
                </a:solidFill>
                <a:ea typeface="ＭＳ Ｐゴシック" panose="020B0600070205080204" pitchFamily="34" charset="-128"/>
              </a:rPr>
              <a:t> – </a:t>
            </a:r>
            <a:r>
              <a:rPr lang="de-DE" altLang="de-DE" sz="2800" b="1" dirty="0" err="1">
                <a:solidFill>
                  <a:schemeClr val="tx1"/>
                </a:solidFill>
                <a:ea typeface="ＭＳ Ｐゴシック" panose="020B0600070205080204" pitchFamily="34" charset="-128"/>
              </a:rPr>
              <a:t>potentiels</a:t>
            </a:r>
            <a:r>
              <a:rPr lang="de-DE" altLang="de-DE" sz="2800" b="1" dirty="0">
                <a:solidFill>
                  <a:schemeClr val="tx1"/>
                </a:solidFill>
                <a:ea typeface="ＭＳ Ｐゴシック" panose="020B0600070205080204" pitchFamily="34" charset="-128"/>
              </a:rPr>
              <a:t> </a:t>
            </a:r>
            <a:r>
              <a:rPr lang="de-DE" altLang="de-DE" sz="2800" b="1" dirty="0" err="1">
                <a:solidFill>
                  <a:schemeClr val="tx1"/>
                </a:solidFill>
                <a:ea typeface="ＭＳ Ｐゴシック" panose="020B0600070205080204" pitchFamily="34" charset="-128"/>
              </a:rPr>
              <a:t>innovateurs</a:t>
            </a:r>
            <a:endParaRPr lang="de-DE" altLang="de-DE" sz="2800" b="1" dirty="0">
              <a:solidFill>
                <a:schemeClr val="tx1"/>
              </a:solidFill>
              <a:ea typeface="ＭＳ Ｐゴシック" panose="020B0600070205080204" pitchFamily="34" charset="-128"/>
            </a:endParaRPr>
          </a:p>
          <a:p>
            <a:r>
              <a:rPr lang="de-DE" altLang="de-DE" sz="2800" dirty="0">
                <a:solidFill>
                  <a:schemeClr val="tx1"/>
                </a:solidFill>
                <a:ea typeface="ＭＳ Ｐゴシック" panose="020B0600070205080204" pitchFamily="34" charset="-128"/>
              </a:rPr>
              <a:t>III. Le ‚</a:t>
            </a:r>
            <a:r>
              <a:rPr lang="de-DE" altLang="de-DE" sz="2800" dirty="0" err="1">
                <a:solidFill>
                  <a:schemeClr val="tx1"/>
                </a:solidFill>
                <a:ea typeface="ＭＳ Ｐゴシック" panose="020B0600070205080204" pitchFamily="34" charset="-128"/>
              </a:rPr>
              <a:t>cosmopolitisme</a:t>
            </a:r>
            <a:r>
              <a:rPr lang="de-DE" altLang="de-DE" sz="2800" dirty="0">
                <a:solidFill>
                  <a:schemeClr val="tx1"/>
                </a:solidFill>
                <a:ea typeface="ＭＳ Ｐゴシック" panose="020B0600070205080204" pitchFamily="34" charset="-128"/>
              </a:rPr>
              <a:t>‘ de </a:t>
            </a:r>
            <a:r>
              <a:rPr lang="de-DE" altLang="de-DE" sz="2800" dirty="0" err="1">
                <a:solidFill>
                  <a:schemeClr val="tx1"/>
                </a:solidFill>
                <a:ea typeface="ＭＳ Ｐゴシック" panose="020B0600070205080204" pitchFamily="34" charset="-128"/>
              </a:rPr>
              <a:t>Sauvalle</a:t>
            </a:r>
            <a:r>
              <a:rPr lang="de-DE" altLang="de-DE" sz="2800" dirty="0">
                <a:solidFill>
                  <a:schemeClr val="tx1"/>
                </a:solidFill>
                <a:ea typeface="ＭＳ Ｐゴシック" panose="020B0600070205080204" pitchFamily="34" charset="-128"/>
              </a:rPr>
              <a:t> – </a:t>
            </a:r>
            <a:r>
              <a:rPr lang="de-DE" altLang="de-DE" sz="2800" dirty="0" err="1">
                <a:solidFill>
                  <a:schemeClr val="tx1"/>
                </a:solidFill>
                <a:ea typeface="ＭＳ Ｐゴシック" panose="020B0600070205080204" pitchFamily="34" charset="-128"/>
              </a:rPr>
              <a:t>une</a:t>
            </a:r>
            <a:r>
              <a:rPr lang="de-DE" altLang="de-DE" sz="2800" dirty="0">
                <a:solidFill>
                  <a:schemeClr val="tx1"/>
                </a:solidFill>
                <a:ea typeface="ＭＳ Ｐゴシック" panose="020B0600070205080204" pitchFamily="34" charset="-128"/>
              </a:rPr>
              <a:t> </a:t>
            </a:r>
            <a:r>
              <a:rPr lang="de-DE" altLang="de-DE" sz="2800" dirty="0" err="1">
                <a:solidFill>
                  <a:schemeClr val="tx1"/>
                </a:solidFill>
                <a:ea typeface="ＭＳ Ｐゴシック" panose="020B0600070205080204" pitchFamily="34" charset="-128"/>
              </a:rPr>
              <a:t>remise</a:t>
            </a:r>
            <a:r>
              <a:rPr lang="de-DE" altLang="de-DE" sz="2800" dirty="0">
                <a:solidFill>
                  <a:schemeClr val="tx1"/>
                </a:solidFill>
                <a:ea typeface="ＭＳ Ｐゴシック" panose="020B0600070205080204" pitchFamily="34" charset="-128"/>
              </a:rPr>
              <a:t> en </a:t>
            </a:r>
            <a:r>
              <a:rPr lang="de-DE" altLang="de-DE" sz="2800" dirty="0" err="1">
                <a:solidFill>
                  <a:schemeClr val="tx1"/>
                </a:solidFill>
                <a:ea typeface="ＭＳ Ｐゴシック" panose="020B0600070205080204" pitchFamily="34" charset="-128"/>
              </a:rPr>
              <a:t>cause</a:t>
            </a:r>
            <a:r>
              <a:rPr lang="de-DE" altLang="de-DE" sz="2800" dirty="0">
                <a:solidFill>
                  <a:schemeClr val="tx1"/>
                </a:solidFill>
                <a:ea typeface="ＭＳ Ｐゴシック" panose="020B0600070205080204" pitchFamily="34" charset="-128"/>
              </a:rPr>
              <a:t> des </a:t>
            </a:r>
            <a:r>
              <a:rPr lang="de-DE" altLang="de-DE" sz="2800" dirty="0" err="1">
                <a:solidFill>
                  <a:schemeClr val="tx1"/>
                </a:solidFill>
                <a:ea typeface="ＭＳ Ｐゴシック" panose="020B0600070205080204" pitchFamily="34" charset="-128"/>
              </a:rPr>
              <a:t>conceptions</a:t>
            </a:r>
            <a:r>
              <a:rPr lang="de-DE" altLang="de-DE" sz="2800" dirty="0">
                <a:solidFill>
                  <a:schemeClr val="tx1"/>
                </a:solidFill>
                <a:ea typeface="ＭＳ Ｐゴシック" panose="020B0600070205080204" pitchFamily="34" charset="-128"/>
              </a:rPr>
              <a:t> </a:t>
            </a:r>
            <a:r>
              <a:rPr lang="de-DE" altLang="de-DE" sz="2800" dirty="0" err="1">
                <a:solidFill>
                  <a:schemeClr val="tx1"/>
                </a:solidFill>
                <a:ea typeface="ＭＳ Ｐゴシック" panose="020B0600070205080204" pitchFamily="34" charset="-128"/>
              </a:rPr>
              <a:t>homogénéisantes</a:t>
            </a:r>
            <a:r>
              <a:rPr lang="de-DE" altLang="de-DE" sz="2800" dirty="0">
                <a:solidFill>
                  <a:schemeClr val="tx1"/>
                </a:solidFill>
                <a:ea typeface="ＭＳ Ｐゴシック" panose="020B0600070205080204" pitchFamily="34" charset="-128"/>
              </a:rPr>
              <a:t> de la </a:t>
            </a:r>
            <a:r>
              <a:rPr lang="de-DE" altLang="de-DE" sz="2800" dirty="0" err="1">
                <a:solidFill>
                  <a:schemeClr val="tx1"/>
                </a:solidFill>
                <a:ea typeface="ＭＳ Ｐゴシック" panose="020B0600070205080204" pitchFamily="34" charset="-128"/>
              </a:rPr>
              <a:t>culture</a:t>
            </a:r>
            <a:endParaRPr lang="de-DE" altLang="de-DE" sz="2800" dirty="0">
              <a:solidFill>
                <a:schemeClr val="tx1"/>
              </a:solidFill>
              <a:ea typeface="ＭＳ Ｐゴシック" panose="020B0600070205080204" pitchFamily="34" charset="-128"/>
            </a:endParaRPr>
          </a:p>
          <a:p>
            <a:r>
              <a:rPr lang="de-DE" altLang="de-DE" sz="2800" dirty="0">
                <a:solidFill>
                  <a:schemeClr val="tx1"/>
                </a:solidFill>
                <a:ea typeface="ＭＳ Ｐゴシック" panose="020B0600070205080204" pitchFamily="34" charset="-128"/>
              </a:rPr>
              <a:t>IV Style </a:t>
            </a:r>
            <a:r>
              <a:rPr lang="de-DE" altLang="de-DE" sz="2800" dirty="0" err="1">
                <a:solidFill>
                  <a:schemeClr val="tx1"/>
                </a:solidFill>
                <a:ea typeface="ＭＳ Ｐゴシック" panose="020B0600070205080204" pitchFamily="34" charset="-128"/>
              </a:rPr>
              <a:t>d‘écriture</a:t>
            </a:r>
            <a:r>
              <a:rPr lang="de-DE" altLang="de-DE" sz="2800" dirty="0">
                <a:solidFill>
                  <a:schemeClr val="tx1"/>
                </a:solidFill>
                <a:ea typeface="ＭＳ Ｐゴシック" panose="020B0600070205080204" pitchFamily="34" charset="-128"/>
              </a:rPr>
              <a:t> et </a:t>
            </a:r>
            <a:r>
              <a:rPr lang="de-DE" altLang="de-DE" sz="2800" dirty="0" err="1">
                <a:solidFill>
                  <a:schemeClr val="tx1"/>
                </a:solidFill>
                <a:ea typeface="ＭＳ Ｐゴシック" panose="020B0600070205080204" pitchFamily="34" charset="-128"/>
              </a:rPr>
              <a:t>registres</a:t>
            </a:r>
            <a:r>
              <a:rPr lang="de-DE" altLang="de-DE" sz="2800" dirty="0">
                <a:solidFill>
                  <a:schemeClr val="tx1"/>
                </a:solidFill>
                <a:ea typeface="ＭＳ Ｐゴシック" panose="020B0600070205080204" pitchFamily="34" charset="-128"/>
              </a:rPr>
              <a:t> </a:t>
            </a:r>
            <a:r>
              <a:rPr lang="de-DE" altLang="de-DE" sz="2800" dirty="0" err="1">
                <a:solidFill>
                  <a:schemeClr val="tx1"/>
                </a:solidFill>
                <a:ea typeface="ＭＳ Ｐゴシック" panose="020B0600070205080204" pitchFamily="34" charset="-128"/>
              </a:rPr>
              <a:t>discursifs</a:t>
            </a:r>
            <a:endParaRPr lang="de-DE" altLang="de-DE" sz="2800" dirty="0">
              <a:solidFill>
                <a:schemeClr val="tx1"/>
              </a:solidFill>
              <a:ea typeface="ＭＳ Ｐゴシック" panose="020B0600070205080204" pitchFamily="34" charset="-128"/>
            </a:endParaRPr>
          </a:p>
          <a:p>
            <a:pPr marL="0" indent="0">
              <a:spcBef>
                <a:spcPts val="0"/>
              </a:spcBef>
              <a:buNone/>
            </a:pPr>
            <a:endParaRPr lang="de-DE" sz="2000" dirty="0"/>
          </a:p>
        </p:txBody>
      </p:sp>
      <p:sp>
        <p:nvSpPr>
          <p:cNvPr id="6" name="Foliennummernplatzhalter 5">
            <a:extLst>
              <a:ext uri="{FF2B5EF4-FFF2-40B4-BE49-F238E27FC236}">
                <a16:creationId xmlns:a16="http://schemas.microsoft.com/office/drawing/2014/main" id="{82F1E286-198B-8048-AE73-CDD22A8DBD8C}"/>
              </a:ext>
            </a:extLst>
          </p:cNvPr>
          <p:cNvSpPr>
            <a:spLocks noGrp="1"/>
          </p:cNvSpPr>
          <p:nvPr>
            <p:ph type="sldNum" sz="quarter" idx="14"/>
          </p:nvPr>
        </p:nvSpPr>
        <p:spPr/>
        <p:txBody>
          <a:bodyPr/>
          <a:lstStyle/>
          <a:p>
            <a:fld id="{38FDE5FA-AC5F-1C49-B90E-46DA736DB90B}" type="slidenum">
              <a:rPr lang="de-DE" altLang="de-DE" sz="1200" smtClean="0"/>
              <a:pPr/>
              <a:t>17</a:t>
            </a:fld>
            <a:endParaRPr lang="de-DE" altLang="de-DE" dirty="0"/>
          </a:p>
        </p:txBody>
      </p:sp>
      <p:sp>
        <p:nvSpPr>
          <p:cNvPr id="7" name="Textfeld 6">
            <a:extLst>
              <a:ext uri="{FF2B5EF4-FFF2-40B4-BE49-F238E27FC236}">
                <a16:creationId xmlns:a16="http://schemas.microsoft.com/office/drawing/2014/main" id="{ECFFD6BF-3452-DED2-C70D-1BE5FB3099EE}"/>
              </a:ext>
            </a:extLst>
          </p:cNvPr>
          <p:cNvSpPr txBox="1"/>
          <p:nvPr/>
        </p:nvSpPr>
        <p:spPr>
          <a:xfrm>
            <a:off x="970149" y="6398309"/>
            <a:ext cx="3860993" cy="646331"/>
          </a:xfrm>
          <a:prstGeom prst="rect">
            <a:avLst/>
          </a:prstGeom>
          <a:noFill/>
        </p:spPr>
        <p:txBody>
          <a:bodyPr wrap="none" rtlCol="0">
            <a:spAutoFit/>
          </a:bodyPr>
          <a:lstStyle/>
          <a:p>
            <a:r>
              <a:rPr lang="fr-FR" sz="1800" dirty="0">
                <a:solidFill>
                  <a:schemeClr val="bg1"/>
                </a:solidFill>
                <a:effectLst/>
                <a:latin typeface="Times New Roman" panose="02020603050405020304" pitchFamily="18" charset="0"/>
                <a:ea typeface="Times New Roman" panose="02020603050405020304" pitchFamily="18" charset="0"/>
              </a:rPr>
              <a:t>IV  Historicité et modernité de </a:t>
            </a:r>
            <a:r>
              <a:rPr lang="fr-FR" sz="1800" dirty="0" err="1">
                <a:solidFill>
                  <a:schemeClr val="bg1"/>
                </a:solidFill>
                <a:effectLst/>
                <a:latin typeface="Times New Roman" panose="02020603050405020304" pitchFamily="18" charset="0"/>
                <a:ea typeface="Times New Roman" panose="02020603050405020304" pitchFamily="18" charset="0"/>
              </a:rPr>
              <a:t>Sauvalle</a:t>
            </a:r>
            <a:endParaRPr lang="de-DE" sz="1800" dirty="0">
              <a:solidFill>
                <a:schemeClr val="bg1"/>
              </a:solidFill>
              <a:effectLst/>
              <a:latin typeface="Times New Roman" panose="02020603050405020304" pitchFamily="18" charset="0"/>
              <a:ea typeface="Times New Roman" panose="02020603050405020304" pitchFamily="18" charset="0"/>
            </a:endParaRPr>
          </a:p>
          <a:p>
            <a:endParaRPr lang="de-DE" dirty="0"/>
          </a:p>
        </p:txBody>
      </p:sp>
    </p:spTree>
    <p:extLst>
      <p:ext uri="{BB962C8B-B14F-4D97-AF65-F5344CB8AC3E}">
        <p14:creationId xmlns:p14="http://schemas.microsoft.com/office/powerpoint/2010/main" val="1452492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B56CA3-A0A0-9D40-B4FC-9638DABEDC95}"/>
              </a:ext>
            </a:extLst>
          </p:cNvPr>
          <p:cNvSpPr>
            <a:spLocks noGrp="1"/>
          </p:cNvSpPr>
          <p:nvPr>
            <p:ph type="body" sz="quarter" idx="10"/>
          </p:nvPr>
        </p:nvSpPr>
        <p:spPr/>
        <p:txBody>
          <a:bodyPr>
            <a:normAutofit/>
          </a:bodyPr>
          <a:lstStyle/>
          <a:p>
            <a:r>
              <a:rPr lang="de-DE" altLang="de-DE" b="1" dirty="0">
                <a:ea typeface="ＭＳ Ｐゴシック" panose="020B0600070205080204" pitchFamily="34" charset="-128"/>
              </a:rPr>
              <a:t>La Nouvelle Orléans, </a:t>
            </a:r>
            <a:r>
              <a:rPr lang="de-DE" altLang="de-DE" b="1" dirty="0" err="1">
                <a:ea typeface="ＭＳ Ｐゴシック" panose="020B0600070205080204" pitchFamily="34" charset="-128"/>
              </a:rPr>
              <a:t>ville</a:t>
            </a:r>
            <a:r>
              <a:rPr lang="de-DE" altLang="de-DE" b="1" dirty="0">
                <a:ea typeface="ＭＳ Ｐゴシック" panose="020B0600070205080204" pitchFamily="34" charset="-128"/>
              </a:rPr>
              <a:t> </a:t>
            </a:r>
            <a:r>
              <a:rPr lang="de-DE" altLang="de-DE" b="1" dirty="0" err="1">
                <a:ea typeface="ＭＳ Ｐゴシック" panose="020B0600070205080204" pitchFamily="34" charset="-128"/>
              </a:rPr>
              <a:t>métisse</a:t>
            </a:r>
            <a:endParaRPr lang="de-DE" b="1" dirty="0"/>
          </a:p>
        </p:txBody>
      </p:sp>
      <p:sp>
        <p:nvSpPr>
          <p:cNvPr id="4" name="Foliennummernplatzhalter 3">
            <a:extLst>
              <a:ext uri="{FF2B5EF4-FFF2-40B4-BE49-F238E27FC236}">
                <a16:creationId xmlns:a16="http://schemas.microsoft.com/office/drawing/2014/main" id="{BA0D9A5B-241B-7941-9380-ADDAE09E3882}"/>
              </a:ext>
            </a:extLst>
          </p:cNvPr>
          <p:cNvSpPr>
            <a:spLocks noGrp="1"/>
          </p:cNvSpPr>
          <p:nvPr>
            <p:ph type="sldNum" sz="quarter" idx="14"/>
          </p:nvPr>
        </p:nvSpPr>
        <p:spPr/>
        <p:txBody>
          <a:bodyPr/>
          <a:lstStyle/>
          <a:p>
            <a:pPr>
              <a:defRPr/>
            </a:pPr>
            <a:fld id="{9C26CF26-809F-407B-9122-BBEFC90D682E}" type="slidenum">
              <a:rPr lang="de-DE" altLang="de-DE" smtClean="0"/>
              <a:pPr>
                <a:defRPr/>
              </a:pPr>
              <a:t>18</a:t>
            </a:fld>
            <a:endParaRPr lang="de-DE" altLang="de-DE" dirty="0"/>
          </a:p>
        </p:txBody>
      </p:sp>
      <p:sp>
        <p:nvSpPr>
          <p:cNvPr id="7" name="Inhaltsplatzhalter 6">
            <a:extLst>
              <a:ext uri="{FF2B5EF4-FFF2-40B4-BE49-F238E27FC236}">
                <a16:creationId xmlns:a16="http://schemas.microsoft.com/office/drawing/2014/main" id="{6C9370EE-11F9-1FA4-477C-FB72D3DC4451}"/>
              </a:ext>
            </a:extLst>
          </p:cNvPr>
          <p:cNvSpPr>
            <a:spLocks noGrp="1"/>
          </p:cNvSpPr>
          <p:nvPr>
            <p:ph idx="1"/>
          </p:nvPr>
        </p:nvSpPr>
        <p:spPr/>
        <p:txBody>
          <a:bodyPr>
            <a:normAutofit fontScale="85000" lnSpcReduction="10000"/>
          </a:bodyPr>
          <a:lstStyle/>
          <a:p>
            <a:r>
              <a:rPr lang="en-US" altLang="de-DE" sz="2800" dirty="0">
                <a:solidFill>
                  <a:schemeClr val="bg2">
                    <a:lumMod val="10000"/>
                  </a:schemeClr>
                </a:solidFill>
                <a:ea typeface="ＭＳ Ｐゴシック" panose="020B0600070205080204" pitchFamily="34" charset="-128"/>
              </a:rPr>
              <a:t>“La Nouvelle Orléans </a:t>
            </a:r>
            <a:r>
              <a:rPr lang="en-US" altLang="de-DE" sz="2800" dirty="0" err="1">
                <a:solidFill>
                  <a:schemeClr val="bg2">
                    <a:lumMod val="10000"/>
                  </a:schemeClr>
                </a:solidFill>
                <a:ea typeface="ＭＳ Ｐゴシック" panose="020B0600070205080204" pitchFamily="34" charset="-128"/>
              </a:rPr>
              <a:t>fondée</a:t>
            </a:r>
            <a:r>
              <a:rPr lang="en-US" altLang="de-DE" sz="2800" dirty="0">
                <a:solidFill>
                  <a:schemeClr val="bg2">
                    <a:lumMod val="10000"/>
                  </a:schemeClr>
                </a:solidFill>
                <a:ea typeface="ＭＳ Ｐゴシック" panose="020B0600070205080204" pitchFamily="34" charset="-128"/>
              </a:rPr>
              <a:t> par des Français, </a:t>
            </a:r>
            <a:r>
              <a:rPr lang="en-US" altLang="de-DE" sz="2800" dirty="0" err="1">
                <a:solidFill>
                  <a:schemeClr val="bg2">
                    <a:lumMod val="10000"/>
                  </a:schemeClr>
                </a:solidFill>
                <a:ea typeface="ＭＳ Ｐゴシック" panose="020B0600070205080204" pitchFamily="34" charset="-128"/>
              </a:rPr>
              <a:t>bâtie</a:t>
            </a:r>
            <a:r>
              <a:rPr lang="en-US" altLang="de-DE" sz="2800" dirty="0">
                <a:solidFill>
                  <a:schemeClr val="bg2">
                    <a:lumMod val="10000"/>
                  </a:schemeClr>
                </a:solidFill>
                <a:ea typeface="ＭＳ Ｐゴシック" panose="020B0600070205080204" pitchFamily="34" charset="-128"/>
              </a:rPr>
              <a:t> par des </a:t>
            </a:r>
            <a:r>
              <a:rPr lang="en-US" altLang="de-DE" sz="2800" dirty="0" err="1">
                <a:solidFill>
                  <a:schemeClr val="bg2">
                    <a:lumMod val="10000"/>
                  </a:schemeClr>
                </a:solidFill>
                <a:ea typeface="ＭＳ Ｐゴシック" panose="020B0600070205080204" pitchFamily="34" charset="-128"/>
              </a:rPr>
              <a:t>Espagnols</a:t>
            </a:r>
            <a:r>
              <a:rPr lang="en-US" altLang="de-DE" sz="2800" dirty="0">
                <a:solidFill>
                  <a:schemeClr val="bg2">
                    <a:lumMod val="10000"/>
                  </a:schemeClr>
                </a:solidFill>
                <a:ea typeface="ＭＳ Ｐゴシック" panose="020B0600070205080204" pitchFamily="34" charset="-128"/>
              </a:rPr>
              <a:t>, a </a:t>
            </a:r>
            <a:r>
              <a:rPr lang="en-US" altLang="de-DE" sz="2800" dirty="0" err="1">
                <a:solidFill>
                  <a:schemeClr val="bg2">
                    <a:lumMod val="10000"/>
                  </a:schemeClr>
                </a:solidFill>
                <a:ea typeface="ＭＳ Ｐゴシック" panose="020B0600070205080204" pitchFamily="34" charset="-128"/>
              </a:rPr>
              <a:t>conservé</a:t>
            </a:r>
            <a:r>
              <a:rPr lang="en-US" altLang="de-DE" sz="2800" dirty="0">
                <a:solidFill>
                  <a:schemeClr val="bg2">
                    <a:lumMod val="10000"/>
                  </a:schemeClr>
                </a:solidFill>
                <a:ea typeface="ＭＳ Ｐゴシック" panose="020B0600070205080204" pitchFamily="34" charset="-128"/>
              </a:rPr>
              <a:t> </a:t>
            </a:r>
            <a:r>
              <a:rPr lang="en-US" altLang="de-DE" sz="2800" dirty="0" err="1">
                <a:solidFill>
                  <a:schemeClr val="bg2">
                    <a:lumMod val="10000"/>
                  </a:schemeClr>
                </a:solidFill>
                <a:ea typeface="ＭＳ Ｐゴシック" panose="020B0600070205080204" pitchFamily="34" charset="-128"/>
              </a:rPr>
              <a:t>toutes</a:t>
            </a:r>
            <a:r>
              <a:rPr lang="en-US" altLang="de-DE" sz="2800" dirty="0">
                <a:solidFill>
                  <a:schemeClr val="bg2">
                    <a:lumMod val="10000"/>
                  </a:schemeClr>
                </a:solidFill>
                <a:ea typeface="ＭＳ Ｐゴシック" panose="020B0600070205080204" pitchFamily="34" charset="-128"/>
              </a:rPr>
              <a:t> les </a:t>
            </a:r>
            <a:r>
              <a:rPr lang="en-US" altLang="de-DE" sz="2800" dirty="0" err="1">
                <a:solidFill>
                  <a:schemeClr val="bg2">
                    <a:lumMod val="10000"/>
                  </a:schemeClr>
                </a:solidFill>
                <a:ea typeface="ＭＳ Ｐゴシック" panose="020B0600070205080204" pitchFamily="34" charset="-128"/>
              </a:rPr>
              <a:t>qualités</a:t>
            </a:r>
            <a:r>
              <a:rPr lang="en-US" altLang="de-DE" sz="2800" dirty="0">
                <a:solidFill>
                  <a:schemeClr val="bg2">
                    <a:lumMod val="10000"/>
                  </a:schemeClr>
                </a:solidFill>
                <a:ea typeface="ＭＳ Ｐゴシック" panose="020B0600070205080204" pitchFamily="34" charset="-128"/>
              </a:rPr>
              <a:t> et </a:t>
            </a:r>
            <a:r>
              <a:rPr lang="en-US" altLang="de-DE" sz="2800" dirty="0" err="1">
                <a:solidFill>
                  <a:schemeClr val="bg2">
                    <a:lumMod val="10000"/>
                  </a:schemeClr>
                </a:solidFill>
                <a:ea typeface="ＭＳ Ｐゴシック" panose="020B0600070205080204" pitchFamily="34" charset="-128"/>
              </a:rPr>
              <a:t>tous</a:t>
            </a:r>
            <a:r>
              <a:rPr lang="en-US" altLang="de-DE" sz="2800" dirty="0">
                <a:solidFill>
                  <a:schemeClr val="bg2">
                    <a:lumMod val="10000"/>
                  </a:schemeClr>
                </a:solidFill>
                <a:ea typeface="ＭＳ Ｐゴシック" panose="020B0600070205080204" pitchFamily="34" charset="-128"/>
              </a:rPr>
              <a:t> les </a:t>
            </a:r>
            <a:r>
              <a:rPr lang="en-US" altLang="de-DE" sz="2800" dirty="0" err="1">
                <a:solidFill>
                  <a:schemeClr val="bg2">
                    <a:lumMod val="10000"/>
                  </a:schemeClr>
                </a:solidFill>
                <a:ea typeface="ＭＳ Ｐゴシック" panose="020B0600070205080204" pitchFamily="34" charset="-128"/>
              </a:rPr>
              <a:t>défauts</a:t>
            </a:r>
            <a:r>
              <a:rPr lang="en-US" altLang="de-DE" sz="2800" dirty="0">
                <a:solidFill>
                  <a:schemeClr val="bg2">
                    <a:lumMod val="10000"/>
                  </a:schemeClr>
                </a:solidFill>
                <a:ea typeface="ＭＳ Ｐゴシック" panose="020B0600070205080204" pitchFamily="34" charset="-128"/>
              </a:rPr>
              <a:t> des races qui </a:t>
            </a:r>
            <a:r>
              <a:rPr lang="en-US" altLang="de-DE" sz="2800" dirty="0" err="1">
                <a:solidFill>
                  <a:schemeClr val="bg2">
                    <a:lumMod val="10000"/>
                  </a:schemeClr>
                </a:solidFill>
                <a:ea typeface="ＭＳ Ｐゴシック" panose="020B0600070205080204" pitchFamily="34" charset="-128"/>
              </a:rPr>
              <a:t>s’y</a:t>
            </a:r>
            <a:r>
              <a:rPr lang="en-US" altLang="de-DE" sz="2800" dirty="0">
                <a:solidFill>
                  <a:schemeClr val="bg2">
                    <a:lumMod val="10000"/>
                  </a:schemeClr>
                </a:solidFill>
                <a:ea typeface="ＭＳ Ｐゴシック" panose="020B0600070205080204" pitchFamily="34" charset="-128"/>
              </a:rPr>
              <a:t> </a:t>
            </a:r>
            <a:r>
              <a:rPr lang="en-US" altLang="de-DE" sz="2800" dirty="0" err="1">
                <a:solidFill>
                  <a:schemeClr val="bg2">
                    <a:lumMod val="10000"/>
                  </a:schemeClr>
                </a:solidFill>
                <a:ea typeface="ＭＳ Ｐゴシック" panose="020B0600070205080204" pitchFamily="34" charset="-128"/>
              </a:rPr>
              <a:t>sont</a:t>
            </a:r>
            <a:r>
              <a:rPr lang="en-US" altLang="de-DE" sz="2800" dirty="0">
                <a:solidFill>
                  <a:schemeClr val="bg2">
                    <a:lumMod val="10000"/>
                  </a:schemeClr>
                </a:solidFill>
                <a:ea typeface="ＭＳ Ｐゴシック" panose="020B0600070205080204" pitchFamily="34" charset="-128"/>
              </a:rPr>
              <a:t> </a:t>
            </a:r>
            <a:r>
              <a:rPr lang="en-US" altLang="de-DE" sz="2800" dirty="0" err="1">
                <a:solidFill>
                  <a:schemeClr val="bg2">
                    <a:lumMod val="10000"/>
                  </a:schemeClr>
                </a:solidFill>
                <a:ea typeface="ＭＳ Ｐゴシック" panose="020B0600070205080204" pitchFamily="34" charset="-128"/>
              </a:rPr>
              <a:t>succédées</a:t>
            </a:r>
            <a:r>
              <a:rPr lang="en-US" altLang="de-DE" sz="2800" dirty="0">
                <a:solidFill>
                  <a:schemeClr val="bg2">
                    <a:lumMod val="10000"/>
                  </a:schemeClr>
                </a:solidFill>
                <a:ea typeface="ＭＳ Ｐゴシック" panose="020B0600070205080204" pitchFamily="34" charset="-128"/>
              </a:rPr>
              <a:t>. […]. Tout </a:t>
            </a:r>
            <a:r>
              <a:rPr lang="en-US" altLang="de-DE" sz="2800" dirty="0" err="1">
                <a:solidFill>
                  <a:schemeClr val="bg2">
                    <a:lumMod val="10000"/>
                  </a:schemeClr>
                </a:solidFill>
                <a:ea typeface="ＭＳ Ｐゴシック" panose="020B0600070205080204" pitchFamily="34" charset="-128"/>
              </a:rPr>
              <a:t>ce</a:t>
            </a:r>
            <a:r>
              <a:rPr lang="en-US" altLang="de-DE" sz="2800" dirty="0">
                <a:solidFill>
                  <a:schemeClr val="bg2">
                    <a:lumMod val="10000"/>
                  </a:schemeClr>
                </a:solidFill>
                <a:ea typeface="ＭＳ Ｐゴシック" panose="020B0600070205080204" pitchFamily="34" charset="-128"/>
              </a:rPr>
              <a:t> mélange de patois français, de </a:t>
            </a:r>
            <a:r>
              <a:rPr lang="en-US" altLang="de-DE" sz="2800" dirty="0" err="1">
                <a:solidFill>
                  <a:schemeClr val="bg2">
                    <a:lumMod val="10000"/>
                  </a:schemeClr>
                </a:solidFill>
                <a:ea typeface="ＭＳ Ｐゴシック" panose="020B0600070205080204" pitchFamily="34" charset="-128"/>
              </a:rPr>
              <a:t>balcons</a:t>
            </a:r>
            <a:r>
              <a:rPr lang="en-US" altLang="de-DE" sz="2800" dirty="0">
                <a:solidFill>
                  <a:schemeClr val="bg2">
                    <a:lumMod val="10000"/>
                  </a:schemeClr>
                </a:solidFill>
                <a:ea typeface="ＭＳ Ｐゴシック" panose="020B0600070205080204" pitchFamily="34" charset="-128"/>
              </a:rPr>
              <a:t> </a:t>
            </a:r>
            <a:r>
              <a:rPr lang="en-US" altLang="de-DE" sz="2800" dirty="0" err="1">
                <a:solidFill>
                  <a:schemeClr val="bg2">
                    <a:lumMod val="10000"/>
                  </a:schemeClr>
                </a:solidFill>
                <a:ea typeface="ＭＳ Ｐゴシック" panose="020B0600070205080204" pitchFamily="34" charset="-128"/>
              </a:rPr>
              <a:t>espagnols</a:t>
            </a:r>
            <a:r>
              <a:rPr lang="en-US" altLang="de-DE" sz="2800" dirty="0">
                <a:solidFill>
                  <a:schemeClr val="bg2">
                    <a:lumMod val="10000"/>
                  </a:schemeClr>
                </a:solidFill>
                <a:ea typeface="ＭＳ Ｐゴシック" panose="020B0600070205080204" pitchFamily="34" charset="-128"/>
              </a:rPr>
              <a:t>, de </a:t>
            </a:r>
            <a:r>
              <a:rPr lang="en-US" altLang="de-DE" sz="2800" dirty="0" err="1">
                <a:solidFill>
                  <a:schemeClr val="bg2">
                    <a:lumMod val="10000"/>
                  </a:schemeClr>
                </a:solidFill>
                <a:ea typeface="ＭＳ Ｐゴシック" panose="020B0600070205080204" pitchFamily="34" charset="-128"/>
              </a:rPr>
              <a:t>réclames</a:t>
            </a:r>
            <a:r>
              <a:rPr lang="en-US" altLang="de-DE" sz="2800" dirty="0">
                <a:solidFill>
                  <a:schemeClr val="bg2">
                    <a:lumMod val="10000"/>
                  </a:schemeClr>
                </a:solidFill>
                <a:ea typeface="ＭＳ Ｐゴシック" panose="020B0600070205080204" pitchFamily="34" charset="-128"/>
              </a:rPr>
              <a:t> </a:t>
            </a:r>
            <a:r>
              <a:rPr lang="en-US" altLang="de-DE" sz="2800" dirty="0" err="1">
                <a:solidFill>
                  <a:schemeClr val="bg2">
                    <a:lumMod val="10000"/>
                  </a:schemeClr>
                </a:solidFill>
                <a:ea typeface="ＭＳ Ｐゴシック" panose="020B0600070205080204" pitchFamily="34" charset="-128"/>
              </a:rPr>
              <a:t>américaines</a:t>
            </a:r>
            <a:r>
              <a:rPr lang="en-US" altLang="de-DE" sz="2800" dirty="0">
                <a:solidFill>
                  <a:schemeClr val="bg2">
                    <a:lumMod val="10000"/>
                  </a:schemeClr>
                </a:solidFill>
                <a:ea typeface="ＭＳ Ｐゴシック" panose="020B0600070205080204" pitchFamily="34" charset="-128"/>
              </a:rPr>
              <a:t> frappe au premier coup </a:t>
            </a:r>
            <a:r>
              <a:rPr lang="en-US" altLang="de-DE" sz="2800" dirty="0" err="1">
                <a:solidFill>
                  <a:schemeClr val="bg2">
                    <a:lumMod val="10000"/>
                  </a:schemeClr>
                </a:solidFill>
                <a:ea typeface="ＭＳ Ｐゴシック" panose="020B0600070205080204" pitchFamily="34" charset="-128"/>
              </a:rPr>
              <a:t>d’oeil</a:t>
            </a:r>
            <a:r>
              <a:rPr lang="en-US" altLang="de-DE" sz="2800" dirty="0">
                <a:solidFill>
                  <a:schemeClr val="bg2">
                    <a:lumMod val="10000"/>
                  </a:schemeClr>
                </a:solidFill>
                <a:ea typeface="ＭＳ Ｐゴシック" panose="020B0600070205080204" pitchFamily="34" charset="-128"/>
              </a:rPr>
              <a:t> et inspire le </a:t>
            </a:r>
            <a:r>
              <a:rPr lang="en-US" altLang="de-DE" sz="2800" dirty="0" err="1">
                <a:solidFill>
                  <a:schemeClr val="bg2">
                    <a:lumMod val="10000"/>
                  </a:schemeClr>
                </a:solidFill>
                <a:ea typeface="ＭＳ Ｐゴシック" panose="020B0600070205080204" pitchFamily="34" charset="-128"/>
              </a:rPr>
              <a:t>désir</a:t>
            </a:r>
            <a:r>
              <a:rPr lang="en-US" altLang="de-DE" sz="2800" dirty="0">
                <a:solidFill>
                  <a:schemeClr val="bg2">
                    <a:lumMod val="10000"/>
                  </a:schemeClr>
                </a:solidFill>
                <a:ea typeface="ＭＳ Ｐゴシック" panose="020B0600070205080204" pitchFamily="34" charset="-128"/>
              </a:rPr>
              <a:t> de se </a:t>
            </a:r>
            <a:r>
              <a:rPr lang="en-US" altLang="de-DE" sz="2800" dirty="0" err="1">
                <a:solidFill>
                  <a:schemeClr val="bg2">
                    <a:lumMod val="10000"/>
                  </a:schemeClr>
                </a:solidFill>
                <a:ea typeface="ＭＳ Ｐゴシック" panose="020B0600070205080204" pitchFamily="34" charset="-128"/>
              </a:rPr>
              <a:t>lier</a:t>
            </a:r>
            <a:r>
              <a:rPr lang="en-US" altLang="de-DE" sz="2800" dirty="0">
                <a:solidFill>
                  <a:schemeClr val="bg2">
                    <a:lumMod val="10000"/>
                  </a:schemeClr>
                </a:solidFill>
                <a:ea typeface="ＭＳ Ｐゴシック" panose="020B0600070205080204" pitchFamily="34" charset="-128"/>
              </a:rPr>
              <a:t> avec </a:t>
            </a:r>
            <a:r>
              <a:rPr lang="en-US" altLang="de-DE" sz="2800" dirty="0" err="1">
                <a:solidFill>
                  <a:schemeClr val="bg2">
                    <a:lumMod val="10000"/>
                  </a:schemeClr>
                </a:solidFill>
                <a:ea typeface="ＭＳ Ｐゴシック" panose="020B0600070205080204" pitchFamily="34" charset="-128"/>
              </a:rPr>
              <a:t>ces</a:t>
            </a:r>
            <a:r>
              <a:rPr lang="en-US" altLang="de-DE" sz="2800" dirty="0">
                <a:solidFill>
                  <a:schemeClr val="bg2">
                    <a:lumMod val="10000"/>
                  </a:schemeClr>
                </a:solidFill>
                <a:ea typeface="ＭＳ Ｐゴシック" panose="020B0600070205080204" pitchFamily="34" charset="-128"/>
              </a:rPr>
              <a:t> gens qui </a:t>
            </a:r>
            <a:r>
              <a:rPr lang="en-US" altLang="de-DE" sz="2800" dirty="0" err="1">
                <a:solidFill>
                  <a:schemeClr val="bg2">
                    <a:lumMod val="10000"/>
                  </a:schemeClr>
                </a:solidFill>
                <a:ea typeface="ＭＳ Ｐゴシック" panose="020B0600070205080204" pitchFamily="34" charset="-128"/>
              </a:rPr>
              <a:t>semblent</a:t>
            </a:r>
            <a:r>
              <a:rPr lang="en-US" altLang="de-DE" sz="2800" dirty="0">
                <a:solidFill>
                  <a:schemeClr val="bg2">
                    <a:lumMod val="10000"/>
                  </a:schemeClr>
                </a:solidFill>
                <a:ea typeface="ＭＳ Ｐゴシック" panose="020B0600070205080204" pitchFamily="34" charset="-128"/>
              </a:rPr>
              <a:t> </a:t>
            </a:r>
            <a:r>
              <a:rPr lang="en-US" altLang="de-DE" sz="2800" dirty="0" err="1">
                <a:solidFill>
                  <a:schemeClr val="bg2">
                    <a:lumMod val="10000"/>
                  </a:schemeClr>
                </a:solidFill>
                <a:ea typeface="ＭＳ Ｐゴシック" panose="020B0600070205080204" pitchFamily="34" charset="-128"/>
              </a:rPr>
              <a:t>si</a:t>
            </a:r>
            <a:r>
              <a:rPr lang="en-US" altLang="de-DE" sz="2800" dirty="0">
                <a:solidFill>
                  <a:schemeClr val="bg2">
                    <a:lumMod val="10000"/>
                  </a:schemeClr>
                </a:solidFill>
                <a:ea typeface="ＭＳ Ｐゴシック" panose="020B0600070205080204" pitchFamily="34" charset="-128"/>
              </a:rPr>
              <a:t> </a:t>
            </a:r>
            <a:r>
              <a:rPr lang="en-US" altLang="de-DE" sz="2800" dirty="0" err="1">
                <a:solidFill>
                  <a:schemeClr val="bg2">
                    <a:lumMod val="10000"/>
                  </a:schemeClr>
                </a:solidFill>
                <a:ea typeface="ＭＳ Ｐゴシック" panose="020B0600070205080204" pitchFamily="34" charset="-128"/>
              </a:rPr>
              <a:t>heureux</a:t>
            </a:r>
            <a:r>
              <a:rPr lang="en-US" altLang="de-DE" sz="2800" dirty="0">
                <a:solidFill>
                  <a:schemeClr val="bg2">
                    <a:lumMod val="10000"/>
                  </a:schemeClr>
                </a:solidFill>
                <a:ea typeface="ＭＳ Ｐゴシック" panose="020B0600070205080204" pitchFamily="34" charset="-128"/>
              </a:rPr>
              <a:t> et </a:t>
            </a:r>
            <a:r>
              <a:rPr lang="en-US" altLang="de-DE" sz="2800" dirty="0" err="1">
                <a:solidFill>
                  <a:schemeClr val="bg2">
                    <a:lumMod val="10000"/>
                  </a:schemeClr>
                </a:solidFill>
                <a:ea typeface="ＭＳ Ｐゴシック" panose="020B0600070205080204" pitchFamily="34" charset="-128"/>
              </a:rPr>
              <a:t>si</a:t>
            </a:r>
            <a:r>
              <a:rPr lang="en-US" altLang="de-DE" sz="2800" dirty="0">
                <a:solidFill>
                  <a:schemeClr val="bg2">
                    <a:lumMod val="10000"/>
                  </a:schemeClr>
                </a:solidFill>
                <a:ea typeface="ＭＳ Ｐゴシック" panose="020B0600070205080204" pitchFamily="34" charset="-128"/>
              </a:rPr>
              <a:t> </a:t>
            </a:r>
            <a:r>
              <a:rPr lang="en-US" altLang="de-DE" sz="2800" dirty="0" err="1">
                <a:solidFill>
                  <a:schemeClr val="bg2">
                    <a:lumMod val="10000"/>
                  </a:schemeClr>
                </a:solidFill>
                <a:ea typeface="ＭＳ Ｐゴシック" panose="020B0600070205080204" pitchFamily="34" charset="-128"/>
              </a:rPr>
              <a:t>insouciants</a:t>
            </a:r>
            <a:r>
              <a:rPr lang="en-US" altLang="de-DE" sz="2800" dirty="0">
                <a:solidFill>
                  <a:schemeClr val="bg2">
                    <a:lumMod val="10000"/>
                  </a:schemeClr>
                </a:solidFill>
                <a:ea typeface="ＭＳ Ｐゴシック" panose="020B0600070205080204" pitchFamily="34" charset="-128"/>
              </a:rPr>
              <a:t> de la vie.”</a:t>
            </a:r>
          </a:p>
          <a:p>
            <a:r>
              <a:rPr lang="de-DE" altLang="de-DE" sz="2600" dirty="0">
                <a:solidFill>
                  <a:schemeClr val="bg2">
                    <a:lumMod val="10000"/>
                  </a:schemeClr>
                </a:solidFill>
                <a:ea typeface="ＭＳ Ｐゴシック" panose="020B0600070205080204" pitchFamily="34" charset="-128"/>
              </a:rPr>
              <a:t> </a:t>
            </a:r>
            <a:r>
              <a:rPr lang="de-DE" altLang="de-DE" dirty="0">
                <a:solidFill>
                  <a:schemeClr val="bg2">
                    <a:lumMod val="1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(Paul-Marc </a:t>
            </a:r>
            <a:r>
              <a:rPr lang="de-DE" altLang="de-DE" dirty="0" err="1">
                <a:solidFill>
                  <a:schemeClr val="bg2">
                    <a:lumMod val="1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Sauvalle</a:t>
            </a:r>
            <a:r>
              <a:rPr lang="de-DE" altLang="de-DE" dirty="0">
                <a:solidFill>
                  <a:schemeClr val="bg2">
                    <a:lumMod val="1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Louisiane</a:t>
            </a:r>
            <a:r>
              <a:rPr lang="en-US" i="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i="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Mexique</a:t>
            </a:r>
            <a:r>
              <a:rPr lang="en-US" i="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Canada. </a:t>
            </a:r>
            <a:r>
              <a:rPr lang="en-US" i="1"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Aventures</a:t>
            </a:r>
            <a:r>
              <a:rPr lang="en-US" i="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cosmopolites. </a:t>
            </a:r>
            <a:r>
              <a:rPr lang="en-US"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Montréal, </a:t>
            </a:r>
            <a:r>
              <a:rPr lang="en-US" dirty="0" err="1">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Desaulniers</a:t>
            </a:r>
            <a:r>
              <a:rPr lang="en-US"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et Leblanc, 1891</a:t>
            </a:r>
            <a:r>
              <a:rPr lang="de-DE" dirty="0">
                <a:solidFill>
                  <a:schemeClr val="bg2">
                    <a:lumMod val="10000"/>
                  </a:schemeClr>
                </a:solidFill>
                <a:effectLst/>
                <a:latin typeface="Times New Roman" panose="02020603050405020304" pitchFamily="18" charset="0"/>
                <a:cs typeface="Times New Roman" panose="02020603050405020304" pitchFamily="18" charset="0"/>
              </a:rPr>
              <a:t> </a:t>
            </a:r>
            <a:r>
              <a:rPr lang="en-US"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 223).</a:t>
            </a:r>
            <a:endParaRPr lang="de-DE"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fr-FR" sz="1800" i="1"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3" name="Textfeld 2">
            <a:extLst>
              <a:ext uri="{FF2B5EF4-FFF2-40B4-BE49-F238E27FC236}">
                <a16:creationId xmlns:a16="http://schemas.microsoft.com/office/drawing/2014/main" id="{D2B30A12-F29D-E8E8-665E-10FDFEEA34C6}"/>
              </a:ext>
            </a:extLst>
          </p:cNvPr>
          <p:cNvSpPr txBox="1"/>
          <p:nvPr/>
        </p:nvSpPr>
        <p:spPr>
          <a:xfrm>
            <a:off x="1226325" y="6258511"/>
            <a:ext cx="6244046" cy="458074"/>
          </a:xfrm>
          <a:prstGeom prst="rect">
            <a:avLst/>
          </a:prstGeom>
          <a:noFill/>
        </p:spPr>
        <p:txBody>
          <a:bodyPr wrap="square" rtlCol="0">
            <a:spAutoFit/>
          </a:bodyPr>
          <a:lstStyle/>
          <a:p>
            <a:pPr algn="just">
              <a:lnSpc>
                <a:spcPct val="150000"/>
              </a:lnSpc>
            </a:pPr>
            <a:r>
              <a:rPr lang="fr-FR" sz="1800" dirty="0">
                <a:solidFill>
                  <a:schemeClr val="bg1"/>
                </a:solidFill>
                <a:effectLst/>
                <a:latin typeface="Times New Roman" panose="02020603050405020304" pitchFamily="18" charset="0"/>
                <a:ea typeface="Times New Roman" panose="02020603050405020304" pitchFamily="18" charset="0"/>
              </a:rPr>
              <a:t>IV  Historicité et modernité de </a:t>
            </a:r>
            <a:r>
              <a:rPr lang="fr-FR" sz="1800" dirty="0" err="1">
                <a:solidFill>
                  <a:schemeClr val="bg1"/>
                </a:solidFill>
                <a:effectLst/>
                <a:latin typeface="Times New Roman" panose="02020603050405020304" pitchFamily="18" charset="0"/>
                <a:ea typeface="Times New Roman" panose="02020603050405020304" pitchFamily="18" charset="0"/>
              </a:rPr>
              <a:t>Sauvalle</a:t>
            </a:r>
            <a:endParaRPr lang="de-DE"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124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D3057-87BD-C848-ABFE-F0959F647D80}"/>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6AEDDE3-C51A-9A1C-530C-73229CFE10CF}"/>
              </a:ext>
            </a:extLst>
          </p:cNvPr>
          <p:cNvSpPr>
            <a:spLocks noGrp="1"/>
          </p:cNvSpPr>
          <p:nvPr>
            <p:ph type="body" sz="quarter" idx="10"/>
          </p:nvPr>
        </p:nvSpPr>
        <p:spPr/>
        <p:txBody>
          <a:bodyPr>
            <a:normAutofit fontScale="92500"/>
          </a:bodyPr>
          <a:lstStyle/>
          <a:p>
            <a:r>
              <a:rPr lang="en-GB" sz="3200" b="1" dirty="0" err="1"/>
              <a:t>Historicité</a:t>
            </a:r>
            <a:r>
              <a:rPr lang="en-GB" sz="3200" b="1" dirty="0"/>
              <a:t> et </a:t>
            </a:r>
            <a:r>
              <a:rPr lang="en-GB" sz="3200" b="1" dirty="0" err="1"/>
              <a:t>modernité</a:t>
            </a:r>
            <a:r>
              <a:rPr lang="en-GB" sz="3200" b="1" dirty="0"/>
              <a:t> de </a:t>
            </a:r>
            <a:r>
              <a:rPr lang="en-GB" sz="3200" b="1" dirty="0" err="1"/>
              <a:t>l’oeuvre</a:t>
            </a:r>
            <a:r>
              <a:rPr lang="en-GB" sz="3200" b="1" dirty="0"/>
              <a:t> de </a:t>
            </a:r>
            <a:r>
              <a:rPr lang="en-GB" sz="3200" b="1" dirty="0" err="1"/>
              <a:t>Sauvalle</a:t>
            </a:r>
            <a:endParaRPr lang="en-GB" sz="3200" b="1" dirty="0"/>
          </a:p>
        </p:txBody>
      </p:sp>
      <p:sp>
        <p:nvSpPr>
          <p:cNvPr id="3" name="Textplatzhalter 2">
            <a:extLst>
              <a:ext uri="{FF2B5EF4-FFF2-40B4-BE49-F238E27FC236}">
                <a16:creationId xmlns:a16="http://schemas.microsoft.com/office/drawing/2014/main" id="{62228771-7B02-5E9D-D175-7FC8EDAF80B4}"/>
              </a:ext>
            </a:extLst>
          </p:cNvPr>
          <p:cNvSpPr>
            <a:spLocks noGrp="1"/>
          </p:cNvSpPr>
          <p:nvPr>
            <p:ph idx="1"/>
          </p:nvPr>
        </p:nvSpPr>
        <p:spPr>
          <a:xfrm>
            <a:off x="971541" y="1043966"/>
            <a:ext cx="9876149" cy="5312384"/>
          </a:xfrm>
        </p:spPr>
        <p:txBody>
          <a:bodyPr>
            <a:noAutofit/>
          </a:bodyPr>
          <a:lstStyle/>
          <a:p>
            <a:r>
              <a:rPr lang="de-DE" altLang="de-DE" sz="2800" dirty="0">
                <a:solidFill>
                  <a:schemeClr val="tx1"/>
                </a:solidFill>
                <a:ea typeface="ＭＳ Ｐゴシック" panose="020B0600070205080204" pitchFamily="34" charset="-128"/>
              </a:rPr>
              <a:t>I. Relations presse – </a:t>
            </a:r>
            <a:r>
              <a:rPr lang="de-DE" altLang="de-DE" sz="2800" dirty="0" err="1">
                <a:solidFill>
                  <a:schemeClr val="tx1"/>
                </a:solidFill>
                <a:ea typeface="ＭＳ Ｐゴシック" panose="020B0600070205080204" pitchFamily="34" charset="-128"/>
              </a:rPr>
              <a:t>littérature</a:t>
            </a:r>
            <a:r>
              <a:rPr lang="de-DE" altLang="de-DE" sz="2800" dirty="0">
                <a:solidFill>
                  <a:schemeClr val="tx1"/>
                </a:solidFill>
                <a:ea typeface="ＭＳ Ｐゴシック" panose="020B0600070205080204" pitchFamily="34" charset="-128"/>
              </a:rPr>
              <a:t>: </a:t>
            </a:r>
            <a:r>
              <a:rPr lang="de-DE" altLang="de-DE" sz="2800" dirty="0" err="1">
                <a:solidFill>
                  <a:schemeClr val="tx1"/>
                </a:solidFill>
                <a:ea typeface="ＭＳ Ｐゴシック" panose="020B0600070205080204" pitchFamily="34" charset="-128"/>
              </a:rPr>
              <a:t>dynamiques</a:t>
            </a:r>
            <a:r>
              <a:rPr lang="de-DE" altLang="de-DE" sz="2800" dirty="0">
                <a:solidFill>
                  <a:schemeClr val="tx1"/>
                </a:solidFill>
                <a:ea typeface="ＭＳ Ｐゴシック" panose="020B0600070205080204" pitchFamily="34" charset="-128"/>
              </a:rPr>
              <a:t> </a:t>
            </a:r>
            <a:r>
              <a:rPr lang="de-DE" altLang="de-DE" sz="2800" dirty="0" err="1">
                <a:solidFill>
                  <a:schemeClr val="tx1"/>
                </a:solidFill>
                <a:ea typeface="ＭＳ Ｐゴシック" panose="020B0600070205080204" pitchFamily="34" charset="-128"/>
              </a:rPr>
              <a:t>discursives</a:t>
            </a:r>
            <a:r>
              <a:rPr lang="de-DE" altLang="de-DE" sz="2800" dirty="0">
                <a:solidFill>
                  <a:schemeClr val="tx1"/>
                </a:solidFill>
                <a:ea typeface="ＭＳ Ｐゴシック" panose="020B0600070205080204" pitchFamily="34" charset="-128"/>
              </a:rPr>
              <a:t> et </a:t>
            </a:r>
            <a:r>
              <a:rPr lang="de-DE" altLang="de-DE" sz="2800" dirty="0" err="1">
                <a:solidFill>
                  <a:schemeClr val="tx1"/>
                </a:solidFill>
                <a:ea typeface="ＭＳ Ｐゴシック" panose="020B0600070205080204" pitchFamily="34" charset="-128"/>
              </a:rPr>
              <a:t>interdépendances</a:t>
            </a:r>
            <a:endParaRPr lang="de-DE" altLang="de-DE" sz="2800" dirty="0">
              <a:solidFill>
                <a:schemeClr val="tx1"/>
              </a:solidFill>
              <a:ea typeface="ＭＳ Ｐゴシック" panose="020B0600070205080204" pitchFamily="34" charset="-128"/>
            </a:endParaRPr>
          </a:p>
          <a:p>
            <a:r>
              <a:rPr lang="de-DE" altLang="de-DE" sz="2800" dirty="0">
                <a:solidFill>
                  <a:schemeClr val="tx1"/>
                </a:solidFill>
                <a:ea typeface="ＭＳ Ｐゴシック" panose="020B0600070205080204" pitchFamily="34" charset="-128"/>
              </a:rPr>
              <a:t>II. </a:t>
            </a:r>
            <a:r>
              <a:rPr lang="de-DE" altLang="de-DE" sz="2800" dirty="0" err="1">
                <a:solidFill>
                  <a:schemeClr val="tx1"/>
                </a:solidFill>
                <a:ea typeface="ＭＳ Ｐゴシック" panose="020B0600070205080204" pitchFamily="34" charset="-128"/>
              </a:rPr>
              <a:t>Émigrations</a:t>
            </a:r>
            <a:r>
              <a:rPr lang="de-DE" altLang="de-DE" sz="2800" dirty="0">
                <a:solidFill>
                  <a:schemeClr val="tx1"/>
                </a:solidFill>
                <a:ea typeface="ＭＳ Ｐゴシック" panose="020B0600070205080204" pitchFamily="34" charset="-128"/>
              </a:rPr>
              <a:t> de </a:t>
            </a:r>
            <a:r>
              <a:rPr lang="de-DE" altLang="de-DE" sz="2800" dirty="0" err="1">
                <a:solidFill>
                  <a:schemeClr val="tx1"/>
                </a:solidFill>
                <a:ea typeface="ＭＳ Ｐゴシック" panose="020B0600070205080204" pitchFamily="34" charset="-128"/>
              </a:rPr>
              <a:t>journalistes</a:t>
            </a:r>
            <a:r>
              <a:rPr lang="de-DE" altLang="de-DE" sz="2800" dirty="0">
                <a:solidFill>
                  <a:schemeClr val="tx1"/>
                </a:solidFill>
                <a:ea typeface="ＭＳ Ｐゴシック" panose="020B0600070205080204" pitchFamily="34" charset="-128"/>
              </a:rPr>
              <a:t> – </a:t>
            </a:r>
            <a:r>
              <a:rPr lang="de-DE" altLang="de-DE" sz="2800" dirty="0" err="1">
                <a:solidFill>
                  <a:schemeClr val="tx1"/>
                </a:solidFill>
                <a:ea typeface="ＭＳ Ｐゴシック" panose="020B0600070205080204" pitchFamily="34" charset="-128"/>
              </a:rPr>
              <a:t>potentiels</a:t>
            </a:r>
            <a:r>
              <a:rPr lang="de-DE" altLang="de-DE" sz="2800" dirty="0">
                <a:solidFill>
                  <a:schemeClr val="tx1"/>
                </a:solidFill>
                <a:ea typeface="ＭＳ Ｐゴシック" panose="020B0600070205080204" pitchFamily="34" charset="-128"/>
              </a:rPr>
              <a:t> </a:t>
            </a:r>
            <a:r>
              <a:rPr lang="de-DE" altLang="de-DE" sz="2800" dirty="0" err="1">
                <a:solidFill>
                  <a:schemeClr val="tx1"/>
                </a:solidFill>
                <a:ea typeface="ＭＳ Ｐゴシック" panose="020B0600070205080204" pitchFamily="34" charset="-128"/>
              </a:rPr>
              <a:t>innovateurs</a:t>
            </a:r>
            <a:r>
              <a:rPr lang="de-DE" altLang="de-DE" sz="2800" dirty="0">
                <a:solidFill>
                  <a:schemeClr val="tx1"/>
                </a:solidFill>
                <a:ea typeface="ＭＳ Ｐゴシック" panose="020B0600070205080204" pitchFamily="34" charset="-128"/>
              </a:rPr>
              <a:t> et </a:t>
            </a:r>
            <a:r>
              <a:rPr lang="de-DE" altLang="de-DE" sz="2800" dirty="0" err="1">
                <a:solidFill>
                  <a:schemeClr val="tx1"/>
                </a:solidFill>
                <a:ea typeface="ＭＳ Ｐゴシック" panose="020B0600070205080204" pitchFamily="34" charset="-128"/>
              </a:rPr>
              <a:t>résistances</a:t>
            </a:r>
            <a:endParaRPr lang="de-DE" altLang="de-DE" sz="2800" dirty="0">
              <a:solidFill>
                <a:schemeClr val="tx1"/>
              </a:solidFill>
              <a:ea typeface="ＭＳ Ｐゴシック" panose="020B0600070205080204" pitchFamily="34" charset="-128"/>
            </a:endParaRPr>
          </a:p>
          <a:p>
            <a:r>
              <a:rPr lang="de-DE" altLang="de-DE" sz="2800" b="1" dirty="0">
                <a:solidFill>
                  <a:schemeClr val="tx1"/>
                </a:solidFill>
                <a:ea typeface="ＭＳ Ｐゴシック" panose="020B0600070205080204" pitchFamily="34" charset="-128"/>
              </a:rPr>
              <a:t>III. Le ‚</a:t>
            </a:r>
            <a:r>
              <a:rPr lang="de-DE" altLang="de-DE" sz="2800" b="1" dirty="0" err="1">
                <a:solidFill>
                  <a:schemeClr val="tx1"/>
                </a:solidFill>
                <a:ea typeface="ＭＳ Ｐゴシック" panose="020B0600070205080204" pitchFamily="34" charset="-128"/>
              </a:rPr>
              <a:t>cosmopolitisme</a:t>
            </a:r>
            <a:r>
              <a:rPr lang="de-DE" altLang="de-DE" sz="2800" b="1" dirty="0">
                <a:solidFill>
                  <a:schemeClr val="tx1"/>
                </a:solidFill>
                <a:ea typeface="ＭＳ Ｐゴシック" panose="020B0600070205080204" pitchFamily="34" charset="-128"/>
              </a:rPr>
              <a:t>‘ de </a:t>
            </a:r>
            <a:r>
              <a:rPr lang="de-DE" altLang="de-DE" sz="2800" b="1" dirty="0" err="1">
                <a:solidFill>
                  <a:schemeClr val="tx1"/>
                </a:solidFill>
                <a:ea typeface="ＭＳ Ｐゴシック" panose="020B0600070205080204" pitchFamily="34" charset="-128"/>
              </a:rPr>
              <a:t>Sauvalle</a:t>
            </a:r>
            <a:r>
              <a:rPr lang="de-DE" altLang="de-DE" sz="2800" b="1" dirty="0">
                <a:solidFill>
                  <a:schemeClr val="tx1"/>
                </a:solidFill>
                <a:ea typeface="ＭＳ Ｐゴシック" panose="020B0600070205080204" pitchFamily="34" charset="-128"/>
              </a:rPr>
              <a:t> – </a:t>
            </a:r>
            <a:r>
              <a:rPr lang="de-DE" altLang="de-DE" sz="2800" b="1" dirty="0" err="1">
                <a:solidFill>
                  <a:schemeClr val="tx1"/>
                </a:solidFill>
                <a:ea typeface="ＭＳ Ｐゴシック" panose="020B0600070205080204" pitchFamily="34" charset="-128"/>
              </a:rPr>
              <a:t>une</a:t>
            </a:r>
            <a:r>
              <a:rPr lang="de-DE" altLang="de-DE" sz="2800" b="1" dirty="0">
                <a:solidFill>
                  <a:schemeClr val="tx1"/>
                </a:solidFill>
                <a:ea typeface="ＭＳ Ｐゴシック" panose="020B0600070205080204" pitchFamily="34" charset="-128"/>
              </a:rPr>
              <a:t> </a:t>
            </a:r>
            <a:r>
              <a:rPr lang="de-DE" altLang="de-DE" sz="2800" b="1" dirty="0" err="1">
                <a:solidFill>
                  <a:schemeClr val="tx1"/>
                </a:solidFill>
                <a:ea typeface="ＭＳ Ｐゴシック" panose="020B0600070205080204" pitchFamily="34" charset="-128"/>
              </a:rPr>
              <a:t>remise</a:t>
            </a:r>
            <a:r>
              <a:rPr lang="de-DE" altLang="de-DE" sz="2800" b="1" dirty="0">
                <a:solidFill>
                  <a:schemeClr val="tx1"/>
                </a:solidFill>
                <a:ea typeface="ＭＳ Ｐゴシック" panose="020B0600070205080204" pitchFamily="34" charset="-128"/>
              </a:rPr>
              <a:t> en </a:t>
            </a:r>
            <a:r>
              <a:rPr lang="de-DE" altLang="de-DE" sz="2800" b="1" dirty="0" err="1">
                <a:solidFill>
                  <a:schemeClr val="tx1"/>
                </a:solidFill>
                <a:ea typeface="ＭＳ Ｐゴシック" panose="020B0600070205080204" pitchFamily="34" charset="-128"/>
              </a:rPr>
              <a:t>cause</a:t>
            </a:r>
            <a:r>
              <a:rPr lang="de-DE" altLang="de-DE" sz="2800" b="1" dirty="0">
                <a:solidFill>
                  <a:schemeClr val="tx1"/>
                </a:solidFill>
                <a:ea typeface="ＭＳ Ｐゴシック" panose="020B0600070205080204" pitchFamily="34" charset="-128"/>
              </a:rPr>
              <a:t> des </a:t>
            </a:r>
            <a:r>
              <a:rPr lang="de-DE" altLang="de-DE" sz="2800" b="1" dirty="0" err="1">
                <a:solidFill>
                  <a:schemeClr val="tx1"/>
                </a:solidFill>
                <a:ea typeface="ＭＳ Ｐゴシック" panose="020B0600070205080204" pitchFamily="34" charset="-128"/>
              </a:rPr>
              <a:t>conceptions</a:t>
            </a:r>
            <a:r>
              <a:rPr lang="de-DE" altLang="de-DE" sz="2800" b="1" dirty="0">
                <a:solidFill>
                  <a:schemeClr val="tx1"/>
                </a:solidFill>
                <a:ea typeface="ＭＳ Ｐゴシック" panose="020B0600070205080204" pitchFamily="34" charset="-128"/>
              </a:rPr>
              <a:t> </a:t>
            </a:r>
            <a:r>
              <a:rPr lang="de-DE" altLang="de-DE" sz="2800" b="1" dirty="0" err="1">
                <a:solidFill>
                  <a:schemeClr val="tx1"/>
                </a:solidFill>
                <a:ea typeface="ＭＳ Ｐゴシック" panose="020B0600070205080204" pitchFamily="34" charset="-128"/>
              </a:rPr>
              <a:t>homogénéisantes</a:t>
            </a:r>
            <a:r>
              <a:rPr lang="de-DE" altLang="de-DE" sz="2800" b="1" dirty="0">
                <a:solidFill>
                  <a:schemeClr val="tx1"/>
                </a:solidFill>
                <a:ea typeface="ＭＳ Ｐゴシック" panose="020B0600070205080204" pitchFamily="34" charset="-128"/>
              </a:rPr>
              <a:t> de la </a:t>
            </a:r>
            <a:r>
              <a:rPr lang="de-DE" altLang="de-DE" sz="2800" b="1" dirty="0" err="1">
                <a:solidFill>
                  <a:schemeClr val="tx1"/>
                </a:solidFill>
                <a:ea typeface="ＭＳ Ｐゴシック" panose="020B0600070205080204" pitchFamily="34" charset="-128"/>
              </a:rPr>
              <a:t>culture</a:t>
            </a:r>
            <a:endParaRPr lang="de-DE" altLang="de-DE" sz="2800" b="1" dirty="0">
              <a:solidFill>
                <a:schemeClr val="tx1"/>
              </a:solidFill>
              <a:ea typeface="ＭＳ Ｐゴシック" panose="020B0600070205080204" pitchFamily="34" charset="-128"/>
            </a:endParaRPr>
          </a:p>
          <a:p>
            <a:r>
              <a:rPr lang="de-DE" altLang="de-DE" sz="2800" b="1" dirty="0">
                <a:solidFill>
                  <a:schemeClr val="tx1"/>
                </a:solidFill>
                <a:ea typeface="ＭＳ Ｐゴシック" panose="020B0600070205080204" pitchFamily="34" charset="-128"/>
              </a:rPr>
              <a:t>IV Style </a:t>
            </a:r>
            <a:r>
              <a:rPr lang="de-DE" altLang="de-DE" sz="2800" b="1" dirty="0" err="1">
                <a:solidFill>
                  <a:schemeClr val="tx1"/>
                </a:solidFill>
                <a:ea typeface="ＭＳ Ｐゴシック" panose="020B0600070205080204" pitchFamily="34" charset="-128"/>
              </a:rPr>
              <a:t>d‘écriture</a:t>
            </a:r>
            <a:r>
              <a:rPr lang="de-DE" altLang="de-DE" sz="2800" b="1" dirty="0">
                <a:solidFill>
                  <a:schemeClr val="tx1"/>
                </a:solidFill>
                <a:ea typeface="ＭＳ Ｐゴシック" panose="020B0600070205080204" pitchFamily="34" charset="-128"/>
              </a:rPr>
              <a:t> et </a:t>
            </a:r>
            <a:r>
              <a:rPr lang="de-DE" altLang="de-DE" sz="2800" b="1" dirty="0" err="1">
                <a:solidFill>
                  <a:schemeClr val="tx1"/>
                </a:solidFill>
                <a:ea typeface="ＭＳ Ｐゴシック" panose="020B0600070205080204" pitchFamily="34" charset="-128"/>
              </a:rPr>
              <a:t>registres</a:t>
            </a:r>
            <a:r>
              <a:rPr lang="de-DE" altLang="de-DE" sz="2800" b="1" dirty="0">
                <a:solidFill>
                  <a:schemeClr val="tx1"/>
                </a:solidFill>
                <a:ea typeface="ＭＳ Ｐゴシック" panose="020B0600070205080204" pitchFamily="34" charset="-128"/>
              </a:rPr>
              <a:t> </a:t>
            </a:r>
            <a:r>
              <a:rPr lang="de-DE" altLang="de-DE" sz="2800" b="1" dirty="0" err="1">
                <a:solidFill>
                  <a:schemeClr val="tx1"/>
                </a:solidFill>
                <a:ea typeface="ＭＳ Ｐゴシック" panose="020B0600070205080204" pitchFamily="34" charset="-128"/>
              </a:rPr>
              <a:t>discursifs</a:t>
            </a:r>
            <a:endParaRPr lang="de-DE" altLang="de-DE" sz="2800" b="1" dirty="0">
              <a:solidFill>
                <a:schemeClr val="tx1"/>
              </a:solidFill>
              <a:ea typeface="ＭＳ Ｐゴシック" panose="020B0600070205080204" pitchFamily="34" charset="-128"/>
            </a:endParaRPr>
          </a:p>
          <a:p>
            <a:endParaRPr lang="de-DE" altLang="de-DE" sz="2800" dirty="0">
              <a:solidFill>
                <a:schemeClr val="tx1"/>
              </a:solidFill>
              <a:ea typeface="ＭＳ Ｐゴシック" panose="020B0600070205080204" pitchFamily="34" charset="-128"/>
            </a:endParaRPr>
          </a:p>
          <a:p>
            <a:pPr marL="0" indent="0">
              <a:spcBef>
                <a:spcPts val="0"/>
              </a:spcBef>
              <a:buNone/>
            </a:pPr>
            <a:endParaRPr lang="de-DE" sz="2000" dirty="0"/>
          </a:p>
        </p:txBody>
      </p:sp>
      <p:sp>
        <p:nvSpPr>
          <p:cNvPr id="6" name="Foliennummernplatzhalter 5">
            <a:extLst>
              <a:ext uri="{FF2B5EF4-FFF2-40B4-BE49-F238E27FC236}">
                <a16:creationId xmlns:a16="http://schemas.microsoft.com/office/drawing/2014/main" id="{474242F6-F921-B910-2AD6-4B328D2F2C53}"/>
              </a:ext>
            </a:extLst>
          </p:cNvPr>
          <p:cNvSpPr>
            <a:spLocks noGrp="1"/>
          </p:cNvSpPr>
          <p:nvPr>
            <p:ph type="sldNum" sz="quarter" idx="14"/>
          </p:nvPr>
        </p:nvSpPr>
        <p:spPr/>
        <p:txBody>
          <a:bodyPr/>
          <a:lstStyle/>
          <a:p>
            <a:fld id="{38FDE5FA-AC5F-1C49-B90E-46DA736DB90B}" type="slidenum">
              <a:rPr lang="de-DE" altLang="de-DE" sz="1200" smtClean="0"/>
              <a:pPr/>
              <a:t>19</a:t>
            </a:fld>
            <a:endParaRPr lang="de-DE" altLang="de-DE" dirty="0"/>
          </a:p>
        </p:txBody>
      </p:sp>
      <p:sp>
        <p:nvSpPr>
          <p:cNvPr id="4" name="Textfeld 3">
            <a:extLst>
              <a:ext uri="{FF2B5EF4-FFF2-40B4-BE49-F238E27FC236}">
                <a16:creationId xmlns:a16="http://schemas.microsoft.com/office/drawing/2014/main" id="{DA5363FA-5BE3-6094-2662-926E9C9A4318}"/>
              </a:ext>
            </a:extLst>
          </p:cNvPr>
          <p:cNvSpPr txBox="1"/>
          <p:nvPr/>
        </p:nvSpPr>
        <p:spPr>
          <a:xfrm>
            <a:off x="971541" y="5908791"/>
            <a:ext cx="3848169" cy="1200329"/>
          </a:xfrm>
          <a:prstGeom prst="rect">
            <a:avLst/>
          </a:prstGeom>
          <a:noFill/>
        </p:spPr>
        <p:txBody>
          <a:bodyPr wrap="none" rtlCol="0">
            <a:spAutoFit/>
          </a:bodyPr>
          <a:lstStyle/>
          <a:p>
            <a:pPr algn="just">
              <a:lnSpc>
                <a:spcPct val="150000"/>
              </a:lnSpc>
            </a:pPr>
            <a:r>
              <a:rPr lang="fr-FR" sz="1800" i="1"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solidFill>
                  <a:schemeClr val="bg1"/>
                </a:solidFill>
                <a:effectLst/>
                <a:latin typeface="Times New Roman" panose="02020603050405020304" pitchFamily="18" charset="0"/>
                <a:ea typeface="Times New Roman" panose="02020603050405020304" pitchFamily="18" charset="0"/>
              </a:rPr>
              <a:t>IV  Historicité et modernité de </a:t>
            </a:r>
            <a:r>
              <a:rPr lang="fr-FR" sz="1800" dirty="0" err="1">
                <a:solidFill>
                  <a:schemeClr val="bg1"/>
                </a:solidFill>
                <a:effectLst/>
                <a:latin typeface="Times New Roman" panose="02020603050405020304" pitchFamily="18" charset="0"/>
                <a:ea typeface="Times New Roman" panose="02020603050405020304" pitchFamily="18" charset="0"/>
              </a:rPr>
              <a:t>Sauvalle</a:t>
            </a:r>
            <a:endParaRPr lang="de-DE" sz="1800" dirty="0">
              <a:solidFill>
                <a:schemeClr val="bg1"/>
              </a:solidFill>
              <a:effectLst/>
              <a:latin typeface="Times New Roman" panose="02020603050405020304" pitchFamily="18" charset="0"/>
              <a:ea typeface="Times New Roman" panose="02020603050405020304" pitchFamily="18" charset="0"/>
            </a:endParaRPr>
          </a:p>
          <a:p>
            <a:endParaRPr lang="de-DE" dirty="0"/>
          </a:p>
        </p:txBody>
      </p:sp>
    </p:spTree>
    <p:extLst>
      <p:ext uri="{BB962C8B-B14F-4D97-AF65-F5344CB8AC3E}">
        <p14:creationId xmlns:p14="http://schemas.microsoft.com/office/powerpoint/2010/main" val="62587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A8D37-7483-DDF2-BD53-4FA75C1C5F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40A926D-2BF3-C810-3FE8-87F358CEAC44}"/>
              </a:ext>
            </a:extLst>
          </p:cNvPr>
          <p:cNvSpPr>
            <a:spLocks noGrp="1"/>
          </p:cNvSpPr>
          <p:nvPr>
            <p:ph type="body" sz="quarter" idx="10"/>
          </p:nvPr>
        </p:nvSpPr>
        <p:spPr/>
        <p:txBody>
          <a:bodyPr/>
          <a:lstStyle/>
          <a:p>
            <a:r>
              <a:rPr lang="en-GB" b="1" dirty="0"/>
              <a:t>Plan</a:t>
            </a:r>
          </a:p>
        </p:txBody>
      </p:sp>
      <p:sp>
        <p:nvSpPr>
          <p:cNvPr id="3" name="Text Placeholder 2">
            <a:extLst>
              <a:ext uri="{FF2B5EF4-FFF2-40B4-BE49-F238E27FC236}">
                <a16:creationId xmlns:a16="http://schemas.microsoft.com/office/drawing/2014/main" id="{0446A113-0503-6C79-5423-71F287D1448B}"/>
              </a:ext>
            </a:extLst>
          </p:cNvPr>
          <p:cNvSpPr>
            <a:spLocks noGrp="1"/>
          </p:cNvSpPr>
          <p:nvPr>
            <p:ph idx="1"/>
          </p:nvPr>
        </p:nvSpPr>
        <p:spPr>
          <a:xfrm>
            <a:off x="1630362" y="1345199"/>
            <a:ext cx="9685337" cy="4846051"/>
          </a:xfrm>
        </p:spPr>
        <p:txBody>
          <a:bodyPr>
            <a:normAutofit/>
          </a:bodyPr>
          <a:lstStyle/>
          <a:p>
            <a:pPr algn="just">
              <a:lnSpc>
                <a:spcPct val="100000"/>
              </a:lnSpc>
            </a:pPr>
            <a:r>
              <a:rPr lang="fr-FR" sz="3200" b="0" dirty="0">
                <a:solidFill>
                  <a:schemeClr val="tx2">
                    <a:lumMod val="50000"/>
                  </a:schemeClr>
                </a:solidFill>
                <a:effectLst/>
                <a:latin typeface="Times New Roman" panose="02020603050405020304" pitchFamily="18" charset="0"/>
                <a:ea typeface="Times"/>
              </a:rPr>
              <a:t>I Défis et enjeux d’une enquête</a:t>
            </a:r>
          </a:p>
          <a:p>
            <a:pPr algn="just">
              <a:lnSpc>
                <a:spcPct val="100000"/>
              </a:lnSpc>
            </a:pPr>
            <a:r>
              <a:rPr lang="fr-FR" sz="3200" dirty="0">
                <a:solidFill>
                  <a:schemeClr val="tx2">
                    <a:lumMod val="50000"/>
                  </a:schemeClr>
                </a:solidFill>
                <a:latin typeface="Times New Roman" panose="02020603050405020304" pitchFamily="18" charset="0"/>
                <a:ea typeface="Times"/>
              </a:rPr>
              <a:t>II U</a:t>
            </a:r>
            <a:r>
              <a:rPr lang="fr-FR" sz="3200" b="0" dirty="0">
                <a:solidFill>
                  <a:schemeClr val="tx2">
                    <a:lumMod val="50000"/>
                  </a:schemeClr>
                </a:solidFill>
                <a:effectLst/>
                <a:latin typeface="Times New Roman" panose="02020603050405020304" pitchFamily="18" charset="0"/>
                <a:ea typeface="Times"/>
              </a:rPr>
              <a:t>ne trajectoire singulière </a:t>
            </a:r>
          </a:p>
          <a:p>
            <a:pPr algn="just">
              <a:lnSpc>
                <a:spcPct val="100000"/>
              </a:lnSpc>
            </a:pPr>
            <a:r>
              <a:rPr lang="fr-FR" sz="3200" dirty="0">
                <a:solidFill>
                  <a:schemeClr val="tx2">
                    <a:lumMod val="50000"/>
                  </a:schemeClr>
                </a:solidFill>
                <a:effectLst/>
                <a:latin typeface="Times New Roman" panose="02020603050405020304" pitchFamily="18" charset="0"/>
                <a:ea typeface="Times New Roman" panose="02020603050405020304" pitchFamily="18" charset="0"/>
              </a:rPr>
              <a:t>III Expériences cosmopolites et rôle de médiateur transculturel de </a:t>
            </a:r>
            <a:r>
              <a:rPr lang="fr-FR" sz="3200" dirty="0" err="1">
                <a:solidFill>
                  <a:schemeClr val="tx2">
                    <a:lumMod val="50000"/>
                  </a:schemeClr>
                </a:solidFill>
                <a:effectLst/>
                <a:latin typeface="Times New Roman" panose="02020603050405020304" pitchFamily="18" charset="0"/>
                <a:ea typeface="Times New Roman" panose="02020603050405020304" pitchFamily="18" charset="0"/>
              </a:rPr>
              <a:t>Sauvalle</a:t>
            </a:r>
            <a:endParaRPr lang="fr-FR" sz="3200" dirty="0">
              <a:solidFill>
                <a:schemeClr val="tx2">
                  <a:lumMod val="50000"/>
                </a:schemeClr>
              </a:solidFill>
              <a:effectLst/>
              <a:latin typeface="Times New Roman" panose="02020603050405020304" pitchFamily="18" charset="0"/>
              <a:ea typeface="Times New Roman" panose="02020603050405020304" pitchFamily="18" charset="0"/>
            </a:endParaRPr>
          </a:p>
          <a:p>
            <a:pPr algn="just">
              <a:lnSpc>
                <a:spcPct val="100000"/>
              </a:lnSpc>
            </a:pPr>
            <a:r>
              <a:rPr lang="fr-FR" sz="3200" dirty="0">
                <a:solidFill>
                  <a:schemeClr val="tx1"/>
                </a:solidFill>
                <a:effectLst/>
                <a:latin typeface="Times New Roman" panose="02020603050405020304" pitchFamily="18" charset="0"/>
                <a:ea typeface="Times New Roman" panose="02020603050405020304" pitchFamily="18" charset="0"/>
              </a:rPr>
              <a:t>IV  Historicité et modernité de </a:t>
            </a:r>
            <a:r>
              <a:rPr lang="fr-FR" sz="3200" dirty="0" err="1">
                <a:solidFill>
                  <a:schemeClr val="tx1"/>
                </a:solidFill>
                <a:effectLst/>
                <a:latin typeface="Times New Roman" panose="02020603050405020304" pitchFamily="18" charset="0"/>
                <a:ea typeface="Times New Roman" panose="02020603050405020304" pitchFamily="18" charset="0"/>
              </a:rPr>
              <a:t>Sauvalle</a:t>
            </a:r>
            <a:endParaRPr lang="de-DE" sz="3200" dirty="0">
              <a:solidFill>
                <a:schemeClr val="tx1"/>
              </a:solidFill>
              <a:effectLst/>
              <a:latin typeface="Times New Roman" panose="02020603050405020304" pitchFamily="18" charset="0"/>
              <a:ea typeface="Times New Roman" panose="02020603050405020304" pitchFamily="18" charset="0"/>
            </a:endParaRPr>
          </a:p>
          <a:p>
            <a:pPr algn="just">
              <a:lnSpc>
                <a:spcPct val="100000"/>
              </a:lnSpc>
            </a:pPr>
            <a:endParaRPr lang="de-DE" sz="2800" b="1" dirty="0">
              <a:solidFill>
                <a:schemeClr val="tx2">
                  <a:lumMod val="50000"/>
                </a:schemeClr>
              </a:solidFill>
              <a:effectLst/>
              <a:latin typeface="Times New Roman" panose="02020603050405020304" pitchFamily="18" charset="0"/>
              <a:ea typeface="Times"/>
            </a:endParaRPr>
          </a:p>
          <a:p>
            <a:pPr algn="just">
              <a:lnSpc>
                <a:spcPct val="100000"/>
              </a:lnSpc>
            </a:pPr>
            <a:endParaRPr lang="de-DE" sz="2800" b="1" dirty="0">
              <a:effectLst/>
              <a:latin typeface="Times New Roman" panose="02020603050405020304" pitchFamily="18" charset="0"/>
              <a:ea typeface="Times"/>
            </a:endParaRPr>
          </a:p>
          <a:p>
            <a:pPr algn="just">
              <a:lnSpc>
                <a:spcPct val="100000"/>
              </a:lnSpc>
            </a:pPr>
            <a:endParaRPr lang="de-DE" sz="2800" b="1" i="1" dirty="0"/>
          </a:p>
        </p:txBody>
      </p:sp>
      <p:sp>
        <p:nvSpPr>
          <p:cNvPr id="5" name="Slide Number Placeholder 4">
            <a:extLst>
              <a:ext uri="{FF2B5EF4-FFF2-40B4-BE49-F238E27FC236}">
                <a16:creationId xmlns:a16="http://schemas.microsoft.com/office/drawing/2014/main" id="{A03ED6A1-2EB3-CC7D-5A93-0EE1F28FE295}"/>
              </a:ext>
            </a:extLst>
          </p:cNvPr>
          <p:cNvSpPr>
            <a:spLocks noGrp="1"/>
          </p:cNvSpPr>
          <p:nvPr>
            <p:ph type="sldNum" sz="quarter" idx="14"/>
          </p:nvPr>
        </p:nvSpPr>
        <p:spPr/>
        <p:txBody>
          <a:bodyPr/>
          <a:lstStyle/>
          <a:p>
            <a:fld id="{38FDE5FA-AC5F-1C49-B90E-46DA736DB90B}" type="slidenum">
              <a:rPr lang="de-DE" altLang="de-DE" sz="1200" smtClean="0"/>
              <a:pPr/>
              <a:t>2</a:t>
            </a:fld>
            <a:endParaRPr lang="de-DE" altLang="de-DE" dirty="0"/>
          </a:p>
        </p:txBody>
      </p:sp>
    </p:spTree>
    <p:extLst>
      <p:ext uri="{BB962C8B-B14F-4D97-AF65-F5344CB8AC3E}">
        <p14:creationId xmlns:p14="http://schemas.microsoft.com/office/powerpoint/2010/main" val="14041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0F38F7-CAAC-4085-A20A-3482D4035FBD}"/>
              </a:ext>
            </a:extLst>
          </p:cNvPr>
          <p:cNvSpPr>
            <a:spLocks noGrp="1"/>
          </p:cNvSpPr>
          <p:nvPr>
            <p:ph type="body" sz="quarter" idx="10"/>
          </p:nvPr>
        </p:nvSpPr>
        <p:spPr>
          <a:xfrm>
            <a:off x="397933" y="349044"/>
            <a:ext cx="9889067" cy="946356"/>
          </a:xfrm>
        </p:spPr>
        <p:txBody>
          <a:bodyPr>
            <a:noAutofit/>
          </a:bodyPr>
          <a:lstStyle/>
          <a:p>
            <a:r>
              <a:rPr lang="de-DE" sz="3200" b="1" dirty="0"/>
              <a:t>Le style </a:t>
            </a:r>
            <a:r>
              <a:rPr lang="de-DE" sz="3200" b="1" dirty="0" err="1"/>
              <a:t>journalistique</a:t>
            </a:r>
            <a:r>
              <a:rPr lang="de-DE" sz="3200" b="1" dirty="0"/>
              <a:t> et </a:t>
            </a:r>
            <a:r>
              <a:rPr lang="de-DE" sz="3200" b="1" dirty="0" err="1"/>
              <a:t>littéraire</a:t>
            </a:r>
            <a:r>
              <a:rPr lang="de-DE" sz="3200" b="1" dirty="0"/>
              <a:t> de </a:t>
            </a:r>
            <a:r>
              <a:rPr lang="de-DE" sz="3200" b="1" dirty="0" err="1"/>
              <a:t>Sauvalle</a:t>
            </a:r>
            <a:endParaRPr lang="de-DE" sz="3200" b="1" dirty="0"/>
          </a:p>
        </p:txBody>
      </p:sp>
      <p:sp>
        <p:nvSpPr>
          <p:cNvPr id="3" name="Inhaltsplatzhalter 2">
            <a:extLst>
              <a:ext uri="{FF2B5EF4-FFF2-40B4-BE49-F238E27FC236}">
                <a16:creationId xmlns:a16="http://schemas.microsoft.com/office/drawing/2014/main" id="{F0FA30A8-92E6-4E6F-AEBC-13B48F0941B5}"/>
              </a:ext>
            </a:extLst>
          </p:cNvPr>
          <p:cNvSpPr>
            <a:spLocks noGrp="1"/>
          </p:cNvSpPr>
          <p:nvPr>
            <p:ph idx="1"/>
          </p:nvPr>
        </p:nvSpPr>
        <p:spPr>
          <a:xfrm>
            <a:off x="397933" y="1670969"/>
            <a:ext cx="10270671" cy="4961400"/>
          </a:xfrm>
        </p:spPr>
        <p:txBody>
          <a:bodyPr>
            <a:normAutofit/>
          </a:bodyPr>
          <a:lstStyle/>
          <a:p>
            <a:r>
              <a:rPr lang="de-DE" altLang="de-DE" sz="3200" dirty="0">
                <a:solidFill>
                  <a:schemeClr val="tx1"/>
                </a:solidFill>
                <a:ea typeface="ＭＳ Ｐゴシック" panose="020B0600070205080204" pitchFamily="34" charset="-128"/>
              </a:rPr>
              <a:t>Multiples </a:t>
            </a:r>
            <a:r>
              <a:rPr lang="de-DE" altLang="de-DE" sz="3200" dirty="0" err="1">
                <a:solidFill>
                  <a:schemeClr val="tx1"/>
                </a:solidFill>
                <a:ea typeface="ＭＳ Ｐゴシック" panose="020B0600070205080204" pitchFamily="34" charset="-128"/>
              </a:rPr>
              <a:t>registres</a:t>
            </a:r>
            <a:r>
              <a:rPr lang="de-DE" altLang="de-DE" sz="3200" dirty="0">
                <a:solidFill>
                  <a:schemeClr val="tx1"/>
                </a:solidFill>
                <a:ea typeface="ＭＳ Ｐゴシック" panose="020B0600070205080204" pitchFamily="34" charset="-128"/>
              </a:rPr>
              <a:t> et </a:t>
            </a:r>
            <a:r>
              <a:rPr lang="de-DE" altLang="de-DE" sz="3200" dirty="0" err="1">
                <a:solidFill>
                  <a:schemeClr val="tx1"/>
                </a:solidFill>
                <a:ea typeface="ＭＳ Ｐゴシック" panose="020B0600070205080204" pitchFamily="34" charset="-128"/>
              </a:rPr>
              <a:t>genres</a:t>
            </a:r>
            <a:r>
              <a:rPr lang="de-DE" altLang="de-DE" sz="3200" dirty="0">
                <a:solidFill>
                  <a:schemeClr val="tx1"/>
                </a:solidFill>
                <a:ea typeface="ＭＳ Ｐゴシック" panose="020B0600070205080204" pitchFamily="34" charset="-128"/>
              </a:rPr>
              <a:t> </a:t>
            </a:r>
            <a:r>
              <a:rPr lang="de-DE" altLang="de-DE" sz="3200" dirty="0" err="1">
                <a:solidFill>
                  <a:schemeClr val="tx1"/>
                </a:solidFill>
                <a:ea typeface="ＭＳ Ｐゴシック" panose="020B0600070205080204" pitchFamily="34" charset="-128"/>
              </a:rPr>
              <a:t>littéraires</a:t>
            </a:r>
            <a:r>
              <a:rPr lang="de-DE" altLang="de-DE" sz="3200" dirty="0">
                <a:solidFill>
                  <a:schemeClr val="tx1"/>
                </a:solidFill>
                <a:ea typeface="ＭＳ Ｐゴシック" panose="020B0600070205080204" pitchFamily="34" charset="-128"/>
              </a:rPr>
              <a:t> et </a:t>
            </a:r>
            <a:r>
              <a:rPr lang="de-DE" altLang="de-DE" sz="3200" dirty="0" err="1">
                <a:solidFill>
                  <a:schemeClr val="tx1"/>
                </a:solidFill>
                <a:ea typeface="ＭＳ Ｐゴシック" panose="020B0600070205080204" pitchFamily="34" charset="-128"/>
              </a:rPr>
              <a:t>discursifs</a:t>
            </a:r>
            <a:endParaRPr lang="de-DE" altLang="de-DE" sz="3200" dirty="0">
              <a:solidFill>
                <a:schemeClr val="tx1"/>
              </a:solidFill>
              <a:ea typeface="ＭＳ Ｐゴシック" panose="020B0600070205080204" pitchFamily="34" charset="-128"/>
            </a:endParaRPr>
          </a:p>
          <a:p>
            <a:r>
              <a:rPr lang="de-DE" altLang="de-DE" sz="3200" dirty="0">
                <a:solidFill>
                  <a:schemeClr val="tx1"/>
                </a:solidFill>
                <a:ea typeface="ＭＳ Ｐゴシック" panose="020B0600070205080204" pitchFamily="34" charset="-128"/>
              </a:rPr>
              <a:t>Approche et </a:t>
            </a:r>
            <a:r>
              <a:rPr lang="de-DE" altLang="de-DE" sz="3200" dirty="0" err="1">
                <a:solidFill>
                  <a:schemeClr val="tx1"/>
                </a:solidFill>
                <a:ea typeface="ＭＳ Ｐゴシック" panose="020B0600070205080204" pitchFamily="34" charset="-128"/>
              </a:rPr>
              <a:t>regard</a:t>
            </a:r>
            <a:r>
              <a:rPr lang="de-DE" altLang="de-DE" sz="3200" dirty="0">
                <a:solidFill>
                  <a:schemeClr val="tx1"/>
                </a:solidFill>
                <a:ea typeface="ＭＳ Ｐゴシック" panose="020B0600070205080204" pitchFamily="34" charset="-128"/>
              </a:rPr>
              <a:t> </a:t>
            </a:r>
            <a:r>
              <a:rPr lang="de-DE" altLang="de-DE" sz="3200" dirty="0" err="1">
                <a:solidFill>
                  <a:schemeClr val="tx1"/>
                </a:solidFill>
                <a:ea typeface="ＭＳ Ｐゴシック" panose="020B0600070205080204" pitchFamily="34" charset="-128"/>
              </a:rPr>
              <a:t>comparatistes</a:t>
            </a:r>
            <a:endParaRPr lang="de-DE" altLang="de-DE" sz="3200" dirty="0">
              <a:solidFill>
                <a:schemeClr val="tx1"/>
              </a:solidFill>
              <a:ea typeface="ＭＳ Ｐゴシック" panose="020B0600070205080204" pitchFamily="34" charset="-128"/>
            </a:endParaRPr>
          </a:p>
          <a:p>
            <a:r>
              <a:rPr lang="de-DE" altLang="de-DE" sz="3200" dirty="0" err="1">
                <a:solidFill>
                  <a:schemeClr val="tx1"/>
                </a:solidFill>
                <a:ea typeface="ＭＳ Ｐゴシック" panose="020B0600070205080204" pitchFamily="34" charset="-128"/>
              </a:rPr>
              <a:t>Perception</a:t>
            </a:r>
            <a:r>
              <a:rPr lang="de-DE" altLang="de-DE" sz="3200" dirty="0">
                <a:solidFill>
                  <a:schemeClr val="tx1"/>
                </a:solidFill>
                <a:ea typeface="ＭＳ Ｐゴシック" panose="020B0600070205080204" pitchFamily="34" charset="-128"/>
              </a:rPr>
              <a:t>  </a:t>
            </a:r>
            <a:r>
              <a:rPr lang="de-DE" altLang="de-DE" sz="3200" dirty="0" err="1">
                <a:solidFill>
                  <a:schemeClr val="tx1"/>
                </a:solidFill>
                <a:ea typeface="ＭＳ Ｐゴシック" panose="020B0600070205080204" pitchFamily="34" charset="-128"/>
              </a:rPr>
              <a:t>empathique</a:t>
            </a:r>
            <a:r>
              <a:rPr lang="de-DE" altLang="de-DE" sz="3200" dirty="0">
                <a:solidFill>
                  <a:schemeClr val="tx1"/>
                </a:solidFill>
                <a:ea typeface="ＭＳ Ｐゴシック" panose="020B0600070205080204" pitchFamily="34" charset="-128"/>
              </a:rPr>
              <a:t> de </a:t>
            </a:r>
            <a:r>
              <a:rPr lang="de-DE" altLang="de-DE" sz="3200" dirty="0" err="1">
                <a:solidFill>
                  <a:schemeClr val="tx1"/>
                </a:solidFill>
                <a:ea typeface="ＭＳ Ｐゴシック" panose="020B0600070205080204" pitchFamily="34" charset="-128"/>
              </a:rPr>
              <a:t>l‘altérité</a:t>
            </a:r>
            <a:r>
              <a:rPr lang="de-DE" altLang="de-DE" sz="3200" dirty="0">
                <a:solidFill>
                  <a:schemeClr val="tx1"/>
                </a:solidFill>
                <a:ea typeface="ＭＳ Ｐゴシック" panose="020B0600070205080204" pitchFamily="34" charset="-128"/>
              </a:rPr>
              <a:t> </a:t>
            </a:r>
          </a:p>
          <a:p>
            <a:r>
              <a:rPr lang="de-DE" sz="3200" dirty="0" err="1">
                <a:solidFill>
                  <a:schemeClr val="accent1">
                    <a:lumMod val="50000"/>
                  </a:schemeClr>
                </a:solidFill>
              </a:rPr>
              <a:t>Goût</a:t>
            </a:r>
            <a:r>
              <a:rPr lang="de-DE" sz="3200" dirty="0">
                <a:solidFill>
                  <a:schemeClr val="accent1">
                    <a:lumMod val="50000"/>
                  </a:schemeClr>
                </a:solidFill>
              </a:rPr>
              <a:t> </a:t>
            </a:r>
            <a:r>
              <a:rPr lang="de-DE" sz="3200" dirty="0" err="1">
                <a:solidFill>
                  <a:schemeClr val="accent1">
                    <a:lumMod val="50000"/>
                  </a:schemeClr>
                </a:solidFill>
              </a:rPr>
              <a:t>pour</a:t>
            </a:r>
            <a:r>
              <a:rPr lang="de-DE" sz="3200" dirty="0">
                <a:solidFill>
                  <a:schemeClr val="accent1">
                    <a:lumMod val="50000"/>
                  </a:schemeClr>
                </a:solidFill>
              </a:rPr>
              <a:t> la </a:t>
            </a:r>
            <a:r>
              <a:rPr lang="de-DE" sz="3200" dirty="0" err="1">
                <a:solidFill>
                  <a:schemeClr val="accent1">
                    <a:lumMod val="50000"/>
                  </a:schemeClr>
                </a:solidFill>
              </a:rPr>
              <a:t>polémique</a:t>
            </a:r>
            <a:r>
              <a:rPr lang="de-DE" sz="3200" dirty="0">
                <a:solidFill>
                  <a:schemeClr val="accent1">
                    <a:lumMod val="50000"/>
                  </a:schemeClr>
                </a:solidFill>
              </a:rPr>
              <a:t> et la </a:t>
            </a:r>
            <a:r>
              <a:rPr lang="de-DE" sz="3200" dirty="0" err="1">
                <a:solidFill>
                  <a:schemeClr val="accent1">
                    <a:lumMod val="50000"/>
                  </a:schemeClr>
                </a:solidFill>
              </a:rPr>
              <a:t>controverse</a:t>
            </a:r>
            <a:r>
              <a:rPr lang="de-DE" sz="3200" dirty="0">
                <a:solidFill>
                  <a:schemeClr val="accent1">
                    <a:lumMod val="50000"/>
                  </a:schemeClr>
                </a:solidFill>
              </a:rPr>
              <a:t> </a:t>
            </a:r>
            <a:r>
              <a:rPr lang="de-DE" sz="3200" dirty="0" err="1">
                <a:solidFill>
                  <a:schemeClr val="accent1">
                    <a:lumMod val="50000"/>
                  </a:schemeClr>
                </a:solidFill>
              </a:rPr>
              <a:t>intellectuelle</a:t>
            </a:r>
            <a:r>
              <a:rPr lang="de-DE" sz="3200" dirty="0">
                <a:solidFill>
                  <a:schemeClr val="accent1">
                    <a:lumMod val="50000"/>
                  </a:schemeClr>
                </a:solidFill>
              </a:rPr>
              <a:t> </a:t>
            </a:r>
          </a:p>
        </p:txBody>
      </p:sp>
      <p:sp>
        <p:nvSpPr>
          <p:cNvPr id="4" name="Datumsplatzhalter 3">
            <a:extLst>
              <a:ext uri="{FF2B5EF4-FFF2-40B4-BE49-F238E27FC236}">
                <a16:creationId xmlns:a16="http://schemas.microsoft.com/office/drawing/2014/main" id="{3795B2B2-81CA-4161-9E7E-2FD66644E29F}"/>
              </a:ext>
            </a:extLst>
          </p:cNvPr>
          <p:cNvSpPr>
            <a:spLocks noGrp="1"/>
          </p:cNvSpPr>
          <p:nvPr>
            <p:ph type="dt" sz="half" idx="12"/>
          </p:nvPr>
        </p:nvSpPr>
        <p:spPr/>
        <p:txBody>
          <a:bodyPr/>
          <a:lstStyle/>
          <a:p>
            <a:pPr>
              <a:defRPr/>
            </a:pPr>
            <a:endParaRPr lang="de-DE" dirty="0"/>
          </a:p>
        </p:txBody>
      </p:sp>
      <p:sp>
        <p:nvSpPr>
          <p:cNvPr id="5" name="Fußzeilenplatzhalter 4">
            <a:extLst>
              <a:ext uri="{FF2B5EF4-FFF2-40B4-BE49-F238E27FC236}">
                <a16:creationId xmlns:a16="http://schemas.microsoft.com/office/drawing/2014/main" id="{1C24BCA1-C997-4920-9994-502B91C737C2}"/>
              </a:ext>
            </a:extLst>
          </p:cNvPr>
          <p:cNvSpPr>
            <a:spLocks noGrp="1"/>
          </p:cNvSpPr>
          <p:nvPr>
            <p:ph type="ftr" sz="quarter" idx="13"/>
          </p:nvPr>
        </p:nvSpPr>
        <p:spPr>
          <a:xfrm>
            <a:off x="1681050" y="6226614"/>
            <a:ext cx="6300184" cy="365125"/>
          </a:xfrm>
        </p:spPr>
        <p:txBody>
          <a:bodyPr/>
          <a:lstStyle/>
          <a:p>
            <a:pPr algn="just">
              <a:lnSpc>
                <a:spcPct val="150000"/>
              </a:lnSpc>
            </a:pPr>
            <a:r>
              <a:rPr lang="fr-FR" sz="1800" i="1"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effectLst/>
                <a:latin typeface="Times New Roman" panose="02020603050405020304" pitchFamily="18" charset="0"/>
                <a:ea typeface="Times New Roman" panose="02020603050405020304" pitchFamily="18" charset="0"/>
              </a:rPr>
              <a:t>IV  Historicité et modernité de </a:t>
            </a:r>
            <a:r>
              <a:rPr lang="fr-FR" sz="1800" dirty="0" err="1">
                <a:effectLst/>
                <a:latin typeface="Times New Roman" panose="02020603050405020304" pitchFamily="18" charset="0"/>
                <a:ea typeface="Times New Roman" panose="02020603050405020304" pitchFamily="18" charset="0"/>
              </a:rPr>
              <a:t>Sauvalle</a:t>
            </a:r>
            <a:endParaRPr lang="de-DE" sz="1800" dirty="0">
              <a:effectLst/>
              <a:latin typeface="Times New Roman" panose="02020603050405020304" pitchFamily="18" charset="0"/>
              <a:ea typeface="Times New Roman" panose="02020603050405020304" pitchFamily="18" charset="0"/>
            </a:endParaRPr>
          </a:p>
          <a:p>
            <a:pPr>
              <a:defRPr/>
            </a:pPr>
            <a:endParaRPr lang="de-DE" dirty="0"/>
          </a:p>
        </p:txBody>
      </p:sp>
      <p:sp>
        <p:nvSpPr>
          <p:cNvPr id="6" name="Foliennummernplatzhalter 5">
            <a:extLst>
              <a:ext uri="{FF2B5EF4-FFF2-40B4-BE49-F238E27FC236}">
                <a16:creationId xmlns:a16="http://schemas.microsoft.com/office/drawing/2014/main" id="{AF19BB8F-57E8-4996-8E09-11DAEE1CD1D2}"/>
              </a:ext>
            </a:extLst>
          </p:cNvPr>
          <p:cNvSpPr>
            <a:spLocks noGrp="1"/>
          </p:cNvSpPr>
          <p:nvPr>
            <p:ph type="sldNum" sz="quarter" idx="14"/>
          </p:nvPr>
        </p:nvSpPr>
        <p:spPr/>
        <p:txBody>
          <a:bodyPr/>
          <a:lstStyle/>
          <a:p>
            <a:pPr>
              <a:defRPr/>
            </a:pPr>
            <a:fld id="{9C26CF26-809F-407B-9122-BBEFC90D682E}" type="slidenum">
              <a:rPr lang="de-DE" altLang="de-DE" smtClean="0"/>
              <a:pPr>
                <a:defRPr/>
              </a:pPr>
              <a:t>20</a:t>
            </a:fld>
            <a:endParaRPr lang="de-DE" altLang="de-DE" dirty="0"/>
          </a:p>
        </p:txBody>
      </p:sp>
    </p:spTree>
    <p:extLst>
      <p:ext uri="{BB962C8B-B14F-4D97-AF65-F5344CB8AC3E}">
        <p14:creationId xmlns:p14="http://schemas.microsoft.com/office/powerpoint/2010/main" val="3153782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5B455EB-09E9-F4B2-B851-CFFC4D9FDE62}"/>
              </a:ext>
            </a:extLst>
          </p:cNvPr>
          <p:cNvSpPr>
            <a:spLocks noGrp="1"/>
          </p:cNvSpPr>
          <p:nvPr>
            <p:ph type="body" sz="quarter" idx="10"/>
          </p:nvPr>
        </p:nvSpPr>
        <p:spPr/>
        <p:txBody>
          <a:bodyPr/>
          <a:lstStyle/>
          <a:p>
            <a:r>
              <a:rPr lang="de-DE" b="1" dirty="0" err="1"/>
              <a:t>Ressources</a:t>
            </a:r>
            <a:r>
              <a:rPr lang="de-DE" b="1" dirty="0"/>
              <a:t> </a:t>
            </a:r>
            <a:r>
              <a:rPr lang="de-DE" b="1" dirty="0" err="1"/>
              <a:t>stylistiques</a:t>
            </a:r>
            <a:r>
              <a:rPr lang="de-DE" b="1" dirty="0"/>
              <a:t> et </a:t>
            </a:r>
            <a:r>
              <a:rPr lang="de-DE" b="1" dirty="0" err="1"/>
              <a:t>rhétoriques</a:t>
            </a:r>
            <a:endParaRPr lang="de-DE" b="1" dirty="0"/>
          </a:p>
        </p:txBody>
      </p:sp>
      <p:sp>
        <p:nvSpPr>
          <p:cNvPr id="3" name="Inhaltsplatzhalter 2">
            <a:extLst>
              <a:ext uri="{FF2B5EF4-FFF2-40B4-BE49-F238E27FC236}">
                <a16:creationId xmlns:a16="http://schemas.microsoft.com/office/drawing/2014/main" id="{6094D1A7-7D88-5095-5EA7-1C291C9D452E}"/>
              </a:ext>
            </a:extLst>
          </p:cNvPr>
          <p:cNvSpPr>
            <a:spLocks noGrp="1"/>
          </p:cNvSpPr>
          <p:nvPr>
            <p:ph idx="1"/>
          </p:nvPr>
        </p:nvSpPr>
        <p:spPr/>
        <p:txBody>
          <a:bodyPr/>
          <a:lstStyle/>
          <a:p>
            <a:pPr algn="just">
              <a:lnSpc>
                <a:spcPct val="150000"/>
              </a:lnSpc>
            </a:pPr>
            <a:r>
              <a:rPr lang="fr-FR" sz="3200" dirty="0">
                <a:effectLst/>
                <a:latin typeface="Times New Roman" panose="02020603050405020304" pitchFamily="18" charset="0"/>
                <a:ea typeface="Times New Roman" panose="02020603050405020304" pitchFamily="18" charset="0"/>
              </a:rPr>
              <a:t>. « Parmi les grands journalistes d’allégeance libérale, Paul-Marc </a:t>
            </a:r>
            <a:r>
              <a:rPr lang="fr-FR" sz="3200" dirty="0" err="1">
                <a:effectLst/>
                <a:latin typeface="Times New Roman" panose="02020603050405020304" pitchFamily="18" charset="0"/>
                <a:ea typeface="Times New Roman" panose="02020603050405020304" pitchFamily="18" charset="0"/>
              </a:rPr>
              <a:t>Sauvalle</a:t>
            </a:r>
            <a:r>
              <a:rPr lang="fr-FR" sz="3200" dirty="0">
                <a:effectLst/>
                <a:latin typeface="Times New Roman" panose="02020603050405020304" pitchFamily="18" charset="0"/>
                <a:ea typeface="Times New Roman" panose="02020603050405020304" pitchFamily="18" charset="0"/>
              </a:rPr>
              <a:t> est certainement celui qui manifeste le plus de ressources.»</a:t>
            </a:r>
            <a:endParaRPr lang="de-DE" sz="3200" dirty="0">
              <a:effectLst/>
              <a:latin typeface="Times New Roman" panose="02020603050405020304" pitchFamily="18" charset="0"/>
              <a:ea typeface="Times New Roman" panose="02020603050405020304" pitchFamily="18" charset="0"/>
            </a:endParaRPr>
          </a:p>
          <a:p>
            <a:endParaRPr lang="fr-FR" sz="1800" dirty="0">
              <a:effectLst/>
              <a:latin typeface="Times New Roman" panose="02020603050405020304" pitchFamily="18" charset="0"/>
              <a:ea typeface="Times New Roman" panose="02020603050405020304" pitchFamily="18" charset="0"/>
            </a:endParaRPr>
          </a:p>
          <a:p>
            <a:endParaRPr lang="fr-FR" sz="1800" dirty="0">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Maurice Lemire/Denis Saint-Jacques (</a:t>
            </a:r>
            <a:r>
              <a:rPr lang="fr-FR" sz="1800" dirty="0" err="1">
                <a:effectLst/>
                <a:latin typeface="Times New Roman" panose="02020603050405020304" pitchFamily="18" charset="0"/>
                <a:ea typeface="Times New Roman" panose="02020603050405020304" pitchFamily="18" charset="0"/>
              </a:rPr>
              <a:t>éds</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La Vie littéraire au Québec. </a:t>
            </a:r>
            <a:r>
              <a:rPr lang="fr-FR" sz="1800" dirty="0" err="1">
                <a:effectLst/>
                <a:latin typeface="Times New Roman" panose="02020603050405020304" pitchFamily="18" charset="0"/>
                <a:ea typeface="Times New Roman" panose="02020603050405020304" pitchFamily="18" charset="0"/>
              </a:rPr>
              <a:t>Saint-Foy</a:t>
            </a:r>
            <a:r>
              <a:rPr lang="fr-FR" sz="1800" dirty="0">
                <a:effectLst/>
                <a:latin typeface="Times New Roman" panose="02020603050405020304" pitchFamily="18" charset="0"/>
                <a:ea typeface="Times New Roman" panose="02020603050405020304" pitchFamily="18" charset="0"/>
              </a:rPr>
              <a:t>, Les Presses de l’Université Laval, 1999, vol. IV, 1870-1894, p. 263-265 (« Paul-Marc </a:t>
            </a:r>
            <a:r>
              <a:rPr lang="fr-FR" sz="1800" dirty="0" err="1">
                <a:effectLst/>
                <a:latin typeface="Times New Roman" panose="02020603050405020304" pitchFamily="18" charset="0"/>
                <a:ea typeface="Times New Roman" panose="02020603050405020304" pitchFamily="18" charset="0"/>
              </a:rPr>
              <a:t>Sauvalle</a:t>
            </a:r>
            <a:r>
              <a:rPr lang="fr-FR" sz="1800" dirty="0">
                <a:effectLst/>
                <a:latin typeface="Times New Roman" panose="02020603050405020304" pitchFamily="18" charset="0"/>
                <a:ea typeface="Times New Roman" panose="02020603050405020304" pitchFamily="18" charset="0"/>
              </a:rPr>
              <a:t> »), ici p. 263. </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id="{7C645DBB-B752-CC4E-3FF8-425B35BA60A2}"/>
              </a:ext>
            </a:extLst>
          </p:cNvPr>
          <p:cNvSpPr>
            <a:spLocks noGrp="1"/>
          </p:cNvSpPr>
          <p:nvPr>
            <p:ph type="sldNum" sz="quarter" idx="14"/>
          </p:nvPr>
        </p:nvSpPr>
        <p:spPr/>
        <p:txBody>
          <a:bodyPr/>
          <a:lstStyle/>
          <a:p>
            <a:pPr>
              <a:defRPr/>
            </a:pPr>
            <a:fld id="{9C26CF26-809F-407B-9122-BBEFC90D682E}" type="slidenum">
              <a:rPr lang="de-DE" altLang="de-DE" smtClean="0"/>
              <a:pPr>
                <a:defRPr/>
              </a:pPr>
              <a:t>21</a:t>
            </a:fld>
            <a:endParaRPr lang="de-DE" altLang="de-DE" dirty="0"/>
          </a:p>
        </p:txBody>
      </p:sp>
      <p:sp>
        <p:nvSpPr>
          <p:cNvPr id="5" name="Textfeld 4">
            <a:extLst>
              <a:ext uri="{FF2B5EF4-FFF2-40B4-BE49-F238E27FC236}">
                <a16:creationId xmlns:a16="http://schemas.microsoft.com/office/drawing/2014/main" id="{E975A43A-33A4-087A-672B-C696DDD6E996}"/>
              </a:ext>
            </a:extLst>
          </p:cNvPr>
          <p:cNvSpPr txBox="1"/>
          <p:nvPr/>
        </p:nvSpPr>
        <p:spPr>
          <a:xfrm>
            <a:off x="1630363" y="6284720"/>
            <a:ext cx="3918701" cy="873509"/>
          </a:xfrm>
          <a:prstGeom prst="rect">
            <a:avLst/>
          </a:prstGeom>
          <a:noFill/>
        </p:spPr>
        <p:txBody>
          <a:bodyPr wrap="none" rtlCol="0">
            <a:spAutoFit/>
          </a:bodyPr>
          <a:lstStyle/>
          <a:p>
            <a:pPr algn="just">
              <a:lnSpc>
                <a:spcPct val="150000"/>
              </a:lnSpc>
            </a:pPr>
            <a:r>
              <a:rPr lang="fr-FR" sz="1800" i="1" dirty="0">
                <a:effectLst/>
                <a:latin typeface="Times New Roman" panose="02020603050405020304" pitchFamily="18" charset="0"/>
                <a:ea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rPr>
              <a:t>IV  Historicité et modernité de </a:t>
            </a:r>
            <a:r>
              <a:rPr lang="fr-FR" dirty="0" err="1">
                <a:solidFill>
                  <a:schemeClr val="bg1"/>
                </a:solidFill>
                <a:latin typeface="Times New Roman" panose="02020603050405020304" pitchFamily="18" charset="0"/>
                <a:ea typeface="Times New Roman" panose="02020603050405020304" pitchFamily="18" charset="0"/>
              </a:rPr>
              <a:t>Sauvalle</a:t>
            </a:r>
            <a:endParaRPr lang="de-DE" dirty="0">
              <a:solidFill>
                <a:schemeClr val="bg1"/>
              </a:solidFill>
              <a:latin typeface="Times New Roman" panose="02020603050405020304" pitchFamily="18" charset="0"/>
              <a:ea typeface="Times New Roman" panose="02020603050405020304" pitchFamily="18" charset="0"/>
            </a:endParaRPr>
          </a:p>
          <a:p>
            <a:pPr algn="just">
              <a:lnSpc>
                <a:spcPct val="150000"/>
              </a:lnSpc>
            </a:pPr>
            <a:endParaRPr lang="de-D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5633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2E1D66-5325-BEBF-9196-96A7364F4543}"/>
              </a:ext>
            </a:extLst>
          </p:cNvPr>
          <p:cNvSpPr>
            <a:spLocks noGrp="1"/>
          </p:cNvSpPr>
          <p:nvPr>
            <p:ph type="body" sz="quarter" idx="10"/>
          </p:nvPr>
        </p:nvSpPr>
        <p:spPr/>
        <p:txBody>
          <a:bodyPr/>
          <a:lstStyle/>
          <a:p>
            <a:r>
              <a:rPr lang="de-DE" b="1" dirty="0" err="1"/>
              <a:t>Sauvalle</a:t>
            </a:r>
            <a:r>
              <a:rPr lang="de-DE" b="1" dirty="0"/>
              <a:t> </a:t>
            </a:r>
            <a:r>
              <a:rPr lang="de-DE" b="1" dirty="0" err="1"/>
              <a:t>comme</a:t>
            </a:r>
            <a:r>
              <a:rPr lang="de-DE" b="1" dirty="0"/>
              <a:t> </a:t>
            </a:r>
            <a:r>
              <a:rPr lang="de-DE" b="1" dirty="0" err="1"/>
              <a:t>intellectuel</a:t>
            </a:r>
            <a:r>
              <a:rPr lang="de-DE" b="1" dirty="0"/>
              <a:t> </a:t>
            </a:r>
          </a:p>
        </p:txBody>
      </p:sp>
      <p:sp>
        <p:nvSpPr>
          <p:cNvPr id="3" name="Inhaltsplatzhalter 2">
            <a:extLst>
              <a:ext uri="{FF2B5EF4-FFF2-40B4-BE49-F238E27FC236}">
                <a16:creationId xmlns:a16="http://schemas.microsoft.com/office/drawing/2014/main" id="{1DA60B2A-0914-1439-DB96-D2D77EEA3A0C}"/>
              </a:ext>
            </a:extLst>
          </p:cNvPr>
          <p:cNvSpPr>
            <a:spLocks noGrp="1"/>
          </p:cNvSpPr>
          <p:nvPr>
            <p:ph idx="1"/>
          </p:nvPr>
        </p:nvSpPr>
        <p:spPr/>
        <p:txBody>
          <a:bodyPr/>
          <a:lstStyle/>
          <a:p>
            <a:r>
              <a:rPr lang="de-DE" dirty="0"/>
              <a:t>- </a:t>
            </a:r>
            <a:r>
              <a:rPr lang="de-DE" sz="2800" b="1" dirty="0" err="1"/>
              <a:t>Rôle</a:t>
            </a:r>
            <a:r>
              <a:rPr lang="de-DE" sz="2800" b="1" dirty="0"/>
              <a:t> </a:t>
            </a:r>
            <a:r>
              <a:rPr lang="de-DE" sz="2800" b="1" dirty="0" err="1"/>
              <a:t>critique</a:t>
            </a:r>
            <a:r>
              <a:rPr lang="de-DE" sz="2800" dirty="0"/>
              <a:t>: </a:t>
            </a:r>
            <a:r>
              <a:rPr lang="de-DE" sz="2800" dirty="0" err="1"/>
              <a:t>questionnement</a:t>
            </a:r>
            <a:r>
              <a:rPr lang="de-DE" sz="2800" dirty="0"/>
              <a:t> et </a:t>
            </a:r>
            <a:r>
              <a:rPr lang="de-DE" sz="2800" dirty="0" err="1"/>
              <a:t>mise</a:t>
            </a:r>
            <a:r>
              <a:rPr lang="de-DE" sz="2800" dirty="0"/>
              <a:t> en </a:t>
            </a:r>
            <a:r>
              <a:rPr lang="de-DE" sz="2800" dirty="0" err="1"/>
              <a:t>cause</a:t>
            </a:r>
            <a:r>
              <a:rPr lang="de-DE" sz="2800" dirty="0"/>
              <a:t> de </a:t>
            </a:r>
            <a:r>
              <a:rPr lang="de-DE" sz="2800" dirty="0" err="1"/>
              <a:t>savoirs</a:t>
            </a:r>
            <a:r>
              <a:rPr lang="de-DE" sz="2800" dirty="0"/>
              <a:t>, </a:t>
            </a:r>
            <a:r>
              <a:rPr lang="de-DE" sz="2800" dirty="0" err="1"/>
              <a:t>d‘institutions</a:t>
            </a:r>
            <a:r>
              <a:rPr lang="de-DE" sz="2800" dirty="0"/>
              <a:t>, de </a:t>
            </a:r>
            <a:r>
              <a:rPr lang="de-DE" sz="2800" dirty="0" err="1"/>
              <a:t>pratiques</a:t>
            </a:r>
            <a:r>
              <a:rPr lang="de-DE" sz="2800" dirty="0"/>
              <a:t> et de </a:t>
            </a:r>
            <a:r>
              <a:rPr lang="de-DE" sz="2800" dirty="0" err="1"/>
              <a:t>certitudes</a:t>
            </a:r>
            <a:endParaRPr lang="de-DE" sz="2800" dirty="0"/>
          </a:p>
          <a:p>
            <a:r>
              <a:rPr lang="de-DE" sz="2800" b="1" dirty="0"/>
              <a:t>- </a:t>
            </a:r>
            <a:r>
              <a:rPr lang="de-DE" sz="2800" b="1" dirty="0" err="1"/>
              <a:t>Rôle</a:t>
            </a:r>
            <a:r>
              <a:rPr lang="de-DE" sz="2800" dirty="0"/>
              <a:t> </a:t>
            </a:r>
            <a:r>
              <a:rPr lang="de-DE" sz="2800" b="1" dirty="0" err="1"/>
              <a:t>d‘orientation</a:t>
            </a:r>
            <a:r>
              <a:rPr lang="de-DE" sz="2800" dirty="0"/>
              <a:t>: </a:t>
            </a:r>
            <a:r>
              <a:rPr lang="de-DE" sz="2800" dirty="0" err="1"/>
              <a:t>transmission</a:t>
            </a:r>
            <a:r>
              <a:rPr lang="de-DE" sz="2800" dirty="0"/>
              <a:t> de </a:t>
            </a:r>
            <a:r>
              <a:rPr lang="de-DE" sz="2800" dirty="0" err="1"/>
              <a:t>valeurs</a:t>
            </a:r>
            <a:r>
              <a:rPr lang="de-DE" sz="2800" dirty="0"/>
              <a:t>, </a:t>
            </a:r>
            <a:r>
              <a:rPr lang="de-DE" sz="2800" dirty="0" err="1"/>
              <a:t>d‘idées</a:t>
            </a:r>
            <a:r>
              <a:rPr lang="de-DE" sz="2800" dirty="0"/>
              <a:t>, de </a:t>
            </a:r>
            <a:r>
              <a:rPr lang="de-DE" sz="2800" dirty="0" err="1"/>
              <a:t>modèles</a:t>
            </a:r>
            <a:r>
              <a:rPr lang="de-DE" sz="2800" dirty="0"/>
              <a:t> et de </a:t>
            </a:r>
            <a:r>
              <a:rPr lang="de-DE" sz="2800" dirty="0" err="1"/>
              <a:t>visions</a:t>
            </a:r>
            <a:r>
              <a:rPr lang="de-DE" sz="2800" dirty="0"/>
              <a:t> de </a:t>
            </a:r>
            <a:r>
              <a:rPr lang="de-DE" sz="2800" dirty="0" err="1"/>
              <a:t>développement</a:t>
            </a:r>
            <a:endParaRPr lang="de-DE" sz="2800" dirty="0"/>
          </a:p>
          <a:p>
            <a:pPr marL="0" indent="0">
              <a:buNone/>
            </a:pPr>
            <a:endParaRPr lang="de-DE" dirty="0"/>
          </a:p>
          <a:p>
            <a:pPr marL="0" indent="0">
              <a:buNone/>
            </a:pPr>
            <a:r>
              <a:rPr lang="de-DE" dirty="0"/>
              <a:t>(</a:t>
            </a:r>
            <a:r>
              <a:rPr lang="de-DE" dirty="0" err="1"/>
              <a:t>voir</a:t>
            </a:r>
            <a:r>
              <a:rPr lang="de-DE" dirty="0"/>
              <a:t> </a:t>
            </a:r>
            <a:r>
              <a:rPr lang="de-DE" dirty="0" err="1"/>
              <a:t>les</a:t>
            </a:r>
            <a:r>
              <a:rPr lang="de-DE" dirty="0"/>
              <a:t> </a:t>
            </a:r>
            <a:r>
              <a:rPr lang="de-DE" dirty="0" err="1"/>
              <a:t>définitions</a:t>
            </a:r>
            <a:r>
              <a:rPr lang="de-DE" dirty="0"/>
              <a:t> de </a:t>
            </a:r>
            <a:r>
              <a:rPr lang="de-DE" dirty="0" err="1"/>
              <a:t>l‘intellectuel</a:t>
            </a:r>
            <a:r>
              <a:rPr lang="de-DE" dirty="0"/>
              <a:t> ‚</a:t>
            </a:r>
            <a:r>
              <a:rPr lang="de-DE" dirty="0" err="1"/>
              <a:t>universel</a:t>
            </a:r>
            <a:r>
              <a:rPr lang="de-DE" dirty="0"/>
              <a:t>‘ </a:t>
            </a:r>
            <a:r>
              <a:rPr lang="de-DE" dirty="0" err="1"/>
              <a:t>chez</a:t>
            </a:r>
            <a:r>
              <a:rPr lang="de-DE" dirty="0"/>
              <a:t> Michel Foucault et de </a:t>
            </a:r>
            <a:r>
              <a:rPr lang="de-DE" dirty="0" err="1"/>
              <a:t>l‘intellectuel</a:t>
            </a:r>
            <a:r>
              <a:rPr lang="de-DE" dirty="0"/>
              <a:t> moderne </a:t>
            </a:r>
            <a:r>
              <a:rPr lang="de-DE" dirty="0" err="1"/>
              <a:t>chez</a:t>
            </a:r>
            <a:r>
              <a:rPr lang="de-DE" dirty="0"/>
              <a:t> Helene Harth)</a:t>
            </a:r>
          </a:p>
          <a:p>
            <a:endParaRPr lang="de-DE" dirty="0"/>
          </a:p>
        </p:txBody>
      </p:sp>
      <p:sp>
        <p:nvSpPr>
          <p:cNvPr id="4" name="Foliennummernplatzhalter 3">
            <a:extLst>
              <a:ext uri="{FF2B5EF4-FFF2-40B4-BE49-F238E27FC236}">
                <a16:creationId xmlns:a16="http://schemas.microsoft.com/office/drawing/2014/main" id="{4E074EC4-3C83-6F92-7782-6BE99881A679}"/>
              </a:ext>
            </a:extLst>
          </p:cNvPr>
          <p:cNvSpPr>
            <a:spLocks noGrp="1"/>
          </p:cNvSpPr>
          <p:nvPr>
            <p:ph type="sldNum" sz="quarter" idx="14"/>
          </p:nvPr>
        </p:nvSpPr>
        <p:spPr/>
        <p:txBody>
          <a:bodyPr/>
          <a:lstStyle/>
          <a:p>
            <a:pPr>
              <a:defRPr/>
            </a:pPr>
            <a:fld id="{9C26CF26-809F-407B-9122-BBEFC90D682E}" type="slidenum">
              <a:rPr lang="de-DE" altLang="de-DE" smtClean="0"/>
              <a:pPr>
                <a:defRPr/>
              </a:pPr>
              <a:t>22</a:t>
            </a:fld>
            <a:endParaRPr lang="de-DE" altLang="de-DE" dirty="0"/>
          </a:p>
        </p:txBody>
      </p:sp>
    </p:spTree>
    <p:extLst>
      <p:ext uri="{BB962C8B-B14F-4D97-AF65-F5344CB8AC3E}">
        <p14:creationId xmlns:p14="http://schemas.microsoft.com/office/powerpoint/2010/main" val="736456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ACDC56C-00B8-6285-BC8E-C6332E8ADA1C}"/>
              </a:ext>
            </a:extLst>
          </p:cNvPr>
          <p:cNvSpPr>
            <a:spLocks noGrp="1"/>
          </p:cNvSpPr>
          <p:nvPr>
            <p:ph type="body" sz="quarter" idx="10"/>
          </p:nvPr>
        </p:nvSpPr>
        <p:spPr>
          <a:xfrm>
            <a:off x="397933" y="349043"/>
            <a:ext cx="10163704" cy="1344524"/>
          </a:xfrm>
        </p:spPr>
        <p:txBody>
          <a:bodyPr>
            <a:normAutofit/>
          </a:bodyPr>
          <a:lstStyle/>
          <a:p>
            <a:r>
              <a:rPr lang="de-DE" b="1" dirty="0" err="1"/>
              <a:t>Sauvalle</a:t>
            </a:r>
            <a:r>
              <a:rPr lang="de-DE" b="1" dirty="0"/>
              <a:t> et </a:t>
            </a:r>
            <a:r>
              <a:rPr lang="de-DE" b="1" dirty="0" err="1"/>
              <a:t>son</a:t>
            </a:r>
            <a:r>
              <a:rPr lang="de-DE" b="1" dirty="0"/>
              <a:t> </a:t>
            </a:r>
            <a:r>
              <a:rPr lang="de-DE" b="1" dirty="0" err="1"/>
              <a:t>univers</a:t>
            </a:r>
            <a:r>
              <a:rPr lang="de-DE" b="1" dirty="0"/>
              <a:t> </a:t>
            </a:r>
            <a:r>
              <a:rPr lang="de-DE" b="1" dirty="0" err="1"/>
              <a:t>médiatique</a:t>
            </a:r>
            <a:r>
              <a:rPr lang="de-DE" b="1" dirty="0"/>
              <a:t> – </a:t>
            </a:r>
            <a:r>
              <a:rPr lang="de-DE" b="1" dirty="0" err="1"/>
              <a:t>historicité</a:t>
            </a:r>
            <a:r>
              <a:rPr lang="de-DE" b="1" dirty="0"/>
              <a:t> et </a:t>
            </a:r>
            <a:r>
              <a:rPr lang="de-DE" b="1" dirty="0" err="1"/>
              <a:t>héritage</a:t>
            </a:r>
            <a:r>
              <a:rPr lang="de-DE" b="1" dirty="0"/>
              <a:t> </a:t>
            </a:r>
            <a:r>
              <a:rPr lang="de-DE" b="1" dirty="0" err="1"/>
              <a:t>contemporain</a:t>
            </a:r>
            <a:endParaRPr lang="de-DE" b="1" dirty="0"/>
          </a:p>
        </p:txBody>
      </p:sp>
      <p:sp>
        <p:nvSpPr>
          <p:cNvPr id="3" name="Inhaltsplatzhalter 2">
            <a:extLst>
              <a:ext uri="{FF2B5EF4-FFF2-40B4-BE49-F238E27FC236}">
                <a16:creationId xmlns:a16="http://schemas.microsoft.com/office/drawing/2014/main" id="{15E737EB-5BB9-1BC6-0C74-952B3AF424F8}"/>
              </a:ext>
            </a:extLst>
          </p:cNvPr>
          <p:cNvSpPr>
            <a:spLocks noGrp="1"/>
          </p:cNvSpPr>
          <p:nvPr>
            <p:ph idx="1"/>
          </p:nvPr>
        </p:nvSpPr>
        <p:spPr>
          <a:xfrm>
            <a:off x="1406853" y="1944688"/>
            <a:ext cx="9154784" cy="4913312"/>
          </a:xfrm>
        </p:spPr>
        <p:txBody>
          <a:bodyPr/>
          <a:lstStyle/>
          <a:p>
            <a:r>
              <a:rPr lang="de-DE" dirty="0"/>
              <a:t>Jürgen Habermas: </a:t>
            </a:r>
            <a:r>
              <a:rPr lang="de-DE" i="1" dirty="0"/>
              <a:t>Espace </a:t>
            </a:r>
            <a:r>
              <a:rPr lang="de-DE" i="1" dirty="0" err="1"/>
              <a:t>public</a:t>
            </a:r>
            <a:r>
              <a:rPr lang="de-DE" i="1" dirty="0"/>
              <a:t> et </a:t>
            </a:r>
            <a:r>
              <a:rPr lang="de-DE" i="1" dirty="0" err="1"/>
              <a:t>démocratie</a:t>
            </a:r>
            <a:r>
              <a:rPr lang="de-DE" i="1" dirty="0"/>
              <a:t> </a:t>
            </a:r>
            <a:r>
              <a:rPr lang="de-DE" i="1" dirty="0" err="1"/>
              <a:t>délibérative</a:t>
            </a:r>
            <a:r>
              <a:rPr lang="de-DE" dirty="0"/>
              <a:t>. (en </a:t>
            </a:r>
            <a:r>
              <a:rPr lang="de-DE" dirty="0" err="1"/>
              <a:t>allemand</a:t>
            </a:r>
            <a:r>
              <a:rPr lang="de-DE" dirty="0"/>
              <a:t>: </a:t>
            </a:r>
            <a:r>
              <a:rPr lang="de-DE" i="1" dirty="0"/>
              <a:t>Der Neue Strukturwandel der Öffentlichkeit</a:t>
            </a:r>
            <a:r>
              <a:rPr lang="de-DE" dirty="0"/>
              <a:t>). Paris, Gallimard, 2022.</a:t>
            </a:r>
          </a:p>
          <a:p>
            <a:r>
              <a:rPr lang="de-DE" dirty="0"/>
              <a:t>Roger de Weck: </a:t>
            </a:r>
            <a:r>
              <a:rPr lang="de-DE" i="1" dirty="0"/>
              <a:t>Warum wir den Journalismus vor den Medien retten müssen (‚</a:t>
            </a:r>
            <a:r>
              <a:rPr lang="de-DE" i="1" dirty="0" err="1"/>
              <a:t>Pourquoi</a:t>
            </a:r>
            <a:r>
              <a:rPr lang="de-DE" i="1" dirty="0"/>
              <a:t> </a:t>
            </a:r>
            <a:r>
              <a:rPr lang="de-DE" i="1" dirty="0" err="1"/>
              <a:t>il</a:t>
            </a:r>
            <a:r>
              <a:rPr lang="de-DE" i="1" dirty="0"/>
              <a:t> </a:t>
            </a:r>
            <a:r>
              <a:rPr lang="de-DE" i="1" dirty="0" err="1"/>
              <a:t>faut</a:t>
            </a:r>
            <a:r>
              <a:rPr lang="de-DE" i="1" dirty="0"/>
              <a:t> </a:t>
            </a:r>
            <a:r>
              <a:rPr lang="de-DE" i="1" dirty="0" err="1"/>
              <a:t>sauver</a:t>
            </a:r>
            <a:r>
              <a:rPr lang="de-DE" i="1" dirty="0"/>
              <a:t> le </a:t>
            </a:r>
            <a:r>
              <a:rPr lang="de-DE" i="1" dirty="0" err="1"/>
              <a:t>journalisme</a:t>
            </a:r>
            <a:r>
              <a:rPr lang="de-DE" i="1" dirty="0"/>
              <a:t> des </a:t>
            </a:r>
            <a:r>
              <a:rPr lang="de-DE" i="1" dirty="0" err="1"/>
              <a:t>médias</a:t>
            </a:r>
            <a:r>
              <a:rPr lang="de-DE" i="1" dirty="0"/>
              <a:t> </a:t>
            </a:r>
            <a:r>
              <a:rPr lang="de-DE" i="1" dirty="0" err="1"/>
              <a:t>sociaux</a:t>
            </a:r>
            <a:r>
              <a:rPr lang="de-DE" i="1" dirty="0"/>
              <a:t>‘</a:t>
            </a:r>
            <a:r>
              <a:rPr lang="de-DE" dirty="0"/>
              <a:t>). Berlin, Suhrkamp, 2024. </a:t>
            </a:r>
          </a:p>
        </p:txBody>
      </p:sp>
      <p:sp>
        <p:nvSpPr>
          <p:cNvPr id="4" name="Foliennummernplatzhalter 3">
            <a:extLst>
              <a:ext uri="{FF2B5EF4-FFF2-40B4-BE49-F238E27FC236}">
                <a16:creationId xmlns:a16="http://schemas.microsoft.com/office/drawing/2014/main" id="{464A66F7-810C-72E3-EB64-9DD8347ED5BB}"/>
              </a:ext>
            </a:extLst>
          </p:cNvPr>
          <p:cNvSpPr>
            <a:spLocks noGrp="1"/>
          </p:cNvSpPr>
          <p:nvPr>
            <p:ph type="sldNum" sz="quarter" idx="14"/>
          </p:nvPr>
        </p:nvSpPr>
        <p:spPr/>
        <p:txBody>
          <a:bodyPr/>
          <a:lstStyle/>
          <a:p>
            <a:pPr>
              <a:defRPr/>
            </a:pPr>
            <a:fld id="{9C26CF26-809F-407B-9122-BBEFC90D682E}" type="slidenum">
              <a:rPr lang="de-DE" altLang="de-DE" smtClean="0"/>
              <a:pPr>
                <a:defRPr/>
              </a:pPr>
              <a:t>23</a:t>
            </a:fld>
            <a:endParaRPr lang="de-DE" altLang="de-DE" dirty="0"/>
          </a:p>
        </p:txBody>
      </p:sp>
      <p:sp>
        <p:nvSpPr>
          <p:cNvPr id="5" name="Textfeld 4">
            <a:extLst>
              <a:ext uri="{FF2B5EF4-FFF2-40B4-BE49-F238E27FC236}">
                <a16:creationId xmlns:a16="http://schemas.microsoft.com/office/drawing/2014/main" id="{614A7C62-6F12-ABF5-3C21-5CC5F7311D31}"/>
              </a:ext>
            </a:extLst>
          </p:cNvPr>
          <p:cNvSpPr txBox="1"/>
          <p:nvPr/>
        </p:nvSpPr>
        <p:spPr>
          <a:xfrm>
            <a:off x="1630363" y="5908792"/>
            <a:ext cx="3848169" cy="1200329"/>
          </a:xfrm>
          <a:prstGeom prst="rect">
            <a:avLst/>
          </a:prstGeom>
          <a:noFill/>
        </p:spPr>
        <p:txBody>
          <a:bodyPr wrap="none" rtlCol="0">
            <a:spAutoFit/>
          </a:bodyPr>
          <a:lstStyle/>
          <a:p>
            <a:pPr algn="just">
              <a:lnSpc>
                <a:spcPct val="150000"/>
              </a:lnSpc>
            </a:pPr>
            <a:r>
              <a:rPr lang="fr-FR" sz="1800" i="1"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lgn="just">
              <a:lnSpc>
                <a:spcPct val="150000"/>
              </a:lnSpc>
            </a:pPr>
            <a:r>
              <a:rPr lang="fr-FR" sz="1800" dirty="0">
                <a:solidFill>
                  <a:schemeClr val="bg1"/>
                </a:solidFill>
                <a:effectLst/>
                <a:latin typeface="Times New Roman" panose="02020603050405020304" pitchFamily="18" charset="0"/>
                <a:ea typeface="Times New Roman" panose="02020603050405020304" pitchFamily="18" charset="0"/>
              </a:rPr>
              <a:t>IV  Historicité et modernité de </a:t>
            </a:r>
            <a:r>
              <a:rPr lang="fr-FR" sz="1800" dirty="0" err="1">
                <a:solidFill>
                  <a:schemeClr val="bg1"/>
                </a:solidFill>
                <a:effectLst/>
                <a:latin typeface="Times New Roman" panose="02020603050405020304" pitchFamily="18" charset="0"/>
                <a:ea typeface="Times New Roman" panose="02020603050405020304" pitchFamily="18" charset="0"/>
              </a:rPr>
              <a:t>Sauvalle</a:t>
            </a:r>
            <a:endParaRPr lang="de-DE" sz="1800" dirty="0">
              <a:solidFill>
                <a:schemeClr val="bg1"/>
              </a:solidFill>
              <a:effectLst/>
              <a:latin typeface="Times New Roman" panose="02020603050405020304" pitchFamily="18" charset="0"/>
              <a:ea typeface="Times New Roman" panose="02020603050405020304" pitchFamily="18" charset="0"/>
            </a:endParaRPr>
          </a:p>
          <a:p>
            <a:endParaRPr lang="de-DE" dirty="0"/>
          </a:p>
        </p:txBody>
      </p:sp>
    </p:spTree>
    <p:extLst>
      <p:ext uri="{BB962C8B-B14F-4D97-AF65-F5344CB8AC3E}">
        <p14:creationId xmlns:p14="http://schemas.microsoft.com/office/powerpoint/2010/main" val="597173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3A2061E-72A8-AF26-CA5F-97081A2BBA33}"/>
              </a:ext>
            </a:extLst>
          </p:cNvPr>
          <p:cNvSpPr>
            <a:spLocks noGrp="1"/>
          </p:cNvSpPr>
          <p:nvPr>
            <p:ph type="body" sz="quarter" idx="10"/>
          </p:nvPr>
        </p:nvSpPr>
        <p:spPr/>
        <p:txBody>
          <a:bodyPr/>
          <a:lstStyle/>
          <a:p>
            <a:endParaRPr lang="de-DE"/>
          </a:p>
        </p:txBody>
      </p:sp>
      <p:pic>
        <p:nvPicPr>
          <p:cNvPr id="6" name="Inhaltsplatzhalter 5">
            <a:extLst>
              <a:ext uri="{FF2B5EF4-FFF2-40B4-BE49-F238E27FC236}">
                <a16:creationId xmlns:a16="http://schemas.microsoft.com/office/drawing/2014/main" id="{6D2FD1CA-E2B5-5A5B-38A1-DA2801751CBC}"/>
              </a:ext>
            </a:extLst>
          </p:cNvPr>
          <p:cNvPicPr>
            <a:picLocks noGrp="1" noChangeAspect="1"/>
          </p:cNvPicPr>
          <p:nvPr>
            <p:ph idx="1"/>
          </p:nvPr>
        </p:nvPicPr>
        <p:blipFill>
          <a:blip r:embed="rId2"/>
          <a:stretch>
            <a:fillRect/>
          </a:stretch>
        </p:blipFill>
        <p:spPr>
          <a:xfrm>
            <a:off x="3860800" y="275157"/>
            <a:ext cx="3982366" cy="5982768"/>
          </a:xfrm>
        </p:spPr>
      </p:pic>
      <p:sp>
        <p:nvSpPr>
          <p:cNvPr id="4" name="Foliennummernplatzhalter 3">
            <a:extLst>
              <a:ext uri="{FF2B5EF4-FFF2-40B4-BE49-F238E27FC236}">
                <a16:creationId xmlns:a16="http://schemas.microsoft.com/office/drawing/2014/main" id="{626D3485-767A-FB8D-45E5-BBDD35E1430B}"/>
              </a:ext>
            </a:extLst>
          </p:cNvPr>
          <p:cNvSpPr>
            <a:spLocks noGrp="1"/>
          </p:cNvSpPr>
          <p:nvPr>
            <p:ph type="sldNum" sz="quarter" idx="14"/>
          </p:nvPr>
        </p:nvSpPr>
        <p:spPr/>
        <p:txBody>
          <a:bodyPr/>
          <a:lstStyle/>
          <a:p>
            <a:pPr>
              <a:defRPr/>
            </a:pPr>
            <a:fld id="{9C26CF26-809F-407B-9122-BBEFC90D682E}" type="slidenum">
              <a:rPr lang="de-DE" altLang="de-DE" smtClean="0"/>
              <a:pPr>
                <a:defRPr/>
              </a:pPr>
              <a:t>24</a:t>
            </a:fld>
            <a:endParaRPr lang="de-DE" altLang="de-DE" dirty="0"/>
          </a:p>
        </p:txBody>
      </p:sp>
    </p:spTree>
    <p:extLst>
      <p:ext uri="{BB962C8B-B14F-4D97-AF65-F5344CB8AC3E}">
        <p14:creationId xmlns:p14="http://schemas.microsoft.com/office/powerpoint/2010/main" val="1404664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BF94251-E611-6B4F-B6CA-E1EA5C8BA83F}"/>
              </a:ext>
            </a:extLst>
          </p:cNvPr>
          <p:cNvSpPr>
            <a:spLocks noGrp="1"/>
          </p:cNvSpPr>
          <p:nvPr>
            <p:ph type="body" sz="quarter" idx="10"/>
          </p:nvPr>
        </p:nvSpPr>
        <p:spPr>
          <a:xfrm>
            <a:off x="397933" y="349043"/>
            <a:ext cx="9767057" cy="754927"/>
          </a:xfrm>
        </p:spPr>
        <p:txBody>
          <a:bodyPr>
            <a:noAutofit/>
          </a:bodyPr>
          <a:lstStyle/>
          <a:p>
            <a:r>
              <a:rPr lang="de-DE" altLang="de-DE" sz="2800" b="1" dirty="0" err="1">
                <a:solidFill>
                  <a:schemeClr val="tx1"/>
                </a:solidFill>
                <a:ea typeface="ＭＳ Ｐゴシック" panose="020B0600070205080204" pitchFamily="34" charset="-128"/>
              </a:rPr>
              <a:t>Concepts</a:t>
            </a:r>
            <a:r>
              <a:rPr lang="de-DE" altLang="de-DE" sz="2800" b="1" dirty="0">
                <a:solidFill>
                  <a:schemeClr val="tx1"/>
                </a:solidFill>
                <a:ea typeface="ＭＳ Ｐゴシック" panose="020B0600070205080204" pitchFamily="34" charset="-128"/>
              </a:rPr>
              <a:t> </a:t>
            </a:r>
            <a:r>
              <a:rPr lang="de-DE" altLang="de-DE" sz="2800" b="1" dirty="0" err="1">
                <a:solidFill>
                  <a:schemeClr val="tx1"/>
                </a:solidFill>
                <a:ea typeface="ＭＳ Ｐゴシック" panose="020B0600070205080204" pitchFamily="34" charset="-128"/>
              </a:rPr>
              <a:t>théoriques</a:t>
            </a:r>
            <a:r>
              <a:rPr lang="de-DE" altLang="de-DE" sz="2800" b="1" dirty="0">
                <a:solidFill>
                  <a:schemeClr val="tx1"/>
                </a:solidFill>
                <a:ea typeface="ＭＳ Ｐゴシック" panose="020B0600070205080204" pitchFamily="34" charset="-128"/>
              </a:rPr>
              <a:t> </a:t>
            </a:r>
            <a:r>
              <a:rPr lang="de-DE" altLang="de-DE" sz="2800" b="1" dirty="0" err="1">
                <a:solidFill>
                  <a:schemeClr val="tx1"/>
                </a:solidFill>
                <a:ea typeface="ＭＳ Ｐゴシック" panose="020B0600070205080204" pitchFamily="34" charset="-128"/>
              </a:rPr>
              <a:t>centraux</a:t>
            </a:r>
            <a:endParaRPr lang="de-DE" altLang="de-DE" sz="2800" b="1" dirty="0">
              <a:solidFill>
                <a:schemeClr val="tx1"/>
              </a:solidFill>
              <a:ea typeface="ＭＳ Ｐゴシック" panose="020B0600070205080204" pitchFamily="34" charset="-128"/>
            </a:endParaRPr>
          </a:p>
          <a:p>
            <a:endParaRPr lang="de-DE" sz="2800" b="1" dirty="0">
              <a:solidFill>
                <a:schemeClr val="tx2"/>
              </a:solidFill>
              <a:latin typeface="Segoe UI" panose="020B0502040204020203" pitchFamily="34" charset="0"/>
              <a:cs typeface="Segoe UI" panose="020B0502040204020203" pitchFamily="34" charset="0"/>
            </a:endParaRPr>
          </a:p>
        </p:txBody>
      </p:sp>
      <p:sp>
        <p:nvSpPr>
          <p:cNvPr id="9" name="Foliennummernplatzhalter 8">
            <a:extLst>
              <a:ext uri="{FF2B5EF4-FFF2-40B4-BE49-F238E27FC236}">
                <a16:creationId xmlns:a16="http://schemas.microsoft.com/office/drawing/2014/main" id="{FF7B39CC-78A7-B741-A809-B493EC1ED455}"/>
              </a:ext>
            </a:extLst>
          </p:cNvPr>
          <p:cNvSpPr>
            <a:spLocks noGrp="1"/>
          </p:cNvSpPr>
          <p:nvPr>
            <p:ph type="sldNum" sz="quarter" idx="14"/>
          </p:nvPr>
        </p:nvSpPr>
        <p:spPr/>
        <p:txBody>
          <a:bodyPr/>
          <a:lstStyle/>
          <a:p>
            <a:fld id="{38FDE5FA-AC5F-1C49-B90E-46DA736DB90B}" type="slidenum">
              <a:rPr lang="de-DE" altLang="de-DE" sz="1200" smtClean="0"/>
              <a:pPr/>
              <a:t>25</a:t>
            </a:fld>
            <a:endParaRPr lang="de-DE" altLang="de-DE" dirty="0"/>
          </a:p>
        </p:txBody>
      </p:sp>
      <p:sp>
        <p:nvSpPr>
          <p:cNvPr id="6" name="Inhaltsplatzhalter 5">
            <a:extLst>
              <a:ext uri="{FF2B5EF4-FFF2-40B4-BE49-F238E27FC236}">
                <a16:creationId xmlns:a16="http://schemas.microsoft.com/office/drawing/2014/main" id="{FF861306-6094-AF42-91D5-318D30B0015D}"/>
              </a:ext>
            </a:extLst>
          </p:cNvPr>
          <p:cNvSpPr>
            <a:spLocks noGrp="1"/>
          </p:cNvSpPr>
          <p:nvPr>
            <p:ph idx="1"/>
          </p:nvPr>
        </p:nvSpPr>
        <p:spPr/>
        <p:txBody>
          <a:bodyPr>
            <a:normAutofit/>
          </a:bodyPr>
          <a:lstStyle/>
          <a:p>
            <a:pPr>
              <a:defRPr/>
            </a:pPr>
            <a:r>
              <a:rPr lang="de-DE" altLang="de-DE" dirty="0">
                <a:solidFill>
                  <a:schemeClr val="tx1"/>
                </a:solidFill>
                <a:ea typeface="ＭＳ Ｐゴシック" panose="020B0600070205080204" pitchFamily="34" charset="-128"/>
              </a:rPr>
              <a:t>Biographie </a:t>
            </a:r>
            <a:r>
              <a:rPr lang="de-DE" altLang="de-DE" dirty="0" err="1">
                <a:solidFill>
                  <a:schemeClr val="tx1"/>
                </a:solidFill>
                <a:ea typeface="ＭＳ Ｐゴシック" panose="020B0600070205080204" pitchFamily="34" charset="-128"/>
              </a:rPr>
              <a:t>transculturelle</a:t>
            </a:r>
            <a:endParaRPr lang="de-DE" altLang="de-DE" dirty="0">
              <a:solidFill>
                <a:schemeClr val="tx1"/>
              </a:solidFill>
              <a:ea typeface="ＭＳ Ｐゴシック" panose="020B0600070205080204" pitchFamily="34" charset="-128"/>
            </a:endParaRPr>
          </a:p>
          <a:p>
            <a:pPr>
              <a:defRPr/>
            </a:pPr>
            <a:r>
              <a:rPr lang="de-DE" altLang="de-DE" dirty="0" err="1">
                <a:solidFill>
                  <a:schemeClr val="tx1"/>
                </a:solidFill>
                <a:ea typeface="ＭＳ Ｐゴシック" panose="020B0600070205080204" pitchFamily="34" charset="-128"/>
              </a:rPr>
              <a:t>Transferts</a:t>
            </a:r>
            <a:r>
              <a:rPr lang="de-DE" altLang="de-DE" dirty="0">
                <a:solidFill>
                  <a:schemeClr val="tx1"/>
                </a:solidFill>
                <a:ea typeface="ＭＳ Ｐゴシック" panose="020B0600070205080204" pitchFamily="34" charset="-128"/>
              </a:rPr>
              <a:t> </a:t>
            </a:r>
            <a:r>
              <a:rPr lang="de-DE" altLang="de-DE" dirty="0" err="1">
                <a:solidFill>
                  <a:schemeClr val="tx1"/>
                </a:solidFill>
                <a:ea typeface="ＭＳ Ｐゴシック" panose="020B0600070205080204" pitchFamily="34" charset="-128"/>
              </a:rPr>
              <a:t>culturels</a:t>
            </a:r>
            <a:r>
              <a:rPr lang="de-DE" altLang="de-DE" dirty="0">
                <a:solidFill>
                  <a:schemeClr val="tx1"/>
                </a:solidFill>
                <a:ea typeface="ＭＳ Ｐゴシック" panose="020B0600070205080204" pitchFamily="34" charset="-128"/>
              </a:rPr>
              <a:t>‘ : </a:t>
            </a:r>
            <a:r>
              <a:rPr lang="de-DE" altLang="de-DE" dirty="0" err="1">
                <a:solidFill>
                  <a:schemeClr val="tx1"/>
                </a:solidFill>
                <a:ea typeface="ＭＳ Ｐゴシック" panose="020B0600070205080204" pitchFamily="34" charset="-128"/>
              </a:rPr>
              <a:t>circulation</a:t>
            </a:r>
            <a:r>
              <a:rPr lang="de-DE" altLang="de-DE" dirty="0">
                <a:solidFill>
                  <a:schemeClr val="tx1"/>
                </a:solidFill>
                <a:ea typeface="ＭＳ Ｐゴシック" panose="020B0600070205080204" pitchFamily="34" charset="-128"/>
              </a:rPr>
              <a:t>, </a:t>
            </a:r>
            <a:r>
              <a:rPr lang="de-DE" altLang="de-DE" dirty="0" err="1">
                <a:solidFill>
                  <a:schemeClr val="tx1"/>
                </a:solidFill>
                <a:ea typeface="ＭＳ Ｐゴシック" panose="020B0600070205080204" pitchFamily="34" charset="-128"/>
              </a:rPr>
              <a:t>médiation</a:t>
            </a:r>
            <a:r>
              <a:rPr lang="de-DE" altLang="de-DE" dirty="0">
                <a:solidFill>
                  <a:schemeClr val="tx1"/>
                </a:solidFill>
                <a:ea typeface="ＭＳ Ｐゴシック" panose="020B0600070205080204" pitchFamily="34" charset="-128"/>
              </a:rPr>
              <a:t> et  </a:t>
            </a:r>
            <a:r>
              <a:rPr lang="de-DE" altLang="de-DE" dirty="0" err="1">
                <a:solidFill>
                  <a:schemeClr val="tx1"/>
                </a:solidFill>
                <a:ea typeface="ＭＳ Ｐゴシック" panose="020B0600070205080204" pitchFamily="34" charset="-128"/>
              </a:rPr>
              <a:t>réception</a:t>
            </a:r>
            <a:endParaRPr lang="de-DE" altLang="de-DE" dirty="0">
              <a:solidFill>
                <a:schemeClr val="tx1"/>
              </a:solidFill>
              <a:ea typeface="ＭＳ Ｐゴシック" panose="020B0600070205080204" pitchFamily="34" charset="-128"/>
            </a:endParaRPr>
          </a:p>
          <a:p>
            <a:pPr>
              <a:defRPr/>
            </a:pPr>
            <a:r>
              <a:rPr lang="de-DE" altLang="de-DE" dirty="0" err="1">
                <a:solidFill>
                  <a:schemeClr val="tx1"/>
                </a:solidFill>
                <a:ea typeface="ＭＳ Ｐゴシック" panose="020B0600070205080204" pitchFamily="34" charset="-128"/>
              </a:rPr>
              <a:t>Médiateur</a:t>
            </a:r>
            <a:r>
              <a:rPr lang="de-DE" altLang="de-DE" dirty="0">
                <a:solidFill>
                  <a:schemeClr val="tx1"/>
                </a:solidFill>
                <a:ea typeface="ＭＳ Ｐゴシック" panose="020B0600070205080204" pitchFamily="34" charset="-128"/>
              </a:rPr>
              <a:t> </a:t>
            </a:r>
            <a:r>
              <a:rPr lang="de-DE" altLang="de-DE" dirty="0" err="1">
                <a:solidFill>
                  <a:schemeClr val="tx1"/>
                </a:solidFill>
                <a:ea typeface="ＭＳ Ｐゴシック" panose="020B0600070205080204" pitchFamily="34" charset="-128"/>
              </a:rPr>
              <a:t>culturel</a:t>
            </a:r>
            <a:r>
              <a:rPr lang="de-DE" altLang="de-DE" dirty="0">
                <a:solidFill>
                  <a:schemeClr val="tx1"/>
                </a:solidFill>
                <a:ea typeface="ＭＳ Ｐゴシック" panose="020B0600070205080204" pitchFamily="34" charset="-128"/>
              </a:rPr>
              <a:t>/</a:t>
            </a:r>
            <a:r>
              <a:rPr lang="de-DE" altLang="de-DE" dirty="0" err="1">
                <a:solidFill>
                  <a:schemeClr val="tx1"/>
                </a:solidFill>
                <a:ea typeface="ＭＳ Ｐゴシック" panose="020B0600070205080204" pitchFamily="34" charset="-128"/>
              </a:rPr>
              <a:t>intermédiaire</a:t>
            </a:r>
            <a:r>
              <a:rPr lang="de-DE" altLang="de-DE" dirty="0">
                <a:solidFill>
                  <a:schemeClr val="tx1"/>
                </a:solidFill>
                <a:ea typeface="ＭＳ Ｐゴシック" panose="020B0600070205080204" pitchFamily="34" charset="-128"/>
              </a:rPr>
              <a:t> </a:t>
            </a:r>
            <a:r>
              <a:rPr lang="de-DE" altLang="de-DE" dirty="0" err="1">
                <a:solidFill>
                  <a:schemeClr val="tx1"/>
                </a:solidFill>
                <a:ea typeface="ＭＳ Ｐゴシック" panose="020B0600070205080204" pitchFamily="34" charset="-128"/>
              </a:rPr>
              <a:t>culturel</a:t>
            </a:r>
            <a:endParaRPr lang="de-DE" altLang="de-DE" dirty="0">
              <a:solidFill>
                <a:schemeClr val="tx1"/>
              </a:solidFill>
              <a:ea typeface="ＭＳ Ｐゴシック" panose="020B0600070205080204" pitchFamily="34" charset="-128"/>
            </a:endParaRPr>
          </a:p>
          <a:p>
            <a:pPr>
              <a:defRPr/>
            </a:pPr>
            <a:r>
              <a:rPr lang="de-DE" altLang="de-DE" dirty="0" err="1">
                <a:solidFill>
                  <a:schemeClr val="tx1"/>
                </a:solidFill>
                <a:ea typeface="ＭＳ Ｐゴシック" panose="020B0600070205080204" pitchFamily="34" charset="-128"/>
              </a:rPr>
              <a:t>Métissage</a:t>
            </a:r>
            <a:r>
              <a:rPr lang="de-DE" altLang="de-DE" dirty="0">
                <a:solidFill>
                  <a:schemeClr val="tx1"/>
                </a:solidFill>
                <a:ea typeface="ＭＳ Ｐゴシック" panose="020B0600070205080204" pitchFamily="34" charset="-128"/>
              </a:rPr>
              <a:t>, </a:t>
            </a:r>
            <a:r>
              <a:rPr lang="de-DE" altLang="de-DE" dirty="0" err="1">
                <a:solidFill>
                  <a:schemeClr val="tx1"/>
                </a:solidFill>
                <a:ea typeface="ＭＳ Ｐゴシック" panose="020B0600070205080204" pitchFamily="34" charset="-128"/>
              </a:rPr>
              <a:t>hybridité</a:t>
            </a:r>
            <a:endParaRPr lang="de-DE" altLang="de-DE" dirty="0">
              <a:solidFill>
                <a:schemeClr val="tx1"/>
              </a:solidFill>
              <a:ea typeface="ＭＳ Ｐゴシック" panose="020B0600070205080204" pitchFamily="34" charset="-128"/>
            </a:endParaRPr>
          </a:p>
          <a:p>
            <a:pPr>
              <a:defRPr/>
            </a:pPr>
            <a:r>
              <a:rPr lang="de-DE" altLang="de-DE" dirty="0">
                <a:solidFill>
                  <a:schemeClr val="tx1"/>
                </a:solidFill>
                <a:ea typeface="ＭＳ Ｐゴシック" panose="020B0600070205080204" pitchFamily="34" charset="-128"/>
              </a:rPr>
              <a:t>Appropriation </a:t>
            </a:r>
            <a:r>
              <a:rPr lang="de-DE" altLang="de-DE" dirty="0" err="1">
                <a:solidFill>
                  <a:schemeClr val="tx1"/>
                </a:solidFill>
                <a:ea typeface="ＭＳ Ｐゴシック" panose="020B0600070205080204" pitchFamily="34" charset="-128"/>
              </a:rPr>
              <a:t>interculturelle</a:t>
            </a:r>
            <a:endParaRPr lang="de-DE" altLang="de-DE" dirty="0">
              <a:solidFill>
                <a:schemeClr val="tx1"/>
              </a:solidFill>
              <a:ea typeface="ＭＳ Ｐゴシック" panose="020B0600070205080204" pitchFamily="34" charset="-128"/>
            </a:endParaRPr>
          </a:p>
          <a:p>
            <a:pPr>
              <a:defRPr/>
            </a:pPr>
            <a:r>
              <a:rPr lang="de-DE" altLang="de-DE" dirty="0">
                <a:solidFill>
                  <a:schemeClr val="tx1"/>
                </a:solidFill>
                <a:ea typeface="ＭＳ Ｐゴシック" panose="020B0600070205080204" pitchFamily="34" charset="-128"/>
              </a:rPr>
              <a:t>Espace </a:t>
            </a:r>
            <a:r>
              <a:rPr lang="de-DE" altLang="de-DE" dirty="0" err="1">
                <a:solidFill>
                  <a:schemeClr val="tx1"/>
                </a:solidFill>
                <a:ea typeface="ＭＳ Ｐゴシック" panose="020B0600070205080204" pitchFamily="34" charset="-128"/>
              </a:rPr>
              <a:t>public</a:t>
            </a:r>
            <a:r>
              <a:rPr lang="de-DE" altLang="de-DE" dirty="0">
                <a:solidFill>
                  <a:schemeClr val="tx1"/>
                </a:solidFill>
                <a:ea typeface="ＭＳ Ｐゴシック" panose="020B0600070205080204" pitchFamily="34" charset="-128"/>
              </a:rPr>
              <a:t> </a:t>
            </a:r>
          </a:p>
          <a:p>
            <a:endParaRPr lang="de-DE" dirty="0"/>
          </a:p>
        </p:txBody>
      </p:sp>
    </p:spTree>
    <p:extLst>
      <p:ext uri="{BB962C8B-B14F-4D97-AF65-F5344CB8AC3E}">
        <p14:creationId xmlns:p14="http://schemas.microsoft.com/office/powerpoint/2010/main" val="2635362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20673D-060B-0F5F-AFBD-CB050BC5D274}"/>
              </a:ext>
            </a:extLst>
          </p:cNvPr>
          <p:cNvSpPr>
            <a:spLocks noGrp="1"/>
          </p:cNvSpPr>
          <p:nvPr>
            <p:ph type="body" sz="quarter" idx="10"/>
          </p:nvPr>
        </p:nvSpPr>
        <p:spPr/>
        <p:txBody>
          <a:bodyPr/>
          <a:lstStyle/>
          <a:p>
            <a:endParaRPr lang="de-DE"/>
          </a:p>
        </p:txBody>
      </p:sp>
      <p:pic>
        <p:nvPicPr>
          <p:cNvPr id="6" name="Inhaltsplatzhalter 5">
            <a:extLst>
              <a:ext uri="{FF2B5EF4-FFF2-40B4-BE49-F238E27FC236}">
                <a16:creationId xmlns:a16="http://schemas.microsoft.com/office/drawing/2014/main" id="{5B944E1C-9CCD-65C5-BB44-9C3A1E6EB248}"/>
              </a:ext>
            </a:extLst>
          </p:cNvPr>
          <p:cNvPicPr>
            <a:picLocks noGrp="1" noChangeAspect="1"/>
          </p:cNvPicPr>
          <p:nvPr>
            <p:ph idx="1"/>
          </p:nvPr>
        </p:nvPicPr>
        <p:blipFill>
          <a:blip r:embed="rId2"/>
          <a:stretch>
            <a:fillRect/>
          </a:stretch>
        </p:blipFill>
        <p:spPr>
          <a:xfrm>
            <a:off x="-4351806" y="3173413"/>
            <a:ext cx="3796650" cy="4913312"/>
          </a:xfrm>
        </p:spPr>
      </p:pic>
      <p:sp>
        <p:nvSpPr>
          <p:cNvPr id="4" name="Foliennummernplatzhalter 3">
            <a:extLst>
              <a:ext uri="{FF2B5EF4-FFF2-40B4-BE49-F238E27FC236}">
                <a16:creationId xmlns:a16="http://schemas.microsoft.com/office/drawing/2014/main" id="{FB7E87EB-5CAF-2C3F-B9FE-F3A0E83160DC}"/>
              </a:ext>
            </a:extLst>
          </p:cNvPr>
          <p:cNvSpPr>
            <a:spLocks noGrp="1"/>
          </p:cNvSpPr>
          <p:nvPr>
            <p:ph type="sldNum" sz="quarter" idx="14"/>
          </p:nvPr>
        </p:nvSpPr>
        <p:spPr/>
        <p:txBody>
          <a:bodyPr/>
          <a:lstStyle/>
          <a:p>
            <a:pPr>
              <a:defRPr/>
            </a:pPr>
            <a:fld id="{9C26CF26-809F-407B-9122-BBEFC90D682E}" type="slidenum">
              <a:rPr lang="de-DE" altLang="de-DE" smtClean="0"/>
              <a:pPr>
                <a:defRPr/>
              </a:pPr>
              <a:t>26</a:t>
            </a:fld>
            <a:endParaRPr lang="de-DE" altLang="de-DE" dirty="0"/>
          </a:p>
        </p:txBody>
      </p:sp>
      <p:pic>
        <p:nvPicPr>
          <p:cNvPr id="8" name="Grafik 7">
            <a:extLst>
              <a:ext uri="{FF2B5EF4-FFF2-40B4-BE49-F238E27FC236}">
                <a16:creationId xmlns:a16="http://schemas.microsoft.com/office/drawing/2014/main" id="{79A79F77-B2BB-14FE-5B38-A95A76F60A7A}"/>
              </a:ext>
            </a:extLst>
          </p:cNvPr>
          <p:cNvPicPr>
            <a:picLocks noChangeAspect="1"/>
          </p:cNvPicPr>
          <p:nvPr/>
        </p:nvPicPr>
        <p:blipFill>
          <a:blip r:embed="rId2"/>
          <a:stretch>
            <a:fillRect/>
          </a:stretch>
        </p:blipFill>
        <p:spPr>
          <a:xfrm>
            <a:off x="2811318" y="0"/>
            <a:ext cx="5299364" cy="6858000"/>
          </a:xfrm>
          <a:prstGeom prst="rect">
            <a:avLst/>
          </a:prstGeom>
        </p:spPr>
      </p:pic>
    </p:spTree>
    <p:extLst>
      <p:ext uri="{BB962C8B-B14F-4D97-AF65-F5344CB8AC3E}">
        <p14:creationId xmlns:p14="http://schemas.microsoft.com/office/powerpoint/2010/main" val="105490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434053-D860-E949-BBEE-9140FB70942A}"/>
              </a:ext>
            </a:extLst>
          </p:cNvPr>
          <p:cNvSpPr>
            <a:spLocks noGrp="1"/>
          </p:cNvSpPr>
          <p:nvPr>
            <p:ph type="body" sz="quarter" idx="10"/>
          </p:nvPr>
        </p:nvSpPr>
        <p:spPr>
          <a:xfrm>
            <a:off x="342177" y="272442"/>
            <a:ext cx="3601173" cy="2432657"/>
          </a:xfrm>
        </p:spPr>
        <p:txBody>
          <a:bodyPr>
            <a:normAutofit/>
          </a:bodyPr>
          <a:lstStyle/>
          <a:p>
            <a:r>
              <a:rPr lang="de-DE" sz="3200" b="1" dirty="0">
                <a:solidFill>
                  <a:schemeClr val="tx1"/>
                </a:solidFill>
              </a:rPr>
              <a:t>Publications de </a:t>
            </a:r>
            <a:r>
              <a:rPr lang="de-DE" sz="3200" b="1" dirty="0" err="1">
                <a:solidFill>
                  <a:schemeClr val="tx1"/>
                </a:solidFill>
              </a:rPr>
              <a:t>Sauvalle</a:t>
            </a:r>
            <a:r>
              <a:rPr lang="de-DE" sz="3200" b="1" dirty="0">
                <a:solidFill>
                  <a:schemeClr val="tx1"/>
                </a:solidFill>
              </a:rPr>
              <a:t> </a:t>
            </a:r>
            <a:r>
              <a:rPr lang="de-DE" sz="3200" b="1" dirty="0" err="1">
                <a:solidFill>
                  <a:schemeClr val="tx1"/>
                </a:solidFill>
              </a:rPr>
              <a:t>dans</a:t>
            </a:r>
            <a:r>
              <a:rPr lang="de-DE" sz="3200" b="1" dirty="0">
                <a:solidFill>
                  <a:schemeClr val="tx1"/>
                </a:solidFill>
              </a:rPr>
              <a:t> </a:t>
            </a:r>
          </a:p>
          <a:p>
            <a:r>
              <a:rPr lang="de-DE" sz="3200" b="1" i="1" dirty="0" err="1">
                <a:solidFill>
                  <a:schemeClr val="tx1"/>
                </a:solidFill>
              </a:rPr>
              <a:t>L‘Almanach</a:t>
            </a:r>
            <a:r>
              <a:rPr lang="de-DE" sz="3200" b="1" i="1" dirty="0">
                <a:solidFill>
                  <a:schemeClr val="tx1"/>
                </a:solidFill>
              </a:rPr>
              <a:t> du </a:t>
            </a:r>
            <a:r>
              <a:rPr lang="de-DE" sz="3200" b="1" i="1" dirty="0" err="1">
                <a:solidFill>
                  <a:schemeClr val="tx1"/>
                </a:solidFill>
              </a:rPr>
              <a:t>Peuple</a:t>
            </a:r>
            <a:r>
              <a:rPr lang="de-DE" sz="3200" b="1" i="1" dirty="0">
                <a:solidFill>
                  <a:schemeClr val="tx1"/>
                </a:solidFill>
              </a:rPr>
              <a:t> </a:t>
            </a:r>
            <a:r>
              <a:rPr lang="de-DE" sz="3200" b="1" dirty="0">
                <a:solidFill>
                  <a:schemeClr val="tx1"/>
                </a:solidFill>
              </a:rPr>
              <a:t>(1899, 1905)</a:t>
            </a:r>
            <a:endParaRPr lang="de-DE" sz="3200" b="1" i="1" dirty="0">
              <a:solidFill>
                <a:schemeClr val="tx1"/>
              </a:solidFill>
            </a:endParaRPr>
          </a:p>
        </p:txBody>
      </p:sp>
      <p:sp>
        <p:nvSpPr>
          <p:cNvPr id="3" name="Textplatzhalter 2">
            <a:extLst>
              <a:ext uri="{FF2B5EF4-FFF2-40B4-BE49-F238E27FC236}">
                <a16:creationId xmlns:a16="http://schemas.microsoft.com/office/drawing/2014/main" id="{BA66FC7A-BEE0-7C4B-83B0-F379808EE8D2}"/>
              </a:ext>
            </a:extLst>
          </p:cNvPr>
          <p:cNvSpPr>
            <a:spLocks noGrp="1"/>
          </p:cNvSpPr>
          <p:nvPr>
            <p:ph idx="1"/>
          </p:nvPr>
        </p:nvSpPr>
        <p:spPr>
          <a:xfrm>
            <a:off x="4952999" y="1143213"/>
            <a:ext cx="5832147" cy="5001277"/>
          </a:xfrm>
        </p:spPr>
        <p:txBody>
          <a:bodyPr>
            <a:normAutofit/>
          </a:bodyPr>
          <a:lstStyle/>
          <a:p>
            <a:pPr algn="just">
              <a:spcAft>
                <a:spcPts val="0"/>
              </a:spcAft>
            </a:pPr>
            <a:r>
              <a:rPr lang="fr-FR" sz="1800" dirty="0">
                <a:solidFill>
                  <a:srgbClr val="000000"/>
                </a:solidFill>
                <a:effectLst/>
                <a:latin typeface="Times New Roman" panose="02020603050405020304" pitchFamily="18" charset="0"/>
                <a:ea typeface="Calibri" panose="020F0502020204030204" pitchFamily="34" charset="0"/>
              </a:rPr>
              <a:t>.  </a:t>
            </a:r>
            <a:endParaRPr lang="de-DE" sz="1800" dirty="0">
              <a:solidFill>
                <a:srgbClr val="000000"/>
              </a:solidFill>
              <a:effectLst/>
              <a:latin typeface="Times New Roman" panose="02020603050405020304" pitchFamily="18" charset="0"/>
              <a:ea typeface="Calibri" panose="020F0502020204030204" pitchFamily="34" charset="0"/>
            </a:endParaRPr>
          </a:p>
        </p:txBody>
      </p:sp>
      <p:sp>
        <p:nvSpPr>
          <p:cNvPr id="7" name="Foliennummernplatzhalter 6">
            <a:extLst>
              <a:ext uri="{FF2B5EF4-FFF2-40B4-BE49-F238E27FC236}">
                <a16:creationId xmlns:a16="http://schemas.microsoft.com/office/drawing/2014/main" id="{FD7FD930-7C09-E84F-BE3B-D3F19C4E4F91}"/>
              </a:ext>
            </a:extLst>
          </p:cNvPr>
          <p:cNvSpPr>
            <a:spLocks noGrp="1"/>
          </p:cNvSpPr>
          <p:nvPr>
            <p:ph type="sldNum" sz="quarter" idx="14"/>
          </p:nvPr>
        </p:nvSpPr>
        <p:spPr/>
        <p:txBody>
          <a:bodyPr/>
          <a:lstStyle/>
          <a:p>
            <a:fld id="{38FDE5FA-AC5F-1C49-B90E-46DA736DB90B}" type="slidenum">
              <a:rPr lang="de-DE" altLang="de-DE" sz="1200" smtClean="0"/>
              <a:pPr/>
              <a:t>3</a:t>
            </a:fld>
            <a:endParaRPr lang="de-DE" altLang="de-DE" sz="1200" dirty="0"/>
          </a:p>
        </p:txBody>
      </p:sp>
      <p:pic>
        <p:nvPicPr>
          <p:cNvPr id="4" name="Picture 2">
            <a:extLst>
              <a:ext uri="{FF2B5EF4-FFF2-40B4-BE49-F238E27FC236}">
                <a16:creationId xmlns:a16="http://schemas.microsoft.com/office/drawing/2014/main" id="{23EDD7C1-379F-E21D-1EB4-C7953E77BFDD}"/>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a:xfrm>
            <a:off x="3943350" y="272443"/>
            <a:ext cx="5001668" cy="5442344"/>
          </a:xfrm>
          <a:prstGeom prst="rect">
            <a:avLst/>
          </a:prstGeom>
          <a:noFill/>
        </p:spPr>
      </p:pic>
      <p:sp>
        <p:nvSpPr>
          <p:cNvPr id="5" name="Textfeld 4">
            <a:extLst>
              <a:ext uri="{FF2B5EF4-FFF2-40B4-BE49-F238E27FC236}">
                <a16:creationId xmlns:a16="http://schemas.microsoft.com/office/drawing/2014/main" id="{F8F78924-E1DD-5E2E-F400-D692A3AC5911}"/>
              </a:ext>
            </a:extLst>
          </p:cNvPr>
          <p:cNvSpPr txBox="1"/>
          <p:nvPr/>
        </p:nvSpPr>
        <p:spPr>
          <a:xfrm>
            <a:off x="1558581" y="6398309"/>
            <a:ext cx="5351671" cy="646331"/>
          </a:xfrm>
          <a:prstGeom prst="rect">
            <a:avLst/>
          </a:prstGeom>
          <a:noFill/>
        </p:spPr>
        <p:txBody>
          <a:bodyPr wrap="square" rtlCol="0">
            <a:spAutoFit/>
          </a:bodyPr>
          <a:lstStyle/>
          <a:p>
            <a:r>
              <a:rPr lang="fr-FR" sz="1800" b="0" dirty="0">
                <a:solidFill>
                  <a:schemeClr val="bg1"/>
                </a:solidFill>
                <a:effectLst/>
                <a:latin typeface="Times New Roman" panose="02020603050405020304" pitchFamily="18" charset="0"/>
                <a:ea typeface="Times"/>
              </a:rPr>
              <a:t>I Défis et enjeux d’une enquête</a:t>
            </a:r>
          </a:p>
          <a:p>
            <a:endParaRPr lang="de-DE" dirty="0"/>
          </a:p>
        </p:txBody>
      </p:sp>
    </p:spTree>
    <p:extLst>
      <p:ext uri="{BB962C8B-B14F-4D97-AF65-F5344CB8AC3E}">
        <p14:creationId xmlns:p14="http://schemas.microsoft.com/office/powerpoint/2010/main" val="147728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9AF5C4-7172-D543-BB23-1CAAFC30E337}"/>
              </a:ext>
            </a:extLst>
          </p:cNvPr>
          <p:cNvSpPr>
            <a:spLocks noGrp="1"/>
          </p:cNvSpPr>
          <p:nvPr>
            <p:ph type="body" sz="quarter" idx="10"/>
          </p:nvPr>
        </p:nvSpPr>
        <p:spPr/>
        <p:txBody>
          <a:bodyPr/>
          <a:lstStyle/>
          <a:p>
            <a:r>
              <a:rPr lang="en-GB" b="1" dirty="0" err="1"/>
              <a:t>Quelques</a:t>
            </a:r>
            <a:r>
              <a:rPr lang="en-GB" b="1" dirty="0"/>
              <a:t> </a:t>
            </a:r>
            <a:r>
              <a:rPr lang="en-GB" b="1" dirty="0" err="1"/>
              <a:t>références</a:t>
            </a:r>
            <a:r>
              <a:rPr lang="en-GB" b="1" dirty="0"/>
              <a:t> </a:t>
            </a:r>
            <a:r>
              <a:rPr lang="en-GB" b="1" dirty="0" err="1"/>
              <a:t>bibliographiques</a:t>
            </a:r>
            <a:endParaRPr lang="en-GB" b="1" dirty="0"/>
          </a:p>
        </p:txBody>
      </p:sp>
      <p:sp>
        <p:nvSpPr>
          <p:cNvPr id="3" name="Text Placeholder 2">
            <a:extLst>
              <a:ext uri="{FF2B5EF4-FFF2-40B4-BE49-F238E27FC236}">
                <a16:creationId xmlns:a16="http://schemas.microsoft.com/office/drawing/2014/main" id="{022FC79E-B30F-8E4C-87E2-883D374F49FE}"/>
              </a:ext>
            </a:extLst>
          </p:cNvPr>
          <p:cNvSpPr>
            <a:spLocks noGrp="1"/>
          </p:cNvSpPr>
          <p:nvPr>
            <p:ph idx="1"/>
          </p:nvPr>
        </p:nvSpPr>
        <p:spPr>
          <a:xfrm>
            <a:off x="397933" y="1034844"/>
            <a:ext cx="10308167" cy="5137356"/>
          </a:xfrm>
        </p:spPr>
        <p:txBody>
          <a:bodyPr>
            <a:normAutofit fontScale="77500" lnSpcReduction="20000"/>
          </a:bodyPr>
          <a:lstStyle/>
          <a:p>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de-DE" altLang="de-DE" sz="2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Sauvalle</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Dans : </a:t>
            </a:r>
            <a:r>
              <a:rPr lang="de-DE" altLang="de-DE" sz="2800" i="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Canadian Men</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par Morgan, 1898, p. 909-910 ; </a:t>
            </a:r>
            <a:r>
              <a:rPr lang="de-DE" altLang="de-DE" sz="2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éd</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1912, p. 995-996 ; </a:t>
            </a:r>
          </a:p>
          <a:p>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Claude-Elizabeth </a:t>
            </a:r>
            <a:r>
              <a:rPr lang="de-DE" altLang="de-DE" sz="2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Perreault</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 „ Paul Marc </a:t>
            </a:r>
            <a:r>
              <a:rPr lang="de-DE" altLang="de-DE" sz="2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Sauvalle</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de-DE" altLang="de-DE" sz="2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un</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de-DE" altLang="de-DE" sz="2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journaliste</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de-DE" altLang="de-DE" sz="2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rebelle</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In : </a:t>
            </a:r>
            <a:r>
              <a:rPr lang="de-DE" altLang="de-DE" sz="2800" i="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La Petite Revue de Philosophie</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de-DE" altLang="de-DE" sz="2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automne</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1986, vol. 8, n°1, p. 163-189.</a:t>
            </a:r>
          </a:p>
          <a:p>
            <a:r>
              <a:rPr lang="en-US"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Hans-Jürgen Lüsebrink : “</a:t>
            </a:r>
            <a:r>
              <a:rPr lang="fr-B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Interculturalités américaines. La trajectoire de Paul-Marc </a:t>
            </a:r>
            <a:r>
              <a:rPr lang="fr-BE" altLang="de-DE" sz="2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Sauvalle</a:t>
            </a:r>
            <a:r>
              <a:rPr lang="fr-B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cosmopolite canadien-français.</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fr-B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Dans: </a:t>
            </a:r>
            <a:r>
              <a:rPr lang="de-DE" altLang="de-DE" sz="2800" i="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Globe. Revue internationale </a:t>
            </a:r>
            <a:r>
              <a:rPr lang="de-DE" altLang="de-DE" sz="2800" i="1"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d’études</a:t>
            </a:r>
            <a:r>
              <a:rPr lang="de-DE" altLang="de-DE" sz="2800" i="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de-DE" altLang="de-DE" sz="2800" i="1"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québécoises</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de-DE" altLang="de-DE" sz="2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numéro</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de-DE" altLang="de-DE" sz="2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thématique</a:t>
            </a:r>
            <a:r>
              <a:rPr lang="de-DE" alt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7/2, 2004, p. 81-100.</a:t>
            </a:r>
          </a:p>
          <a:p>
            <a:r>
              <a:rPr lang="de-DE" sz="2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t>
            </a:r>
            <a:r>
              <a:rPr lang="de-DE" sz="2800"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ans-Jürgen Lüsebrink: </a:t>
            </a:r>
            <a:r>
              <a:rPr lang="de-DE" sz="2800" i="1"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Paul-Marc </a:t>
            </a:r>
            <a:r>
              <a:rPr lang="de-DE" sz="2800" i="1" dirty="0" err="1">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Sauvalle</a:t>
            </a:r>
            <a:r>
              <a:rPr lang="de-DE" sz="2800" i="1"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 (1857-1920). </a:t>
            </a:r>
            <a:r>
              <a:rPr lang="de-DE" sz="2800" i="1" dirty="0" err="1">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Journaliste</a:t>
            </a:r>
            <a:r>
              <a:rPr lang="de-DE" sz="2800" i="1"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 </a:t>
            </a:r>
            <a:r>
              <a:rPr lang="de-DE" sz="2800" i="1" dirty="0" err="1">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engagé</a:t>
            </a:r>
            <a:r>
              <a:rPr lang="de-DE" sz="2800" i="1"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 et </a:t>
            </a:r>
            <a:r>
              <a:rPr lang="de-DE" sz="2800" i="1" dirty="0" err="1">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intellectuel</a:t>
            </a:r>
            <a:r>
              <a:rPr lang="de-DE" sz="2800" i="1"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 </a:t>
            </a:r>
            <a:r>
              <a:rPr lang="de-DE" sz="2800" i="1" dirty="0" err="1">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cosmopolite</a:t>
            </a:r>
            <a:r>
              <a:rPr lang="de-DE" sz="2800" i="1"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 </a:t>
            </a:r>
            <a:r>
              <a:rPr lang="de-DE" sz="2800" i="1" dirty="0" err="1">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canadien-français</a:t>
            </a:r>
            <a:r>
              <a:rPr lang="de-DE" sz="2800" i="1"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 </a:t>
            </a:r>
            <a:r>
              <a:rPr lang="de-DE" sz="2800"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Montréal, </a:t>
            </a:r>
            <a:r>
              <a:rPr lang="de-DE" sz="2800" dirty="0" err="1">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Les</a:t>
            </a:r>
            <a:r>
              <a:rPr lang="de-DE" sz="2800"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 Presses de </a:t>
            </a:r>
            <a:r>
              <a:rPr lang="de-DE" sz="2800" dirty="0" err="1">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l‘Université</a:t>
            </a:r>
            <a:r>
              <a:rPr lang="de-DE" sz="2800"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 de Montréal, 2024. </a:t>
            </a:r>
            <a:endParaRPr lang="de-DE" sz="2800" dirty="0">
              <a:effectLst/>
              <a:latin typeface="Times New Roman" panose="02020603050405020304" pitchFamily="18" charset="0"/>
              <a:ea typeface="Times"/>
              <a:cs typeface="Times New Roman" panose="02020603050405020304" pitchFamily="18" charset="0"/>
            </a:endParaRPr>
          </a:p>
          <a:p>
            <a:pPr algn="just">
              <a:lnSpc>
                <a:spcPct val="100000"/>
              </a:lnSpc>
            </a:pPr>
            <a:endParaRPr lang="de-DE" sz="2800" b="1" i="1" dirty="0"/>
          </a:p>
        </p:txBody>
      </p:sp>
      <p:sp>
        <p:nvSpPr>
          <p:cNvPr id="5" name="Slide Number Placeholder 4">
            <a:extLst>
              <a:ext uri="{FF2B5EF4-FFF2-40B4-BE49-F238E27FC236}">
                <a16:creationId xmlns:a16="http://schemas.microsoft.com/office/drawing/2014/main" id="{66F77D10-D6F9-C649-9EA9-43E18172E580}"/>
              </a:ext>
            </a:extLst>
          </p:cNvPr>
          <p:cNvSpPr>
            <a:spLocks noGrp="1"/>
          </p:cNvSpPr>
          <p:nvPr>
            <p:ph type="sldNum" sz="quarter" idx="14"/>
          </p:nvPr>
        </p:nvSpPr>
        <p:spPr/>
        <p:txBody>
          <a:bodyPr/>
          <a:lstStyle/>
          <a:p>
            <a:fld id="{38FDE5FA-AC5F-1C49-B90E-46DA736DB90B}" type="slidenum">
              <a:rPr lang="de-DE" altLang="de-DE" sz="1200" smtClean="0"/>
              <a:pPr/>
              <a:t>4</a:t>
            </a:fld>
            <a:endParaRPr lang="de-DE" altLang="de-DE" dirty="0"/>
          </a:p>
        </p:txBody>
      </p:sp>
      <p:sp>
        <p:nvSpPr>
          <p:cNvPr id="4" name="Textfeld 3">
            <a:extLst>
              <a:ext uri="{FF2B5EF4-FFF2-40B4-BE49-F238E27FC236}">
                <a16:creationId xmlns:a16="http://schemas.microsoft.com/office/drawing/2014/main" id="{F9FB3E1C-B9A9-05C2-C637-6E213B22DF0C}"/>
              </a:ext>
            </a:extLst>
          </p:cNvPr>
          <p:cNvSpPr txBox="1"/>
          <p:nvPr/>
        </p:nvSpPr>
        <p:spPr>
          <a:xfrm>
            <a:off x="1619794" y="6360003"/>
            <a:ext cx="3076483" cy="646331"/>
          </a:xfrm>
          <a:prstGeom prst="rect">
            <a:avLst/>
          </a:prstGeom>
          <a:noFill/>
        </p:spPr>
        <p:txBody>
          <a:bodyPr wrap="none" rtlCol="0">
            <a:spAutoFit/>
          </a:bodyPr>
          <a:lstStyle/>
          <a:p>
            <a:r>
              <a:rPr lang="fr-FR" sz="1800" b="0" dirty="0">
                <a:solidFill>
                  <a:schemeClr val="bg1"/>
                </a:solidFill>
                <a:effectLst/>
                <a:latin typeface="Times New Roman" panose="02020603050405020304" pitchFamily="18" charset="0"/>
                <a:ea typeface="Times"/>
              </a:rPr>
              <a:t>I Défis et enjeux d’une enquête</a:t>
            </a:r>
          </a:p>
          <a:p>
            <a:endParaRPr lang="de-DE" dirty="0"/>
          </a:p>
        </p:txBody>
      </p:sp>
    </p:spTree>
    <p:extLst>
      <p:ext uri="{BB962C8B-B14F-4D97-AF65-F5344CB8AC3E}">
        <p14:creationId xmlns:p14="http://schemas.microsoft.com/office/powerpoint/2010/main" val="242342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74069D4-751E-D147-9D68-9F51DBCF9031}"/>
              </a:ext>
            </a:extLst>
          </p:cNvPr>
          <p:cNvSpPr>
            <a:spLocks noGrp="1"/>
          </p:cNvSpPr>
          <p:nvPr>
            <p:ph type="body" sz="quarter" idx="10"/>
          </p:nvPr>
        </p:nvSpPr>
        <p:spPr>
          <a:xfrm>
            <a:off x="397932" y="349044"/>
            <a:ext cx="10337361" cy="767238"/>
          </a:xfrm>
        </p:spPr>
        <p:txBody>
          <a:bodyPr>
            <a:normAutofit/>
          </a:bodyPr>
          <a:lstStyle/>
          <a:p>
            <a:pPr>
              <a:spcBef>
                <a:spcPct val="0"/>
              </a:spcBef>
              <a:buFontTx/>
              <a:buNone/>
            </a:pPr>
            <a:r>
              <a:rPr lang="de-DE" altLang="de-DE" sz="3200" b="1" dirty="0">
                <a:solidFill>
                  <a:schemeClr val="tx1"/>
                </a:solidFill>
              </a:rPr>
              <a:t>Paul-Marc </a:t>
            </a:r>
            <a:r>
              <a:rPr lang="de-DE" altLang="de-DE" sz="3200" b="1" dirty="0" err="1">
                <a:solidFill>
                  <a:schemeClr val="tx1"/>
                </a:solidFill>
              </a:rPr>
              <a:t>Sauvalle</a:t>
            </a:r>
            <a:r>
              <a:rPr lang="de-DE" altLang="de-DE" sz="3200" b="1" dirty="0">
                <a:solidFill>
                  <a:schemeClr val="tx1"/>
                </a:solidFill>
              </a:rPr>
              <a:t> (1857 Le Havre </a:t>
            </a:r>
            <a:r>
              <a:rPr lang="mr-IN" altLang="de-DE" sz="3200" b="1" dirty="0">
                <a:solidFill>
                  <a:schemeClr val="tx1"/>
                </a:solidFill>
              </a:rPr>
              <a:t>–</a:t>
            </a:r>
            <a:r>
              <a:rPr lang="de-DE" altLang="de-DE" sz="3200" b="1" dirty="0">
                <a:solidFill>
                  <a:schemeClr val="tx1"/>
                </a:solidFill>
              </a:rPr>
              <a:t> 1920 Ottawa)</a:t>
            </a:r>
          </a:p>
          <a:p>
            <a:endParaRPr lang="de-DE" b="1" dirty="0"/>
          </a:p>
        </p:txBody>
      </p:sp>
      <p:sp>
        <p:nvSpPr>
          <p:cNvPr id="7" name="Foliennummernplatzhalter 6">
            <a:extLst>
              <a:ext uri="{FF2B5EF4-FFF2-40B4-BE49-F238E27FC236}">
                <a16:creationId xmlns:a16="http://schemas.microsoft.com/office/drawing/2014/main" id="{986CCF78-7297-FD42-B529-CC68D746103D}"/>
              </a:ext>
            </a:extLst>
          </p:cNvPr>
          <p:cNvSpPr>
            <a:spLocks noGrp="1"/>
          </p:cNvSpPr>
          <p:nvPr>
            <p:ph type="sldNum" sz="quarter" idx="14"/>
          </p:nvPr>
        </p:nvSpPr>
        <p:spPr/>
        <p:txBody>
          <a:bodyPr/>
          <a:lstStyle/>
          <a:p>
            <a:fld id="{38FDE5FA-AC5F-1C49-B90E-46DA736DB90B}" type="slidenum">
              <a:rPr lang="de-DE" altLang="de-DE" sz="1200" smtClean="0"/>
              <a:pPr/>
              <a:t>5</a:t>
            </a:fld>
            <a:endParaRPr lang="de-DE" altLang="de-DE" sz="1200" dirty="0"/>
          </a:p>
        </p:txBody>
      </p:sp>
      <p:pic>
        <p:nvPicPr>
          <p:cNvPr id="4" name="Bild 5">
            <a:extLst>
              <a:ext uri="{FF2B5EF4-FFF2-40B4-BE49-F238E27FC236}">
                <a16:creationId xmlns:a16="http://schemas.microsoft.com/office/drawing/2014/main" id="{65098F9D-8D68-F776-D994-D9BBF282C9C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7365" y="1014304"/>
            <a:ext cx="4121486" cy="524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7E2130EC-7F78-76DD-9E61-CF5FA945D59C}"/>
              </a:ext>
            </a:extLst>
          </p:cNvPr>
          <p:cNvSpPr txBox="1"/>
          <p:nvPr/>
        </p:nvSpPr>
        <p:spPr>
          <a:xfrm>
            <a:off x="1737359" y="6356350"/>
            <a:ext cx="5917474" cy="369332"/>
          </a:xfrm>
          <a:prstGeom prst="rect">
            <a:avLst/>
          </a:prstGeom>
          <a:noFill/>
        </p:spPr>
        <p:txBody>
          <a:bodyPr wrap="square" rtlCol="0">
            <a:spAutoFit/>
          </a:bodyPr>
          <a:lstStyle/>
          <a:p>
            <a:r>
              <a:rPr lang="fr-FR" sz="1800" dirty="0">
                <a:solidFill>
                  <a:schemeClr val="bg1"/>
                </a:solidFill>
                <a:latin typeface="Times New Roman" panose="02020603050405020304" pitchFamily="18" charset="0"/>
                <a:ea typeface="Times"/>
              </a:rPr>
              <a:t>II U</a:t>
            </a:r>
            <a:r>
              <a:rPr lang="fr-FR" sz="1800" b="0" dirty="0">
                <a:solidFill>
                  <a:schemeClr val="bg1"/>
                </a:solidFill>
                <a:effectLst/>
                <a:latin typeface="Times New Roman" panose="02020603050405020304" pitchFamily="18" charset="0"/>
                <a:ea typeface="Times"/>
              </a:rPr>
              <a:t>ne trajectoire singulière</a:t>
            </a:r>
            <a:endParaRPr lang="de-DE" dirty="0">
              <a:solidFill>
                <a:schemeClr val="bg1"/>
              </a:solidFill>
            </a:endParaRPr>
          </a:p>
        </p:txBody>
      </p:sp>
    </p:spTree>
    <p:extLst>
      <p:ext uri="{BB962C8B-B14F-4D97-AF65-F5344CB8AC3E}">
        <p14:creationId xmlns:p14="http://schemas.microsoft.com/office/powerpoint/2010/main" val="273971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FD65F40-E240-1B43-87E7-3734689A1D9D}"/>
              </a:ext>
            </a:extLst>
          </p:cNvPr>
          <p:cNvSpPr>
            <a:spLocks noGrp="1"/>
          </p:cNvSpPr>
          <p:nvPr>
            <p:ph type="body" sz="quarter" idx="10"/>
          </p:nvPr>
        </p:nvSpPr>
        <p:spPr>
          <a:xfrm>
            <a:off x="397934" y="349044"/>
            <a:ext cx="381556" cy="565356"/>
          </a:xfrm>
        </p:spPr>
        <p:txBody>
          <a:bodyPr>
            <a:normAutofit/>
          </a:bodyPr>
          <a:lstStyle/>
          <a:p>
            <a:endParaRPr lang="de-DE" sz="3200" b="1" dirty="0">
              <a:solidFill>
                <a:schemeClr val="tx1"/>
              </a:solidFill>
            </a:endParaRPr>
          </a:p>
        </p:txBody>
      </p:sp>
      <p:sp>
        <p:nvSpPr>
          <p:cNvPr id="3" name="Textplatzhalter 2">
            <a:extLst>
              <a:ext uri="{FF2B5EF4-FFF2-40B4-BE49-F238E27FC236}">
                <a16:creationId xmlns:a16="http://schemas.microsoft.com/office/drawing/2014/main" id="{D2834A35-B11D-2A44-AC25-2B32E3CE0BF7}"/>
              </a:ext>
            </a:extLst>
          </p:cNvPr>
          <p:cNvSpPr>
            <a:spLocks noGrp="1"/>
          </p:cNvSpPr>
          <p:nvPr>
            <p:ph idx="1"/>
          </p:nvPr>
        </p:nvSpPr>
        <p:spPr>
          <a:xfrm>
            <a:off x="209862" y="185766"/>
            <a:ext cx="11584204" cy="5871873"/>
          </a:xfrm>
        </p:spPr>
        <p:txBody>
          <a:bodyPr>
            <a:noAutofit/>
          </a:bodyPr>
          <a:lstStyle/>
          <a:p>
            <a:pPr algn="l">
              <a:lnSpc>
                <a:spcPct val="100000"/>
              </a:lnSpc>
              <a:defRPr/>
            </a:pPr>
            <a:r>
              <a:rPr lang="de-DE" sz="2800" b="1" dirty="0" err="1">
                <a:solidFill>
                  <a:schemeClr val="tx1"/>
                </a:solidFill>
              </a:rPr>
              <a:t>Principaux</a:t>
            </a:r>
            <a:r>
              <a:rPr lang="de-DE" sz="2800" b="1" dirty="0">
                <a:solidFill>
                  <a:schemeClr val="tx1"/>
                </a:solidFill>
              </a:rPr>
              <a:t> </a:t>
            </a:r>
            <a:r>
              <a:rPr lang="de-DE" sz="2800" b="1" dirty="0" err="1">
                <a:solidFill>
                  <a:schemeClr val="tx1"/>
                </a:solidFill>
              </a:rPr>
              <a:t>périodiques</a:t>
            </a:r>
            <a:r>
              <a:rPr lang="de-DE" sz="2800" b="1" dirty="0">
                <a:solidFill>
                  <a:schemeClr val="tx1"/>
                </a:solidFill>
              </a:rPr>
              <a:t> </a:t>
            </a:r>
            <a:r>
              <a:rPr lang="de-DE" sz="2800" b="1" dirty="0" err="1">
                <a:solidFill>
                  <a:schemeClr val="tx1"/>
                </a:solidFill>
              </a:rPr>
              <a:t>auxquels</a:t>
            </a:r>
            <a:r>
              <a:rPr lang="de-DE" sz="2800" b="1" dirty="0">
                <a:solidFill>
                  <a:schemeClr val="tx1"/>
                </a:solidFill>
              </a:rPr>
              <a:t> </a:t>
            </a:r>
            <a:r>
              <a:rPr lang="de-DE" sz="2800" b="1" dirty="0" err="1">
                <a:solidFill>
                  <a:schemeClr val="tx1"/>
                </a:solidFill>
              </a:rPr>
              <a:t>Sauvalle</a:t>
            </a:r>
            <a:r>
              <a:rPr lang="de-DE" sz="2800" b="1" dirty="0">
                <a:solidFill>
                  <a:schemeClr val="tx1"/>
                </a:solidFill>
              </a:rPr>
              <a:t> </a:t>
            </a:r>
            <a:r>
              <a:rPr lang="de-DE" sz="2800" b="1" dirty="0" err="1">
                <a:solidFill>
                  <a:schemeClr val="tx1"/>
                </a:solidFill>
              </a:rPr>
              <a:t>participa</a:t>
            </a:r>
            <a:r>
              <a:rPr lang="de-DE" sz="2800" b="1" dirty="0">
                <a:solidFill>
                  <a:schemeClr val="tx1"/>
                </a:solidFill>
              </a:rPr>
              <a:t> </a:t>
            </a:r>
          </a:p>
          <a:p>
            <a:pPr marL="0" indent="0" algn="l">
              <a:lnSpc>
                <a:spcPct val="100000"/>
              </a:lnSpc>
              <a:buNone/>
              <a:defRPr/>
            </a:pPr>
            <a:r>
              <a:rPr lang="de-DE" sz="2800" b="1" dirty="0">
                <a:solidFill>
                  <a:schemeClr val="tx1"/>
                </a:solidFill>
              </a:rPr>
              <a:t>   (</a:t>
            </a:r>
            <a:r>
              <a:rPr lang="de-DE" sz="2800" b="1" dirty="0" err="1">
                <a:solidFill>
                  <a:schemeClr val="tx1"/>
                </a:solidFill>
              </a:rPr>
              <a:t>contributeur</a:t>
            </a:r>
            <a:r>
              <a:rPr lang="de-DE" sz="2800" b="1" dirty="0">
                <a:solidFill>
                  <a:schemeClr val="tx1"/>
                </a:solidFill>
              </a:rPr>
              <a:t>, </a:t>
            </a:r>
            <a:r>
              <a:rPr lang="de-DE" sz="2800" b="1" dirty="0" err="1">
                <a:solidFill>
                  <a:schemeClr val="tx1"/>
                </a:solidFill>
              </a:rPr>
              <a:t>rédacteur</a:t>
            </a:r>
            <a:r>
              <a:rPr lang="de-DE" sz="2800" b="1" dirty="0">
                <a:solidFill>
                  <a:schemeClr val="tx1"/>
                </a:solidFill>
              </a:rPr>
              <a:t>, </a:t>
            </a:r>
            <a:r>
              <a:rPr lang="de-DE" sz="2800" b="1" dirty="0" err="1">
                <a:solidFill>
                  <a:schemeClr val="tx1"/>
                </a:solidFill>
              </a:rPr>
              <a:t>rédacteur</a:t>
            </a:r>
            <a:r>
              <a:rPr lang="de-DE" sz="2800" b="1" dirty="0">
                <a:solidFill>
                  <a:schemeClr val="tx1"/>
                </a:solidFill>
              </a:rPr>
              <a:t> en </a:t>
            </a:r>
            <a:r>
              <a:rPr lang="de-DE" sz="2800" b="1" dirty="0" err="1">
                <a:solidFill>
                  <a:schemeClr val="tx1"/>
                </a:solidFill>
              </a:rPr>
              <a:t>chef</a:t>
            </a:r>
            <a:r>
              <a:rPr lang="de-DE" sz="2800" b="1" dirty="0">
                <a:solidFill>
                  <a:schemeClr val="tx1"/>
                </a:solidFill>
              </a:rPr>
              <a:t>)</a:t>
            </a:r>
          </a:p>
          <a:p>
            <a:pPr marL="457200" indent="-457200" algn="l">
              <a:buFontTx/>
              <a:buChar char="-"/>
              <a:defRPr/>
            </a:pPr>
            <a:r>
              <a:rPr lang="en-US" sz="2400" i="1" dirty="0" err="1">
                <a:solidFill>
                  <a:schemeClr val="tx1"/>
                </a:solidFill>
              </a:rPr>
              <a:t>L’Abeille</a:t>
            </a:r>
            <a:r>
              <a:rPr lang="en-US" sz="2400" i="1" dirty="0">
                <a:solidFill>
                  <a:schemeClr val="tx1"/>
                </a:solidFill>
              </a:rPr>
              <a:t> de la Nouvelle </a:t>
            </a:r>
            <a:r>
              <a:rPr lang="en-US" sz="2400" i="1" dirty="0" err="1">
                <a:solidFill>
                  <a:schemeClr val="tx1"/>
                </a:solidFill>
              </a:rPr>
              <a:t>Orléan</a:t>
            </a:r>
            <a:r>
              <a:rPr lang="de-DE" sz="2400" dirty="0">
                <a:solidFill>
                  <a:schemeClr val="tx1"/>
                </a:solidFill>
              </a:rPr>
              <a:t>s (1882-83)	- </a:t>
            </a:r>
            <a:r>
              <a:rPr lang="de-DE" sz="2400" i="1" dirty="0">
                <a:solidFill>
                  <a:schemeClr val="tx1"/>
                </a:solidFill>
              </a:rPr>
              <a:t>La Presse (</a:t>
            </a:r>
            <a:r>
              <a:rPr lang="de-DE" sz="2400" dirty="0">
                <a:solidFill>
                  <a:schemeClr val="tx1"/>
                </a:solidFill>
              </a:rPr>
              <a:t>Montréal, 1897-1903)</a:t>
            </a:r>
          </a:p>
          <a:p>
            <a:pPr marL="457200" indent="-457200" algn="l">
              <a:buFontTx/>
              <a:buChar char="-"/>
              <a:defRPr/>
            </a:pPr>
            <a:r>
              <a:rPr lang="de-DE" sz="2400" i="1" dirty="0">
                <a:solidFill>
                  <a:schemeClr val="tx1"/>
                </a:solidFill>
              </a:rPr>
              <a:t>Le Trait </a:t>
            </a:r>
            <a:r>
              <a:rPr lang="de-DE" sz="2400" i="1" dirty="0" err="1">
                <a:solidFill>
                  <a:schemeClr val="tx1"/>
                </a:solidFill>
              </a:rPr>
              <a:t>d‘Union</a:t>
            </a:r>
            <a:r>
              <a:rPr lang="de-DE" sz="2400" i="1" dirty="0">
                <a:solidFill>
                  <a:schemeClr val="tx1"/>
                </a:solidFill>
              </a:rPr>
              <a:t> </a:t>
            </a:r>
            <a:r>
              <a:rPr lang="de-DE" sz="2400" dirty="0">
                <a:solidFill>
                  <a:schemeClr val="tx1"/>
                </a:solidFill>
              </a:rPr>
              <a:t>(Mexico, 1883-84)		- </a:t>
            </a:r>
            <a:r>
              <a:rPr lang="de-DE" sz="2400" i="1" dirty="0">
                <a:solidFill>
                  <a:schemeClr val="tx1"/>
                </a:solidFill>
              </a:rPr>
              <a:t>Le </a:t>
            </a:r>
            <a:r>
              <a:rPr lang="de-DE" sz="2400" i="1" dirty="0" err="1">
                <a:solidFill>
                  <a:schemeClr val="tx1"/>
                </a:solidFill>
              </a:rPr>
              <a:t>Courrier</a:t>
            </a:r>
            <a:r>
              <a:rPr lang="de-DE" sz="2400" i="1" dirty="0">
                <a:solidFill>
                  <a:schemeClr val="tx1"/>
                </a:solidFill>
              </a:rPr>
              <a:t> </a:t>
            </a:r>
            <a:r>
              <a:rPr lang="de-DE" sz="2400" i="1" dirty="0" err="1">
                <a:solidFill>
                  <a:schemeClr val="tx1"/>
                </a:solidFill>
              </a:rPr>
              <a:t>français</a:t>
            </a:r>
            <a:r>
              <a:rPr lang="de-DE" sz="2400" i="1" dirty="0">
                <a:solidFill>
                  <a:schemeClr val="tx1"/>
                </a:solidFill>
              </a:rPr>
              <a:t> du Canada</a:t>
            </a:r>
          </a:p>
          <a:p>
            <a:pPr marL="457200" indent="-457200" algn="l">
              <a:buFontTx/>
              <a:buChar char="-"/>
              <a:defRPr/>
            </a:pPr>
            <a:r>
              <a:rPr lang="de-DE" sz="2400" i="1" dirty="0">
                <a:solidFill>
                  <a:schemeClr val="tx1"/>
                </a:solidFill>
              </a:rPr>
              <a:t>La </a:t>
            </a:r>
            <a:r>
              <a:rPr lang="de-DE" sz="2400" i="1" dirty="0" err="1">
                <a:solidFill>
                  <a:schemeClr val="tx1"/>
                </a:solidFill>
              </a:rPr>
              <a:t>Patrie</a:t>
            </a:r>
            <a:r>
              <a:rPr lang="de-DE" sz="2400" i="1" dirty="0">
                <a:solidFill>
                  <a:schemeClr val="tx1"/>
                </a:solidFill>
              </a:rPr>
              <a:t> </a:t>
            </a:r>
            <a:r>
              <a:rPr lang="de-DE" sz="2400" dirty="0">
                <a:solidFill>
                  <a:schemeClr val="tx1"/>
                </a:solidFill>
              </a:rPr>
              <a:t>(Montréal, </a:t>
            </a:r>
            <a:r>
              <a:rPr lang="en-US" sz="2400" dirty="0">
                <a:solidFill>
                  <a:schemeClr val="tx1"/>
                </a:solidFill>
              </a:rPr>
              <a:t>1884-1889, 1893-1895)</a:t>
            </a:r>
            <a:r>
              <a:rPr lang="de-DE" sz="2400" dirty="0">
                <a:solidFill>
                  <a:schemeClr val="tx1"/>
                </a:solidFill>
              </a:rPr>
              <a:t> 	                   (Montréal, 1910-11)</a:t>
            </a:r>
          </a:p>
          <a:p>
            <a:pPr marL="457200" indent="-457200" algn="l">
              <a:buFontTx/>
              <a:buChar char="-"/>
              <a:defRPr/>
            </a:pPr>
            <a:r>
              <a:rPr lang="de-DE" sz="2400" i="1" dirty="0">
                <a:solidFill>
                  <a:schemeClr val="tx1"/>
                </a:solidFill>
              </a:rPr>
              <a:t>Canada-Revue</a:t>
            </a:r>
            <a:r>
              <a:rPr lang="de-DE" sz="2400" dirty="0">
                <a:solidFill>
                  <a:schemeClr val="tx1"/>
                </a:solidFill>
              </a:rPr>
              <a:t> (Montréal, 1892-93)</a:t>
            </a:r>
          </a:p>
          <a:p>
            <a:pPr marL="457200" indent="-457200" algn="l">
              <a:buFontTx/>
              <a:buChar char="-"/>
              <a:defRPr/>
            </a:pPr>
            <a:r>
              <a:rPr lang="de-DE" sz="2400" i="1" dirty="0">
                <a:solidFill>
                  <a:schemeClr val="tx1"/>
                </a:solidFill>
              </a:rPr>
              <a:t>La Bataille </a:t>
            </a:r>
            <a:r>
              <a:rPr lang="de-DE" sz="2400" dirty="0">
                <a:solidFill>
                  <a:schemeClr val="tx1"/>
                </a:solidFill>
              </a:rPr>
              <a:t>(Montréal, 1895-96)</a:t>
            </a:r>
          </a:p>
          <a:p>
            <a:pPr marL="457200" indent="-457200" algn="l">
              <a:buFontTx/>
              <a:buChar char="-"/>
              <a:defRPr/>
            </a:pPr>
            <a:r>
              <a:rPr lang="de-DE" sz="2400" i="1" dirty="0">
                <a:solidFill>
                  <a:schemeClr val="tx1"/>
                </a:solidFill>
              </a:rPr>
              <a:t>Le </a:t>
            </a:r>
            <a:r>
              <a:rPr lang="de-DE" sz="2400" i="1" dirty="0" err="1">
                <a:solidFill>
                  <a:schemeClr val="tx1"/>
                </a:solidFill>
              </a:rPr>
              <a:t>Réveil</a:t>
            </a:r>
            <a:r>
              <a:rPr lang="de-DE" sz="2400" i="1" dirty="0">
                <a:solidFill>
                  <a:schemeClr val="tx1"/>
                </a:solidFill>
              </a:rPr>
              <a:t> </a:t>
            </a:r>
            <a:r>
              <a:rPr lang="de-DE" sz="2400" dirty="0">
                <a:solidFill>
                  <a:schemeClr val="tx1"/>
                </a:solidFill>
              </a:rPr>
              <a:t>(Montréal, 1894-95)</a:t>
            </a:r>
          </a:p>
          <a:p>
            <a:pPr marL="457200" indent="-457200" algn="l">
              <a:buFontTx/>
              <a:buChar char="-"/>
              <a:defRPr/>
            </a:pPr>
            <a:r>
              <a:rPr lang="de-DE" sz="2400" i="1" dirty="0">
                <a:solidFill>
                  <a:schemeClr val="tx1"/>
                </a:solidFill>
              </a:rPr>
              <a:t>Le Canada </a:t>
            </a:r>
            <a:r>
              <a:rPr lang="de-DE" sz="2400" dirty="0">
                <a:solidFill>
                  <a:schemeClr val="tx1"/>
                </a:solidFill>
              </a:rPr>
              <a:t>(1903-1906)</a:t>
            </a:r>
          </a:p>
          <a:p>
            <a:pPr marL="0" indent="0">
              <a:buNone/>
            </a:pPr>
            <a:r>
              <a:rPr lang="fr-FR" dirty="0">
                <a:solidFill>
                  <a:schemeClr val="bg1"/>
                </a:solidFill>
                <a:latin typeface="Times New Roman" panose="02020603050405020304" pitchFamily="18" charset="0"/>
                <a:ea typeface="Times"/>
              </a:rPr>
              <a:t>  </a:t>
            </a:r>
            <a:r>
              <a:rPr lang="fr-FR" sz="2400" dirty="0">
                <a:solidFill>
                  <a:schemeClr val="bg1"/>
                </a:solidFill>
                <a:latin typeface="Times New Roman" panose="02020603050405020304" pitchFamily="18" charset="0"/>
                <a:ea typeface="Times"/>
              </a:rPr>
              <a:t>II U</a:t>
            </a:r>
            <a:r>
              <a:rPr lang="fr-FR" sz="2400" b="0" dirty="0">
                <a:solidFill>
                  <a:schemeClr val="bg1"/>
                </a:solidFill>
                <a:effectLst/>
                <a:latin typeface="Times New Roman" panose="02020603050405020304" pitchFamily="18" charset="0"/>
                <a:ea typeface="Times"/>
              </a:rPr>
              <a:t>ne trajectoire singulière</a:t>
            </a:r>
            <a:endParaRPr lang="de-DE" dirty="0">
              <a:solidFill>
                <a:schemeClr val="bg1"/>
              </a:solidFill>
            </a:endParaRPr>
          </a:p>
          <a:p>
            <a:pPr>
              <a:buAutoNum type="arabicPeriod"/>
            </a:pPr>
            <a:endParaRPr lang="de-DE" dirty="0">
              <a:solidFill>
                <a:schemeClr val="tx1"/>
              </a:solidFill>
            </a:endParaRPr>
          </a:p>
        </p:txBody>
      </p:sp>
      <p:sp>
        <p:nvSpPr>
          <p:cNvPr id="7" name="Foliennummernplatzhalter 6">
            <a:extLst>
              <a:ext uri="{FF2B5EF4-FFF2-40B4-BE49-F238E27FC236}">
                <a16:creationId xmlns:a16="http://schemas.microsoft.com/office/drawing/2014/main" id="{200F7B29-5287-EC41-9AEE-7450C2327C1F}"/>
              </a:ext>
            </a:extLst>
          </p:cNvPr>
          <p:cNvSpPr>
            <a:spLocks noGrp="1"/>
          </p:cNvSpPr>
          <p:nvPr>
            <p:ph type="sldNum" sz="quarter" idx="14"/>
          </p:nvPr>
        </p:nvSpPr>
        <p:spPr/>
        <p:txBody>
          <a:bodyPr/>
          <a:lstStyle/>
          <a:p>
            <a:fld id="{38FDE5FA-AC5F-1C49-B90E-46DA736DB90B}" type="slidenum">
              <a:rPr lang="de-DE" altLang="de-DE" sz="1200" smtClean="0"/>
              <a:pPr/>
              <a:t>6</a:t>
            </a:fld>
            <a:endParaRPr lang="de-DE" altLang="de-DE" sz="1200" dirty="0"/>
          </a:p>
        </p:txBody>
      </p:sp>
    </p:spTree>
    <p:extLst>
      <p:ext uri="{BB962C8B-B14F-4D97-AF65-F5344CB8AC3E}">
        <p14:creationId xmlns:p14="http://schemas.microsoft.com/office/powerpoint/2010/main" val="363928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FEA7517-7302-53B8-226D-764C5FC82B6E}"/>
              </a:ext>
            </a:extLst>
          </p:cNvPr>
          <p:cNvSpPr>
            <a:spLocks noGrp="1"/>
          </p:cNvSpPr>
          <p:nvPr>
            <p:ph type="body" sz="quarter" idx="10"/>
          </p:nvPr>
        </p:nvSpPr>
        <p:spPr/>
        <p:txBody>
          <a:bodyPr/>
          <a:lstStyle/>
          <a:p>
            <a:r>
              <a:rPr lang="de-DE" b="1" dirty="0" err="1"/>
              <a:t>L‘arrivée</a:t>
            </a:r>
            <a:r>
              <a:rPr lang="de-DE" b="1" dirty="0"/>
              <a:t> de </a:t>
            </a:r>
            <a:r>
              <a:rPr lang="de-DE" b="1" dirty="0" err="1"/>
              <a:t>Sauvalle</a:t>
            </a:r>
            <a:r>
              <a:rPr lang="de-DE" b="1" dirty="0"/>
              <a:t> à Montréal en </a:t>
            </a:r>
            <a:r>
              <a:rPr lang="de-DE" b="1" dirty="0" err="1"/>
              <a:t>juillet</a:t>
            </a:r>
            <a:r>
              <a:rPr lang="de-DE" b="1" dirty="0"/>
              <a:t> 1884</a:t>
            </a:r>
          </a:p>
        </p:txBody>
      </p:sp>
      <p:sp>
        <p:nvSpPr>
          <p:cNvPr id="3" name="Inhaltsplatzhalter 2">
            <a:extLst>
              <a:ext uri="{FF2B5EF4-FFF2-40B4-BE49-F238E27FC236}">
                <a16:creationId xmlns:a16="http://schemas.microsoft.com/office/drawing/2014/main" id="{C883BA41-249C-F3B0-F349-484DCD24CACD}"/>
              </a:ext>
            </a:extLst>
          </p:cNvPr>
          <p:cNvSpPr>
            <a:spLocks noGrp="1"/>
          </p:cNvSpPr>
          <p:nvPr>
            <p:ph idx="1"/>
          </p:nvPr>
        </p:nvSpPr>
        <p:spPr>
          <a:xfrm>
            <a:off x="1378226" y="927652"/>
            <a:ext cx="9406921" cy="5330859"/>
          </a:xfrm>
        </p:spPr>
        <p:txBody>
          <a:bodyPr>
            <a:normAutofit lnSpcReduction="10000"/>
          </a:bodyPr>
          <a:lstStyle/>
          <a:p>
            <a:pPr marR="392430" algn="just"/>
            <a:r>
              <a:rPr lang="fr-FR" sz="1800" dirty="0">
                <a:effectLst/>
                <a:latin typeface="Times New Roman" panose="02020603050405020304" pitchFamily="18" charset="0"/>
                <a:ea typeface="Times New Roman" panose="02020603050405020304" pitchFamily="18" charset="0"/>
              </a:rPr>
              <a:t>“C’est par un beau jour du 14 juillet 1884 que Marc </a:t>
            </a:r>
            <a:r>
              <a:rPr lang="fr-FR" sz="1800" dirty="0" err="1">
                <a:effectLst/>
                <a:latin typeface="Times New Roman" panose="02020603050405020304" pitchFamily="18" charset="0"/>
                <a:ea typeface="Times New Roman" panose="02020603050405020304" pitchFamily="18" charset="0"/>
              </a:rPr>
              <a:t>Sauvalle</a:t>
            </a:r>
            <a:r>
              <a:rPr lang="fr-FR" sz="1800" dirty="0">
                <a:effectLst/>
                <a:latin typeface="Times New Roman" panose="02020603050405020304" pitchFamily="18" charset="0"/>
                <a:ea typeface="Times New Roman" panose="02020603050405020304" pitchFamily="18" charset="0"/>
              </a:rPr>
              <a:t> débarqua sur nos bords et tomba comme une bombe dans les bureaux de </a:t>
            </a:r>
            <a:r>
              <a:rPr lang="fr-FR" sz="1800" i="1" dirty="0">
                <a:effectLst/>
                <a:latin typeface="Times New Roman" panose="02020603050405020304" pitchFamily="18" charset="0"/>
                <a:ea typeface="Times New Roman" panose="02020603050405020304" pitchFamily="18" charset="0"/>
              </a:rPr>
              <a:t>La Patrie. </a:t>
            </a:r>
            <a:r>
              <a:rPr lang="fr-FR" sz="1800" dirty="0">
                <a:effectLst/>
                <a:latin typeface="Times New Roman" panose="02020603050405020304" pitchFamily="18" charset="0"/>
                <a:ea typeface="Times New Roman" panose="02020603050405020304" pitchFamily="18" charset="0"/>
              </a:rPr>
              <a:t>Beaugrand (Honoré) et Fréchette (Louis-Honoré) étaient en train de lire dans les colonnes du </a:t>
            </a:r>
            <a:r>
              <a:rPr lang="fr-FR" sz="1800" i="1" dirty="0">
                <a:effectLst/>
                <a:latin typeface="Times New Roman" panose="02020603050405020304" pitchFamily="18" charset="0"/>
                <a:ea typeface="Times New Roman" panose="02020603050405020304" pitchFamily="18" charset="0"/>
              </a:rPr>
              <a:t>Courrier des États-Unis </a:t>
            </a:r>
            <a:r>
              <a:rPr lang="fr-FR" sz="1800" dirty="0">
                <a:effectLst/>
                <a:latin typeface="Times New Roman" panose="02020603050405020304" pitchFamily="18" charset="0"/>
                <a:ea typeface="Times New Roman" panose="02020603050405020304" pitchFamily="18" charset="0"/>
              </a:rPr>
              <a:t>de la veille, l’odyssée d’un journaliste français récemment expulsé de Mexico par les ordres du dictateur Gonzalez, pour avoir voulu s’immiscer de façon trop intime dans les démêlés fort embrouillés entre le président de la République Mexicaine et les contribuables de cet heureux pays, fatigues d’être pressures d’une main trop lourde.</a:t>
            </a:r>
            <a:endParaRPr lang="de-DE" sz="1800" dirty="0">
              <a:effectLst/>
              <a:latin typeface="Times New Roman" panose="02020603050405020304" pitchFamily="18" charset="0"/>
              <a:ea typeface="Times New Roman" panose="02020603050405020304" pitchFamily="18" charset="0"/>
            </a:endParaRPr>
          </a:p>
          <a:p>
            <a:pPr marR="392430" algn="just"/>
            <a:r>
              <a:rPr lang="fr-FR" sz="1800" dirty="0">
                <a:effectLst/>
                <a:latin typeface="Times New Roman" panose="02020603050405020304" pitchFamily="18" charset="0"/>
                <a:ea typeface="Times New Roman" panose="02020603050405020304" pitchFamily="18" charset="0"/>
              </a:rPr>
              <a:t>Lorsqu’il fit passer sa carte aux deux journalistes canadiens, ceux-ci s’arrêtèrent net dans leur lecture.</a:t>
            </a:r>
            <a:endParaRPr lang="de-DE" sz="1800" dirty="0">
              <a:effectLst/>
              <a:latin typeface="Times New Roman" panose="02020603050405020304" pitchFamily="18" charset="0"/>
              <a:ea typeface="Times New Roman" panose="02020603050405020304" pitchFamily="18" charset="0"/>
            </a:endParaRPr>
          </a:p>
          <a:p>
            <a:pPr marL="342900" marR="392430" lvl="0" indent="-342900" algn="just">
              <a:buFont typeface="Times New Roman" panose="02020603050405020304" pitchFamily="18" charset="0"/>
              <a:buChar cha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Mais, demanda Beaugrand, est-ce de vous qu’il s’agit dans ce journal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392430" lvl="0" indent="-342900" algn="just">
              <a:buFont typeface="Times New Roman" panose="02020603050405020304" pitchFamily="18" charset="0"/>
              <a:buChar cha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Certainement, Messieurs, vous avez devant vous l’”expulsé”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dirty="0">
                <a:effectLst/>
                <a:latin typeface="Times New Roman" panose="02020603050405020304" pitchFamily="18" charset="0"/>
                <a:ea typeface="Times New Roman" panose="02020603050405020304" pitchFamily="18" charset="0"/>
              </a:rPr>
              <a:t>Jean Canadien : « M. Marc </a:t>
            </a:r>
            <a:r>
              <a:rPr lang="fr-FR" sz="1800" dirty="0" err="1">
                <a:effectLst/>
                <a:latin typeface="Times New Roman" panose="02020603050405020304" pitchFamily="18" charset="0"/>
                <a:ea typeface="Times New Roman" panose="02020603050405020304" pitchFamily="18" charset="0"/>
              </a:rPr>
              <a:t>Sauvalle</a:t>
            </a:r>
            <a:r>
              <a:rPr lang="fr-FR" sz="1800" dirty="0">
                <a:effectLst/>
                <a:latin typeface="Times New Roman" panose="02020603050405020304" pitchFamily="18" charset="0"/>
                <a:ea typeface="Times New Roman" panose="02020603050405020304" pitchFamily="18" charset="0"/>
              </a:rPr>
              <a:t> », </a:t>
            </a:r>
            <a:r>
              <a:rPr lang="fr-FR" sz="1800" i="1" dirty="0">
                <a:effectLst/>
                <a:latin typeface="Times New Roman" panose="02020603050405020304" pitchFamily="18" charset="0"/>
                <a:ea typeface="Times New Roman" panose="02020603050405020304" pitchFamily="18" charset="0"/>
              </a:rPr>
              <a:t>Album Universel</a:t>
            </a:r>
            <a:r>
              <a:rPr lang="fr-FR" sz="1800" dirty="0">
                <a:effectLst/>
                <a:latin typeface="Times New Roman" panose="02020603050405020304" pitchFamily="18" charset="0"/>
                <a:ea typeface="Times New Roman" panose="02020603050405020304" pitchFamily="18" charset="0"/>
              </a:rPr>
              <a:t>, 19</a:t>
            </a:r>
            <a:r>
              <a:rPr lang="fr-FR" sz="1800" baseline="30000" dirty="0">
                <a:effectLst/>
                <a:latin typeface="Times New Roman" panose="02020603050405020304" pitchFamily="18" charset="0"/>
                <a:ea typeface="Times New Roman" panose="02020603050405020304" pitchFamily="18" charset="0"/>
              </a:rPr>
              <a:t>e</a:t>
            </a:r>
            <a:r>
              <a:rPr lang="fr-FR" sz="1800" dirty="0">
                <a:effectLst/>
                <a:latin typeface="Times New Roman" panose="02020603050405020304" pitchFamily="18" charset="0"/>
                <a:ea typeface="Times New Roman" panose="02020603050405020304" pitchFamily="18" charset="0"/>
              </a:rPr>
              <a:t> année, n°49, 4-4-1903, p. 1157.</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id="{AD8433C1-7EE1-A1D3-42CD-BA869776F2F3}"/>
              </a:ext>
            </a:extLst>
          </p:cNvPr>
          <p:cNvSpPr>
            <a:spLocks noGrp="1"/>
          </p:cNvSpPr>
          <p:nvPr>
            <p:ph type="sldNum" sz="quarter" idx="14"/>
          </p:nvPr>
        </p:nvSpPr>
        <p:spPr/>
        <p:txBody>
          <a:bodyPr/>
          <a:lstStyle/>
          <a:p>
            <a:pPr>
              <a:defRPr/>
            </a:pPr>
            <a:fld id="{9C26CF26-809F-407B-9122-BBEFC90D682E}" type="slidenum">
              <a:rPr lang="de-DE" altLang="de-DE" smtClean="0"/>
              <a:pPr>
                <a:defRPr/>
              </a:pPr>
              <a:t>7</a:t>
            </a:fld>
            <a:endParaRPr lang="de-DE" altLang="de-DE" dirty="0"/>
          </a:p>
        </p:txBody>
      </p:sp>
    </p:spTree>
    <p:extLst>
      <p:ext uri="{BB962C8B-B14F-4D97-AF65-F5344CB8AC3E}">
        <p14:creationId xmlns:p14="http://schemas.microsoft.com/office/powerpoint/2010/main" val="380927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2696F-9DE1-A904-8B21-CE86AD5FD20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0E9EC4B-B896-B673-77E7-490726495339}"/>
              </a:ext>
            </a:extLst>
          </p:cNvPr>
          <p:cNvSpPr>
            <a:spLocks noGrp="1"/>
          </p:cNvSpPr>
          <p:nvPr>
            <p:ph type="body" sz="quarter" idx="10"/>
          </p:nvPr>
        </p:nvSpPr>
        <p:spPr>
          <a:xfrm>
            <a:off x="397934" y="349044"/>
            <a:ext cx="381556" cy="565356"/>
          </a:xfrm>
        </p:spPr>
        <p:txBody>
          <a:bodyPr>
            <a:normAutofit/>
          </a:bodyPr>
          <a:lstStyle/>
          <a:p>
            <a:endParaRPr lang="de-DE" sz="3200" b="1" dirty="0">
              <a:solidFill>
                <a:schemeClr val="tx1"/>
              </a:solidFill>
            </a:endParaRPr>
          </a:p>
        </p:txBody>
      </p:sp>
      <p:sp>
        <p:nvSpPr>
          <p:cNvPr id="3" name="Textplatzhalter 2">
            <a:extLst>
              <a:ext uri="{FF2B5EF4-FFF2-40B4-BE49-F238E27FC236}">
                <a16:creationId xmlns:a16="http://schemas.microsoft.com/office/drawing/2014/main" id="{A7650FD9-913A-EC03-DCCE-233DC8D2A36A}"/>
              </a:ext>
            </a:extLst>
          </p:cNvPr>
          <p:cNvSpPr>
            <a:spLocks noGrp="1"/>
          </p:cNvSpPr>
          <p:nvPr>
            <p:ph idx="1"/>
          </p:nvPr>
        </p:nvSpPr>
        <p:spPr>
          <a:xfrm>
            <a:off x="209862" y="185766"/>
            <a:ext cx="11584204" cy="5871873"/>
          </a:xfrm>
        </p:spPr>
        <p:txBody>
          <a:bodyPr>
            <a:noAutofit/>
          </a:bodyPr>
          <a:lstStyle/>
          <a:p>
            <a:pPr algn="l">
              <a:lnSpc>
                <a:spcPct val="100000"/>
              </a:lnSpc>
              <a:defRPr/>
            </a:pPr>
            <a:r>
              <a:rPr lang="de-DE" sz="2800" b="1" dirty="0" err="1">
                <a:solidFill>
                  <a:schemeClr val="tx1"/>
                </a:solidFill>
              </a:rPr>
              <a:t>Principaux</a:t>
            </a:r>
            <a:r>
              <a:rPr lang="de-DE" sz="2800" b="1" dirty="0">
                <a:solidFill>
                  <a:schemeClr val="tx1"/>
                </a:solidFill>
              </a:rPr>
              <a:t> </a:t>
            </a:r>
            <a:r>
              <a:rPr lang="de-DE" sz="2800" b="1" dirty="0" err="1">
                <a:solidFill>
                  <a:schemeClr val="tx1"/>
                </a:solidFill>
              </a:rPr>
              <a:t>périodiques</a:t>
            </a:r>
            <a:r>
              <a:rPr lang="de-DE" sz="2800" b="1" dirty="0">
                <a:solidFill>
                  <a:schemeClr val="tx1"/>
                </a:solidFill>
              </a:rPr>
              <a:t> </a:t>
            </a:r>
            <a:r>
              <a:rPr lang="de-DE" sz="2800" b="1" dirty="0" err="1">
                <a:solidFill>
                  <a:schemeClr val="tx1"/>
                </a:solidFill>
              </a:rPr>
              <a:t>auxquels</a:t>
            </a:r>
            <a:r>
              <a:rPr lang="de-DE" sz="2800" b="1" dirty="0">
                <a:solidFill>
                  <a:schemeClr val="tx1"/>
                </a:solidFill>
              </a:rPr>
              <a:t> </a:t>
            </a:r>
            <a:r>
              <a:rPr lang="de-DE" sz="2800" b="1" dirty="0" err="1">
                <a:solidFill>
                  <a:schemeClr val="tx1"/>
                </a:solidFill>
              </a:rPr>
              <a:t>Sauvalle</a:t>
            </a:r>
            <a:r>
              <a:rPr lang="de-DE" sz="2800" b="1" dirty="0">
                <a:solidFill>
                  <a:schemeClr val="tx1"/>
                </a:solidFill>
              </a:rPr>
              <a:t> </a:t>
            </a:r>
            <a:r>
              <a:rPr lang="de-DE" sz="2800" b="1" dirty="0" err="1">
                <a:solidFill>
                  <a:schemeClr val="tx1"/>
                </a:solidFill>
              </a:rPr>
              <a:t>participa</a:t>
            </a:r>
            <a:r>
              <a:rPr lang="de-DE" sz="2800" b="1" dirty="0">
                <a:solidFill>
                  <a:schemeClr val="tx1"/>
                </a:solidFill>
              </a:rPr>
              <a:t> </a:t>
            </a:r>
          </a:p>
          <a:p>
            <a:pPr marL="0" indent="0" algn="l">
              <a:lnSpc>
                <a:spcPct val="100000"/>
              </a:lnSpc>
              <a:buNone/>
              <a:defRPr/>
            </a:pPr>
            <a:r>
              <a:rPr lang="de-DE" sz="2800" b="1" dirty="0">
                <a:solidFill>
                  <a:schemeClr val="tx1"/>
                </a:solidFill>
              </a:rPr>
              <a:t>   (</a:t>
            </a:r>
            <a:r>
              <a:rPr lang="de-DE" sz="2800" b="1" dirty="0" err="1">
                <a:solidFill>
                  <a:schemeClr val="tx1"/>
                </a:solidFill>
              </a:rPr>
              <a:t>contributeur</a:t>
            </a:r>
            <a:r>
              <a:rPr lang="de-DE" sz="2800" b="1" dirty="0">
                <a:solidFill>
                  <a:schemeClr val="tx1"/>
                </a:solidFill>
              </a:rPr>
              <a:t>, </a:t>
            </a:r>
            <a:r>
              <a:rPr lang="de-DE" sz="2800" b="1" dirty="0" err="1">
                <a:solidFill>
                  <a:schemeClr val="tx1"/>
                </a:solidFill>
              </a:rPr>
              <a:t>rédacteur</a:t>
            </a:r>
            <a:r>
              <a:rPr lang="de-DE" sz="2800" b="1" dirty="0">
                <a:solidFill>
                  <a:schemeClr val="tx1"/>
                </a:solidFill>
              </a:rPr>
              <a:t>, </a:t>
            </a:r>
            <a:r>
              <a:rPr lang="de-DE" sz="2800" b="1" dirty="0" err="1">
                <a:solidFill>
                  <a:schemeClr val="tx1"/>
                </a:solidFill>
              </a:rPr>
              <a:t>rédacteur</a:t>
            </a:r>
            <a:r>
              <a:rPr lang="de-DE" sz="2800" b="1" dirty="0">
                <a:solidFill>
                  <a:schemeClr val="tx1"/>
                </a:solidFill>
              </a:rPr>
              <a:t> en </a:t>
            </a:r>
            <a:r>
              <a:rPr lang="de-DE" sz="2800" b="1" dirty="0" err="1">
                <a:solidFill>
                  <a:schemeClr val="tx1"/>
                </a:solidFill>
              </a:rPr>
              <a:t>chef</a:t>
            </a:r>
            <a:r>
              <a:rPr lang="de-DE" sz="2800" b="1" dirty="0">
                <a:solidFill>
                  <a:schemeClr val="tx1"/>
                </a:solidFill>
              </a:rPr>
              <a:t>)</a:t>
            </a:r>
          </a:p>
          <a:p>
            <a:pPr marL="457200" indent="-457200" algn="l">
              <a:buFontTx/>
              <a:buChar char="-"/>
              <a:defRPr/>
            </a:pPr>
            <a:r>
              <a:rPr lang="en-US" sz="2400" i="1" dirty="0" err="1">
                <a:solidFill>
                  <a:schemeClr val="tx1"/>
                </a:solidFill>
              </a:rPr>
              <a:t>L’Abeille</a:t>
            </a:r>
            <a:r>
              <a:rPr lang="en-US" sz="2400" i="1" dirty="0">
                <a:solidFill>
                  <a:schemeClr val="tx1"/>
                </a:solidFill>
              </a:rPr>
              <a:t> de la Nouvelle </a:t>
            </a:r>
            <a:r>
              <a:rPr lang="en-US" sz="2400" i="1" dirty="0" err="1">
                <a:solidFill>
                  <a:schemeClr val="tx1"/>
                </a:solidFill>
              </a:rPr>
              <a:t>Orléan</a:t>
            </a:r>
            <a:r>
              <a:rPr lang="de-DE" sz="2400" dirty="0">
                <a:solidFill>
                  <a:schemeClr val="tx1"/>
                </a:solidFill>
              </a:rPr>
              <a:t>s (1882-83)	- </a:t>
            </a:r>
            <a:r>
              <a:rPr lang="de-DE" sz="2400" i="1" dirty="0">
                <a:solidFill>
                  <a:schemeClr val="tx1"/>
                </a:solidFill>
              </a:rPr>
              <a:t>La Presse (</a:t>
            </a:r>
            <a:r>
              <a:rPr lang="de-DE" sz="2400" dirty="0">
                <a:solidFill>
                  <a:schemeClr val="tx1"/>
                </a:solidFill>
              </a:rPr>
              <a:t>Montréal, 1897-1903)</a:t>
            </a:r>
          </a:p>
          <a:p>
            <a:pPr marL="457200" indent="-457200" algn="l">
              <a:buFontTx/>
              <a:buChar char="-"/>
              <a:defRPr/>
            </a:pPr>
            <a:r>
              <a:rPr lang="de-DE" sz="2400" i="1" dirty="0">
                <a:solidFill>
                  <a:schemeClr val="tx1"/>
                </a:solidFill>
              </a:rPr>
              <a:t>Le Trait </a:t>
            </a:r>
            <a:r>
              <a:rPr lang="de-DE" sz="2400" i="1" dirty="0" err="1">
                <a:solidFill>
                  <a:schemeClr val="tx1"/>
                </a:solidFill>
              </a:rPr>
              <a:t>d‘Union</a:t>
            </a:r>
            <a:r>
              <a:rPr lang="de-DE" sz="2400" i="1" dirty="0">
                <a:solidFill>
                  <a:schemeClr val="tx1"/>
                </a:solidFill>
              </a:rPr>
              <a:t> </a:t>
            </a:r>
            <a:r>
              <a:rPr lang="de-DE" sz="2400" dirty="0">
                <a:solidFill>
                  <a:schemeClr val="tx1"/>
                </a:solidFill>
              </a:rPr>
              <a:t>(Mexico, 1883-84)		- </a:t>
            </a:r>
            <a:r>
              <a:rPr lang="de-DE" sz="2400" i="1" dirty="0">
                <a:solidFill>
                  <a:schemeClr val="tx1"/>
                </a:solidFill>
              </a:rPr>
              <a:t>Le </a:t>
            </a:r>
            <a:r>
              <a:rPr lang="de-DE" sz="2400" i="1" dirty="0" err="1">
                <a:solidFill>
                  <a:schemeClr val="tx1"/>
                </a:solidFill>
              </a:rPr>
              <a:t>Courrier</a:t>
            </a:r>
            <a:r>
              <a:rPr lang="de-DE" sz="2400" i="1" dirty="0">
                <a:solidFill>
                  <a:schemeClr val="tx1"/>
                </a:solidFill>
              </a:rPr>
              <a:t> </a:t>
            </a:r>
            <a:r>
              <a:rPr lang="de-DE" sz="2400" i="1" dirty="0" err="1">
                <a:solidFill>
                  <a:schemeClr val="tx1"/>
                </a:solidFill>
              </a:rPr>
              <a:t>français</a:t>
            </a:r>
            <a:r>
              <a:rPr lang="de-DE" sz="2400" i="1" dirty="0">
                <a:solidFill>
                  <a:schemeClr val="tx1"/>
                </a:solidFill>
              </a:rPr>
              <a:t> du Canada</a:t>
            </a:r>
          </a:p>
          <a:p>
            <a:pPr marL="457200" indent="-457200" algn="l">
              <a:buFontTx/>
              <a:buChar char="-"/>
              <a:defRPr/>
            </a:pPr>
            <a:r>
              <a:rPr lang="de-DE" sz="2400" i="1" dirty="0">
                <a:solidFill>
                  <a:schemeClr val="tx1"/>
                </a:solidFill>
              </a:rPr>
              <a:t>La </a:t>
            </a:r>
            <a:r>
              <a:rPr lang="de-DE" sz="2400" i="1" dirty="0" err="1">
                <a:solidFill>
                  <a:schemeClr val="tx1"/>
                </a:solidFill>
              </a:rPr>
              <a:t>Patrie</a:t>
            </a:r>
            <a:r>
              <a:rPr lang="de-DE" sz="2400" i="1" dirty="0">
                <a:solidFill>
                  <a:schemeClr val="tx1"/>
                </a:solidFill>
              </a:rPr>
              <a:t> </a:t>
            </a:r>
            <a:r>
              <a:rPr lang="de-DE" sz="2400" dirty="0">
                <a:solidFill>
                  <a:schemeClr val="tx1"/>
                </a:solidFill>
              </a:rPr>
              <a:t>(Montréal, </a:t>
            </a:r>
            <a:r>
              <a:rPr lang="en-US" sz="2400" dirty="0">
                <a:solidFill>
                  <a:schemeClr val="tx1"/>
                </a:solidFill>
              </a:rPr>
              <a:t>1884-1889, 1893-1895)</a:t>
            </a:r>
            <a:r>
              <a:rPr lang="de-DE" sz="2400" dirty="0">
                <a:solidFill>
                  <a:schemeClr val="tx1"/>
                </a:solidFill>
              </a:rPr>
              <a:t> 	                   (Montréal, 1910-11)</a:t>
            </a:r>
          </a:p>
          <a:p>
            <a:pPr marL="457200" indent="-457200" algn="l">
              <a:buFontTx/>
              <a:buChar char="-"/>
              <a:defRPr/>
            </a:pPr>
            <a:r>
              <a:rPr lang="de-DE" sz="2400" i="1" dirty="0">
                <a:solidFill>
                  <a:schemeClr val="tx1"/>
                </a:solidFill>
              </a:rPr>
              <a:t>Canada-Revue</a:t>
            </a:r>
            <a:r>
              <a:rPr lang="de-DE" sz="2400" dirty="0">
                <a:solidFill>
                  <a:schemeClr val="tx1"/>
                </a:solidFill>
              </a:rPr>
              <a:t> (Montréal, 1892-93)</a:t>
            </a:r>
          </a:p>
          <a:p>
            <a:pPr marL="457200" indent="-457200" algn="l">
              <a:buFontTx/>
              <a:buChar char="-"/>
              <a:defRPr/>
            </a:pPr>
            <a:r>
              <a:rPr lang="de-DE" sz="2400" i="1" dirty="0">
                <a:solidFill>
                  <a:schemeClr val="tx1"/>
                </a:solidFill>
              </a:rPr>
              <a:t>La Bataille </a:t>
            </a:r>
            <a:r>
              <a:rPr lang="de-DE" sz="2400" dirty="0">
                <a:solidFill>
                  <a:schemeClr val="tx1"/>
                </a:solidFill>
              </a:rPr>
              <a:t>(Montréal, 1895-96)</a:t>
            </a:r>
          </a:p>
          <a:p>
            <a:pPr marL="457200" indent="-457200" algn="l">
              <a:buFontTx/>
              <a:buChar char="-"/>
              <a:defRPr/>
            </a:pPr>
            <a:r>
              <a:rPr lang="de-DE" sz="2400" i="1" dirty="0">
                <a:solidFill>
                  <a:schemeClr val="tx1"/>
                </a:solidFill>
              </a:rPr>
              <a:t>Le </a:t>
            </a:r>
            <a:r>
              <a:rPr lang="de-DE" sz="2400" i="1" dirty="0" err="1">
                <a:solidFill>
                  <a:schemeClr val="tx1"/>
                </a:solidFill>
              </a:rPr>
              <a:t>Réveil</a:t>
            </a:r>
            <a:r>
              <a:rPr lang="de-DE" sz="2400" i="1" dirty="0">
                <a:solidFill>
                  <a:schemeClr val="tx1"/>
                </a:solidFill>
              </a:rPr>
              <a:t> </a:t>
            </a:r>
            <a:r>
              <a:rPr lang="de-DE" sz="2400" dirty="0">
                <a:solidFill>
                  <a:schemeClr val="tx1"/>
                </a:solidFill>
              </a:rPr>
              <a:t>(Montréal, 1894-95)</a:t>
            </a:r>
          </a:p>
          <a:p>
            <a:pPr marL="457200" indent="-457200" algn="l">
              <a:buFontTx/>
              <a:buChar char="-"/>
              <a:defRPr/>
            </a:pPr>
            <a:r>
              <a:rPr lang="de-DE" sz="2400" i="1" dirty="0">
                <a:solidFill>
                  <a:schemeClr val="tx1"/>
                </a:solidFill>
              </a:rPr>
              <a:t>Le Canada </a:t>
            </a:r>
            <a:r>
              <a:rPr lang="de-DE" sz="2400" dirty="0">
                <a:solidFill>
                  <a:schemeClr val="tx1"/>
                </a:solidFill>
              </a:rPr>
              <a:t>(1903-1906)</a:t>
            </a:r>
          </a:p>
          <a:p>
            <a:pPr marL="0" indent="0">
              <a:buNone/>
            </a:pPr>
            <a:r>
              <a:rPr lang="fr-FR" dirty="0">
                <a:solidFill>
                  <a:schemeClr val="bg1"/>
                </a:solidFill>
                <a:latin typeface="Times New Roman" panose="02020603050405020304" pitchFamily="18" charset="0"/>
                <a:ea typeface="Times"/>
              </a:rPr>
              <a:t>  </a:t>
            </a:r>
            <a:r>
              <a:rPr lang="fr-FR" sz="2400" dirty="0">
                <a:solidFill>
                  <a:schemeClr val="bg1"/>
                </a:solidFill>
                <a:latin typeface="Times New Roman" panose="02020603050405020304" pitchFamily="18" charset="0"/>
                <a:ea typeface="Times"/>
              </a:rPr>
              <a:t>II U</a:t>
            </a:r>
            <a:r>
              <a:rPr lang="fr-FR" sz="2400" b="0" dirty="0">
                <a:solidFill>
                  <a:schemeClr val="bg1"/>
                </a:solidFill>
                <a:effectLst/>
                <a:latin typeface="Times New Roman" panose="02020603050405020304" pitchFamily="18" charset="0"/>
                <a:ea typeface="Times"/>
              </a:rPr>
              <a:t>ne trajectoire singulière</a:t>
            </a:r>
            <a:endParaRPr lang="de-DE" dirty="0">
              <a:solidFill>
                <a:schemeClr val="bg1"/>
              </a:solidFill>
            </a:endParaRPr>
          </a:p>
          <a:p>
            <a:pPr>
              <a:buAutoNum type="arabicPeriod"/>
            </a:pPr>
            <a:endParaRPr lang="de-DE" dirty="0">
              <a:solidFill>
                <a:schemeClr val="tx1"/>
              </a:solidFill>
            </a:endParaRPr>
          </a:p>
        </p:txBody>
      </p:sp>
      <p:sp>
        <p:nvSpPr>
          <p:cNvPr id="7" name="Foliennummernplatzhalter 6">
            <a:extLst>
              <a:ext uri="{FF2B5EF4-FFF2-40B4-BE49-F238E27FC236}">
                <a16:creationId xmlns:a16="http://schemas.microsoft.com/office/drawing/2014/main" id="{D1827EF2-E9D8-2A30-2771-8DB3A36E52CC}"/>
              </a:ext>
            </a:extLst>
          </p:cNvPr>
          <p:cNvSpPr>
            <a:spLocks noGrp="1"/>
          </p:cNvSpPr>
          <p:nvPr>
            <p:ph type="sldNum" sz="quarter" idx="14"/>
          </p:nvPr>
        </p:nvSpPr>
        <p:spPr/>
        <p:txBody>
          <a:bodyPr/>
          <a:lstStyle/>
          <a:p>
            <a:fld id="{38FDE5FA-AC5F-1C49-B90E-46DA736DB90B}" type="slidenum">
              <a:rPr lang="de-DE" altLang="de-DE" sz="1200" smtClean="0"/>
              <a:pPr/>
              <a:t>8</a:t>
            </a:fld>
            <a:endParaRPr lang="de-DE" altLang="de-DE" sz="1200" dirty="0"/>
          </a:p>
        </p:txBody>
      </p:sp>
    </p:spTree>
    <p:extLst>
      <p:ext uri="{BB962C8B-B14F-4D97-AF65-F5344CB8AC3E}">
        <p14:creationId xmlns:p14="http://schemas.microsoft.com/office/powerpoint/2010/main" val="348264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F4EF68C-C0FA-DDEB-4A0D-3464BC3F50AB}"/>
              </a:ext>
            </a:extLst>
          </p:cNvPr>
          <p:cNvSpPr>
            <a:spLocks noGrp="1"/>
          </p:cNvSpPr>
          <p:nvPr>
            <p:ph type="body" sz="quarter" idx="10"/>
          </p:nvPr>
        </p:nvSpPr>
        <p:spPr>
          <a:xfrm>
            <a:off x="397932" y="349045"/>
            <a:ext cx="10755131" cy="591482"/>
          </a:xfrm>
        </p:spPr>
        <p:txBody>
          <a:bodyPr>
            <a:normAutofit fontScale="77500" lnSpcReduction="20000"/>
          </a:bodyPr>
          <a:lstStyle/>
          <a:p>
            <a:r>
              <a:rPr lang="de-DE" b="1" dirty="0"/>
              <a:t>Wilfrid Laurier (1841-1919)	       Joseph-Israel Tarte (1848-1907)	</a:t>
            </a:r>
            <a:r>
              <a:rPr lang="de-DE" dirty="0"/>
              <a:t>		</a:t>
            </a:r>
          </a:p>
        </p:txBody>
      </p:sp>
      <p:sp>
        <p:nvSpPr>
          <p:cNvPr id="4" name="Foliennummernplatzhalter 3">
            <a:extLst>
              <a:ext uri="{FF2B5EF4-FFF2-40B4-BE49-F238E27FC236}">
                <a16:creationId xmlns:a16="http://schemas.microsoft.com/office/drawing/2014/main" id="{CE1A0EB4-DD7E-BDE2-16C6-016AF0CFACE8}"/>
              </a:ext>
            </a:extLst>
          </p:cNvPr>
          <p:cNvSpPr>
            <a:spLocks noGrp="1"/>
          </p:cNvSpPr>
          <p:nvPr>
            <p:ph type="sldNum" sz="quarter" idx="14"/>
          </p:nvPr>
        </p:nvSpPr>
        <p:spPr/>
        <p:txBody>
          <a:bodyPr/>
          <a:lstStyle/>
          <a:p>
            <a:pPr>
              <a:defRPr/>
            </a:pPr>
            <a:fld id="{9C26CF26-809F-407B-9122-BBEFC90D682E}" type="slidenum">
              <a:rPr lang="de-DE" altLang="de-DE" smtClean="0"/>
              <a:pPr>
                <a:defRPr/>
              </a:pPr>
              <a:t>9</a:t>
            </a:fld>
            <a:endParaRPr lang="de-DE" altLang="de-DE" dirty="0"/>
          </a:p>
        </p:txBody>
      </p:sp>
      <p:pic>
        <p:nvPicPr>
          <p:cNvPr id="12" name="Inhaltsplatzhalter 11" descr="Ein Bild, das Kleidung, Person, Menschliches Gesicht, Porträt enthält.&#10;&#10;Automatisch generierte Beschreibung">
            <a:extLst>
              <a:ext uri="{FF2B5EF4-FFF2-40B4-BE49-F238E27FC236}">
                <a16:creationId xmlns:a16="http://schemas.microsoft.com/office/drawing/2014/main" id="{C872D16C-AD48-9E9A-1FD0-04C9DBB0BC73}"/>
              </a:ext>
            </a:extLst>
          </p:cNvPr>
          <p:cNvPicPr>
            <a:picLocks noGrp="1" noChangeAspect="1"/>
          </p:cNvPicPr>
          <p:nvPr>
            <p:ph idx="1"/>
          </p:nvPr>
        </p:nvPicPr>
        <p:blipFill>
          <a:blip r:embed="rId2"/>
          <a:stretch>
            <a:fillRect/>
          </a:stretch>
        </p:blipFill>
        <p:spPr>
          <a:xfrm>
            <a:off x="1232198" y="1358900"/>
            <a:ext cx="3276600" cy="4140200"/>
          </a:xfrm>
        </p:spPr>
      </p:pic>
      <p:pic>
        <p:nvPicPr>
          <p:cNvPr id="14" name="Grafik 13" descr="Ein Bild, das Porträt, Menschliches Gesicht, Kleidung, Person enthält.&#10;&#10;Automatisch generierte Beschreibung">
            <a:extLst>
              <a:ext uri="{FF2B5EF4-FFF2-40B4-BE49-F238E27FC236}">
                <a16:creationId xmlns:a16="http://schemas.microsoft.com/office/drawing/2014/main" id="{D1E32863-607C-01B7-4A30-ACC8F2987092}"/>
              </a:ext>
            </a:extLst>
          </p:cNvPr>
          <p:cNvPicPr>
            <a:picLocks noChangeAspect="1"/>
          </p:cNvPicPr>
          <p:nvPr/>
        </p:nvPicPr>
        <p:blipFill>
          <a:blip r:embed="rId3"/>
          <a:stretch>
            <a:fillRect/>
          </a:stretch>
        </p:blipFill>
        <p:spPr>
          <a:xfrm>
            <a:off x="6675119" y="1197317"/>
            <a:ext cx="2536973" cy="4132389"/>
          </a:xfrm>
          <a:prstGeom prst="rect">
            <a:avLst/>
          </a:prstGeom>
        </p:spPr>
      </p:pic>
      <p:sp>
        <p:nvSpPr>
          <p:cNvPr id="3" name="Textfeld 2">
            <a:extLst>
              <a:ext uri="{FF2B5EF4-FFF2-40B4-BE49-F238E27FC236}">
                <a16:creationId xmlns:a16="http://schemas.microsoft.com/office/drawing/2014/main" id="{6AC3E102-28DE-3726-BDB7-7588AE08B651}"/>
              </a:ext>
            </a:extLst>
          </p:cNvPr>
          <p:cNvSpPr txBox="1"/>
          <p:nvPr/>
        </p:nvSpPr>
        <p:spPr>
          <a:xfrm>
            <a:off x="397933" y="5542057"/>
            <a:ext cx="5577809" cy="923330"/>
          </a:xfrm>
          <a:prstGeom prst="rect">
            <a:avLst/>
          </a:prstGeom>
          <a:noFill/>
        </p:spPr>
        <p:txBody>
          <a:bodyPr wrap="none" rtlCol="0">
            <a:spAutoFit/>
          </a:bodyPr>
          <a:lstStyle/>
          <a:p>
            <a:r>
              <a:rPr lang="de-DE" dirty="0"/>
              <a:t>Co-</a:t>
            </a:r>
            <a:r>
              <a:rPr lang="de-DE" dirty="0" err="1"/>
              <a:t>fondateur</a:t>
            </a:r>
            <a:r>
              <a:rPr lang="de-DE" dirty="0"/>
              <a:t> du Part </a:t>
            </a:r>
            <a:r>
              <a:rPr lang="de-DE" dirty="0" err="1"/>
              <a:t>Libéral</a:t>
            </a:r>
            <a:r>
              <a:rPr lang="de-DE" dirty="0"/>
              <a:t>, Premier </a:t>
            </a:r>
            <a:r>
              <a:rPr lang="de-DE" dirty="0" err="1"/>
              <a:t>Ministre</a:t>
            </a:r>
            <a:r>
              <a:rPr lang="de-DE" dirty="0"/>
              <a:t> du Canada</a:t>
            </a:r>
          </a:p>
          <a:p>
            <a:r>
              <a:rPr lang="de-DE" dirty="0"/>
              <a:t>entre 1896 et 1911</a:t>
            </a:r>
          </a:p>
          <a:p>
            <a:endParaRPr lang="de-DE" dirty="0"/>
          </a:p>
        </p:txBody>
      </p:sp>
      <p:sp>
        <p:nvSpPr>
          <p:cNvPr id="5" name="Textfeld 4">
            <a:extLst>
              <a:ext uri="{FF2B5EF4-FFF2-40B4-BE49-F238E27FC236}">
                <a16:creationId xmlns:a16="http://schemas.microsoft.com/office/drawing/2014/main" id="{FABEAB6B-5949-A4DF-D46C-C2E15EE52A2A}"/>
              </a:ext>
            </a:extLst>
          </p:cNvPr>
          <p:cNvSpPr txBox="1"/>
          <p:nvPr/>
        </p:nvSpPr>
        <p:spPr>
          <a:xfrm>
            <a:off x="6493367" y="5586496"/>
            <a:ext cx="5437451" cy="646331"/>
          </a:xfrm>
          <a:prstGeom prst="rect">
            <a:avLst/>
          </a:prstGeom>
          <a:noFill/>
        </p:spPr>
        <p:txBody>
          <a:bodyPr wrap="none" rtlCol="0">
            <a:spAutoFit/>
          </a:bodyPr>
          <a:lstStyle/>
          <a:p>
            <a:r>
              <a:rPr lang="de-DE" dirty="0"/>
              <a:t>Homme </a:t>
            </a:r>
            <a:r>
              <a:rPr lang="de-DE" dirty="0" err="1"/>
              <a:t>politique</a:t>
            </a:r>
            <a:r>
              <a:rPr lang="de-DE" dirty="0"/>
              <a:t> </a:t>
            </a:r>
            <a:r>
              <a:rPr lang="de-DE" dirty="0" err="1"/>
              <a:t>canadien</a:t>
            </a:r>
            <a:r>
              <a:rPr lang="de-DE" dirty="0"/>
              <a:t>; passé du </a:t>
            </a:r>
            <a:r>
              <a:rPr lang="de-DE" dirty="0" err="1"/>
              <a:t>Parti</a:t>
            </a:r>
            <a:r>
              <a:rPr lang="de-DE" dirty="0"/>
              <a:t> </a:t>
            </a:r>
            <a:r>
              <a:rPr lang="de-DE" dirty="0" err="1"/>
              <a:t>conservateur</a:t>
            </a:r>
            <a:endParaRPr lang="de-DE" dirty="0"/>
          </a:p>
          <a:p>
            <a:r>
              <a:rPr lang="de-DE" dirty="0"/>
              <a:t>au </a:t>
            </a:r>
            <a:r>
              <a:rPr lang="de-DE" dirty="0" err="1"/>
              <a:t>Parti</a:t>
            </a:r>
            <a:r>
              <a:rPr lang="de-DE" dirty="0"/>
              <a:t> </a:t>
            </a:r>
            <a:r>
              <a:rPr lang="de-DE" dirty="0" err="1"/>
              <a:t>Libéral</a:t>
            </a:r>
            <a:r>
              <a:rPr lang="de-DE" dirty="0"/>
              <a:t>; </a:t>
            </a:r>
            <a:r>
              <a:rPr lang="de-DE" dirty="0" err="1"/>
              <a:t>député</a:t>
            </a:r>
            <a:r>
              <a:rPr lang="de-DE" dirty="0"/>
              <a:t>, </a:t>
            </a:r>
            <a:r>
              <a:rPr lang="de-DE" dirty="0" err="1"/>
              <a:t>ministre</a:t>
            </a:r>
            <a:r>
              <a:rPr lang="de-DE" dirty="0"/>
              <a:t> et </a:t>
            </a:r>
            <a:r>
              <a:rPr lang="de-DE" dirty="0" err="1"/>
              <a:t>journaliste</a:t>
            </a:r>
            <a:endParaRPr lang="de-DE" dirty="0"/>
          </a:p>
        </p:txBody>
      </p:sp>
      <p:sp>
        <p:nvSpPr>
          <p:cNvPr id="6" name="Textfeld 5">
            <a:extLst>
              <a:ext uri="{FF2B5EF4-FFF2-40B4-BE49-F238E27FC236}">
                <a16:creationId xmlns:a16="http://schemas.microsoft.com/office/drawing/2014/main" id="{7B35F8E3-9502-9754-973D-79C71BA7E329}"/>
              </a:ext>
            </a:extLst>
          </p:cNvPr>
          <p:cNvSpPr txBox="1"/>
          <p:nvPr/>
        </p:nvSpPr>
        <p:spPr>
          <a:xfrm>
            <a:off x="397932" y="6377214"/>
            <a:ext cx="2743059" cy="369332"/>
          </a:xfrm>
          <a:prstGeom prst="rect">
            <a:avLst/>
          </a:prstGeom>
          <a:noFill/>
        </p:spPr>
        <p:txBody>
          <a:bodyPr wrap="none" rtlCol="0">
            <a:spAutoFit/>
          </a:bodyPr>
          <a:lstStyle/>
          <a:p>
            <a:r>
              <a:rPr lang="fr-FR" sz="1800" dirty="0">
                <a:solidFill>
                  <a:schemeClr val="bg1"/>
                </a:solidFill>
                <a:latin typeface="Times New Roman" panose="02020603050405020304" pitchFamily="18" charset="0"/>
                <a:ea typeface="Times"/>
              </a:rPr>
              <a:t>II U</a:t>
            </a:r>
            <a:r>
              <a:rPr lang="fr-FR" sz="1800" b="0" dirty="0">
                <a:solidFill>
                  <a:schemeClr val="bg1"/>
                </a:solidFill>
                <a:effectLst/>
                <a:latin typeface="Times New Roman" panose="02020603050405020304" pitchFamily="18" charset="0"/>
                <a:ea typeface="Times"/>
              </a:rPr>
              <a:t>ne trajectoire singulière</a:t>
            </a:r>
            <a:endParaRPr lang="de-DE" dirty="0">
              <a:solidFill>
                <a:schemeClr val="bg1"/>
              </a:solidFill>
            </a:endParaRPr>
          </a:p>
        </p:txBody>
      </p:sp>
    </p:spTree>
    <p:extLst>
      <p:ext uri="{BB962C8B-B14F-4D97-AF65-F5344CB8AC3E}">
        <p14:creationId xmlns:p14="http://schemas.microsoft.com/office/powerpoint/2010/main" val="78244521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1836</Words>
  <Application>Microsoft Macintosh PowerPoint</Application>
  <PresentationFormat>Breitbild</PresentationFormat>
  <Paragraphs>188</Paragraphs>
  <Slides>26</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26</vt:i4>
      </vt:variant>
    </vt:vector>
  </HeadingPairs>
  <TitlesOfParts>
    <vt:vector size="35" baseType="lpstr">
      <vt:lpstr>ＭＳ Ｐゴシック</vt:lpstr>
      <vt:lpstr>Arial</vt:lpstr>
      <vt:lpstr>Calibri</vt:lpstr>
      <vt:lpstr>Calibri Light</vt:lpstr>
      <vt:lpstr>Lucida Grande</vt:lpstr>
      <vt:lpstr>Segoe UI</vt:lpstr>
      <vt:lpstr>Times New Roman</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Prof. Lüsebrink</dc:creator>
  <cp:lastModifiedBy>Hans-Jürgen Lüsebrink</cp:lastModifiedBy>
  <cp:revision>117</cp:revision>
  <cp:lastPrinted>2023-09-26T13:17:22Z</cp:lastPrinted>
  <dcterms:created xsi:type="dcterms:W3CDTF">2023-09-02T15:01:52Z</dcterms:created>
  <dcterms:modified xsi:type="dcterms:W3CDTF">2024-12-11T14:42:05Z</dcterms:modified>
</cp:coreProperties>
</file>