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7773988" cy="10066338"/>
  <p:notesSz cx="7023100" cy="9309100"/>
  <p:defaultTextStyle>
    <a:defPPr>
      <a:defRPr lang="fr-FR"/>
    </a:defPPr>
    <a:lvl1pPr marL="0" algn="l" defTabSz="1175254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1pPr>
    <a:lvl2pPr marL="587627" algn="l" defTabSz="1175254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2pPr>
    <a:lvl3pPr marL="1175254" algn="l" defTabSz="1175254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3pPr>
    <a:lvl4pPr marL="1762882" algn="l" defTabSz="1175254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4pPr>
    <a:lvl5pPr marL="2350508" algn="l" defTabSz="1175254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5pPr>
    <a:lvl6pPr marL="2938137" algn="l" defTabSz="1175254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6pPr>
    <a:lvl7pPr marL="3525763" algn="l" defTabSz="1175254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7pPr>
    <a:lvl8pPr marL="4113390" algn="l" defTabSz="1175254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8pPr>
    <a:lvl9pPr marL="4701018" algn="l" defTabSz="1175254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99FFCC"/>
    <a:srgbClr val="DBF5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723" autoAdjust="0"/>
  </p:normalViewPr>
  <p:slideViewPr>
    <p:cSldViewPr>
      <p:cViewPr>
        <p:scale>
          <a:sx n="100" d="100"/>
          <a:sy n="100" d="100"/>
        </p:scale>
        <p:origin x="-2448" y="888"/>
      </p:cViewPr>
      <p:guideLst>
        <p:guide orient="horz" pos="3171"/>
        <p:guide pos="244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3" y="3"/>
            <a:ext cx="3043343" cy="465455"/>
          </a:xfrm>
          <a:prstGeom prst="rect">
            <a:avLst/>
          </a:prstGeom>
        </p:spPr>
        <p:txBody>
          <a:bodyPr vert="horz" lIns="93298" tIns="46649" rIns="93298" bIns="46649" rtlCol="0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978135" y="3"/>
            <a:ext cx="3043343" cy="465455"/>
          </a:xfrm>
          <a:prstGeom prst="rect">
            <a:avLst/>
          </a:prstGeom>
        </p:spPr>
        <p:txBody>
          <a:bodyPr vert="horz" lIns="93298" tIns="46649" rIns="93298" bIns="46649" rtlCol="0"/>
          <a:lstStyle>
            <a:lvl1pPr algn="r">
              <a:defRPr sz="1200"/>
            </a:lvl1pPr>
          </a:lstStyle>
          <a:p>
            <a:fld id="{F805DBA1-8745-4A60-9A15-7481211D454D}" type="datetimeFigureOut">
              <a:rPr lang="fr-CA" smtClean="0"/>
              <a:t>2014-04-23</a:t>
            </a:fld>
            <a:endParaRPr lang="fr-CA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3" y="8842032"/>
            <a:ext cx="3043343" cy="465455"/>
          </a:xfrm>
          <a:prstGeom prst="rect">
            <a:avLst/>
          </a:prstGeom>
        </p:spPr>
        <p:txBody>
          <a:bodyPr vert="horz" lIns="93298" tIns="46649" rIns="93298" bIns="46649" rtlCol="0" anchor="b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978135" y="8842032"/>
            <a:ext cx="3043343" cy="465455"/>
          </a:xfrm>
          <a:prstGeom prst="rect">
            <a:avLst/>
          </a:prstGeom>
        </p:spPr>
        <p:txBody>
          <a:bodyPr vert="horz" lIns="93298" tIns="46649" rIns="93298" bIns="46649" rtlCol="0" anchor="b"/>
          <a:lstStyle>
            <a:lvl1pPr algn="r">
              <a:defRPr sz="1200"/>
            </a:lvl1pPr>
          </a:lstStyle>
          <a:p>
            <a:fld id="{1E5A9B1E-7910-4F88-B032-E2D7559F4D08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691877492"/>
      </p:ext>
    </p:extLst>
  </p:cSld>
  <p:clrMap bg1="lt1" tx1="dk1" bg2="lt2" tx2="dk2" accent1="accent1" accent2="accent2" accent3="accent3" accent4="accent4" accent5="accent5" accent6="accent6" hlink="hlink" folHlink="folHlink"/>
  <p:hf sldNum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3" y="3"/>
            <a:ext cx="3043343" cy="465455"/>
          </a:xfrm>
          <a:prstGeom prst="rect">
            <a:avLst/>
          </a:prstGeom>
        </p:spPr>
        <p:txBody>
          <a:bodyPr vert="horz" lIns="93298" tIns="46649" rIns="93298" bIns="46649" rtlCol="0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978135" y="3"/>
            <a:ext cx="3043343" cy="465455"/>
          </a:xfrm>
          <a:prstGeom prst="rect">
            <a:avLst/>
          </a:prstGeom>
        </p:spPr>
        <p:txBody>
          <a:bodyPr vert="horz" lIns="93298" tIns="46649" rIns="93298" bIns="46649" rtlCol="0"/>
          <a:lstStyle>
            <a:lvl1pPr algn="r">
              <a:defRPr sz="1200"/>
            </a:lvl1pPr>
          </a:lstStyle>
          <a:p>
            <a:fld id="{CD3DA3A5-ABDA-4924-93D4-2484226180E2}" type="datetimeFigureOut">
              <a:rPr lang="fr-CA" smtClean="0"/>
              <a:t>2014-04-23</a:t>
            </a:fld>
            <a:endParaRPr lang="fr-CA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163763" y="698500"/>
            <a:ext cx="2695575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298" tIns="46649" rIns="93298" bIns="46649" rtlCol="0" anchor="ctr"/>
          <a:lstStyle/>
          <a:p>
            <a:endParaRPr lang="fr-CA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2310" y="4421825"/>
            <a:ext cx="5618480" cy="4189095"/>
          </a:xfrm>
          <a:prstGeom prst="rect">
            <a:avLst/>
          </a:prstGeom>
        </p:spPr>
        <p:txBody>
          <a:bodyPr vert="horz" lIns="93298" tIns="46649" rIns="93298" bIns="46649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3" y="8842032"/>
            <a:ext cx="3043343" cy="465455"/>
          </a:xfrm>
          <a:prstGeom prst="rect">
            <a:avLst/>
          </a:prstGeom>
        </p:spPr>
        <p:txBody>
          <a:bodyPr vert="horz" lIns="93298" tIns="46649" rIns="93298" bIns="46649" rtlCol="0" anchor="b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978135" y="8842032"/>
            <a:ext cx="3043343" cy="465455"/>
          </a:xfrm>
          <a:prstGeom prst="rect">
            <a:avLst/>
          </a:prstGeom>
        </p:spPr>
        <p:txBody>
          <a:bodyPr vert="horz" lIns="93298" tIns="46649" rIns="93298" bIns="46649" rtlCol="0" anchor="b"/>
          <a:lstStyle>
            <a:lvl1pPr algn="r">
              <a:defRPr sz="1200"/>
            </a:lvl1pPr>
          </a:lstStyle>
          <a:p>
            <a:fld id="{AAA75651-0C22-4EE5-BAA3-479791B1568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320738705"/>
      </p:ext>
    </p:extLst>
  </p:cSld>
  <p:clrMap bg1="lt1" tx1="dk1" bg2="lt2" tx2="dk2" accent1="accent1" accent2="accent2" accent3="accent3" accent4="accent4" accent5="accent5" accent6="accent6" hlink="hlink" folHlink="folHlink"/>
  <p:hf sldNum="0" dt="0"/>
  <p:notesStyle>
    <a:lvl1pPr marL="0" algn="l" defTabSz="1175254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1pPr>
    <a:lvl2pPr marL="587627" algn="l" defTabSz="1175254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2pPr>
    <a:lvl3pPr marL="1175254" algn="l" defTabSz="1175254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3pPr>
    <a:lvl4pPr marL="1762882" algn="l" defTabSz="1175254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4pPr>
    <a:lvl5pPr marL="2350508" algn="l" defTabSz="1175254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5pPr>
    <a:lvl6pPr marL="2938137" algn="l" defTabSz="1175254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6pPr>
    <a:lvl7pPr marL="3525763" algn="l" defTabSz="1175254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7pPr>
    <a:lvl8pPr marL="4113390" algn="l" defTabSz="1175254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8pPr>
    <a:lvl9pPr marL="4701018" algn="l" defTabSz="1175254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2163763" y="698500"/>
            <a:ext cx="2695575" cy="3490913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e l'en-tête 3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5373780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83052" y="3127096"/>
            <a:ext cx="6607890" cy="2157738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66100" y="5704259"/>
            <a:ext cx="5441793" cy="257250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876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52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28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05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381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257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33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10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E816A-8834-46EE-97DA-9D4F5837256E}" type="datetimeFigureOut">
              <a:rPr lang="fr-CA" smtClean="0"/>
              <a:t>2014-04-23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13E4C-36E2-48BF-9A11-DA30C94845E9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337325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E816A-8834-46EE-97DA-9D4F5837256E}" type="datetimeFigureOut">
              <a:rPr lang="fr-CA" smtClean="0"/>
              <a:t>2014-04-23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13E4C-36E2-48BF-9A11-DA30C94845E9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9014164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5636144" y="403123"/>
            <a:ext cx="1749146" cy="8589010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88700" y="403123"/>
            <a:ext cx="5117876" cy="858901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E816A-8834-46EE-97DA-9D4F5837256E}" type="datetimeFigureOut">
              <a:rPr lang="fr-CA" smtClean="0"/>
              <a:t>2014-04-23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13E4C-36E2-48BF-9A11-DA30C94845E9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098265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E816A-8834-46EE-97DA-9D4F5837256E}" type="datetimeFigureOut">
              <a:rPr lang="fr-CA" smtClean="0"/>
              <a:t>2014-04-23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13E4C-36E2-48BF-9A11-DA30C94845E9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942206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4093" y="6468557"/>
            <a:ext cx="6607890" cy="1999285"/>
          </a:xfrm>
        </p:spPr>
        <p:txBody>
          <a:bodyPr anchor="t"/>
          <a:lstStyle>
            <a:lvl1pPr algn="l">
              <a:defRPr sz="5000" b="1" cap="all"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14093" y="4266549"/>
            <a:ext cx="6607890" cy="2202010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58762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17525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76288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35050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93813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525763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11339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70101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E816A-8834-46EE-97DA-9D4F5837256E}" type="datetimeFigureOut">
              <a:rPr lang="fr-CA" smtClean="0"/>
              <a:t>2014-04-23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13E4C-36E2-48BF-9A11-DA30C94845E9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9812865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88704" y="2348816"/>
            <a:ext cx="3433511" cy="6643318"/>
          </a:xfrm>
        </p:spPr>
        <p:txBody>
          <a:bodyPr/>
          <a:lstStyle>
            <a:lvl1pPr>
              <a:defRPr sz="3500"/>
            </a:lvl1pPr>
            <a:lvl2pPr>
              <a:defRPr sz="32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951780" y="2348816"/>
            <a:ext cx="3433511" cy="6643318"/>
          </a:xfrm>
        </p:spPr>
        <p:txBody>
          <a:bodyPr/>
          <a:lstStyle>
            <a:lvl1pPr>
              <a:defRPr sz="3500"/>
            </a:lvl1pPr>
            <a:lvl2pPr>
              <a:defRPr sz="32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E816A-8834-46EE-97DA-9D4F5837256E}" type="datetimeFigureOut">
              <a:rPr lang="fr-CA" smtClean="0"/>
              <a:t>2014-04-23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13E4C-36E2-48BF-9A11-DA30C94845E9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8140367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88704" y="2253277"/>
            <a:ext cx="3434861" cy="939058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587627" indent="0">
              <a:buNone/>
              <a:defRPr sz="2600" b="1"/>
            </a:lvl2pPr>
            <a:lvl3pPr marL="1175254" indent="0">
              <a:buNone/>
              <a:defRPr sz="2200" b="1"/>
            </a:lvl3pPr>
            <a:lvl4pPr marL="1762882" indent="0">
              <a:buNone/>
              <a:defRPr sz="1900" b="1"/>
            </a:lvl4pPr>
            <a:lvl5pPr marL="2350508" indent="0">
              <a:buNone/>
              <a:defRPr sz="1900" b="1"/>
            </a:lvl5pPr>
            <a:lvl6pPr marL="2938137" indent="0">
              <a:buNone/>
              <a:defRPr sz="1900" b="1"/>
            </a:lvl6pPr>
            <a:lvl7pPr marL="3525763" indent="0">
              <a:buNone/>
              <a:defRPr sz="1900" b="1"/>
            </a:lvl7pPr>
            <a:lvl8pPr marL="4113390" indent="0">
              <a:buNone/>
              <a:defRPr sz="1900" b="1"/>
            </a:lvl8pPr>
            <a:lvl9pPr marL="4701018" indent="0">
              <a:buNone/>
              <a:defRPr sz="19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88704" y="3192333"/>
            <a:ext cx="3434861" cy="5799796"/>
          </a:xfrm>
        </p:spPr>
        <p:txBody>
          <a:bodyPr/>
          <a:lstStyle>
            <a:lvl1pPr>
              <a:defRPr sz="3200"/>
            </a:lvl1pPr>
            <a:lvl2pPr>
              <a:defRPr sz="26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949081" y="2253277"/>
            <a:ext cx="3436210" cy="939058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587627" indent="0">
              <a:buNone/>
              <a:defRPr sz="2600" b="1"/>
            </a:lvl2pPr>
            <a:lvl3pPr marL="1175254" indent="0">
              <a:buNone/>
              <a:defRPr sz="2200" b="1"/>
            </a:lvl3pPr>
            <a:lvl4pPr marL="1762882" indent="0">
              <a:buNone/>
              <a:defRPr sz="1900" b="1"/>
            </a:lvl4pPr>
            <a:lvl5pPr marL="2350508" indent="0">
              <a:buNone/>
              <a:defRPr sz="1900" b="1"/>
            </a:lvl5pPr>
            <a:lvl6pPr marL="2938137" indent="0">
              <a:buNone/>
              <a:defRPr sz="1900" b="1"/>
            </a:lvl6pPr>
            <a:lvl7pPr marL="3525763" indent="0">
              <a:buNone/>
              <a:defRPr sz="1900" b="1"/>
            </a:lvl7pPr>
            <a:lvl8pPr marL="4113390" indent="0">
              <a:buNone/>
              <a:defRPr sz="1900" b="1"/>
            </a:lvl8pPr>
            <a:lvl9pPr marL="4701018" indent="0">
              <a:buNone/>
              <a:defRPr sz="19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949081" y="3192333"/>
            <a:ext cx="3436210" cy="5799796"/>
          </a:xfrm>
        </p:spPr>
        <p:txBody>
          <a:bodyPr/>
          <a:lstStyle>
            <a:lvl1pPr>
              <a:defRPr sz="3200"/>
            </a:lvl1pPr>
            <a:lvl2pPr>
              <a:defRPr sz="26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E816A-8834-46EE-97DA-9D4F5837256E}" type="datetimeFigureOut">
              <a:rPr lang="fr-CA" smtClean="0"/>
              <a:t>2014-04-23</a:t>
            </a:fld>
            <a:endParaRPr lang="fr-CA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13E4C-36E2-48BF-9A11-DA30C94845E9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838785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E816A-8834-46EE-97DA-9D4F5837256E}" type="datetimeFigureOut">
              <a:rPr lang="fr-CA" smtClean="0"/>
              <a:t>2014-04-23</a:t>
            </a:fld>
            <a:endParaRPr lang="fr-CA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13E4C-36E2-48BF-9A11-DA30C94845E9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0717837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E816A-8834-46EE-97DA-9D4F5837256E}" type="datetimeFigureOut">
              <a:rPr lang="fr-CA" smtClean="0"/>
              <a:t>2014-04-23</a:t>
            </a:fld>
            <a:endParaRPr lang="fr-CA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13E4C-36E2-48BF-9A11-DA30C94845E9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793411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8704" y="400792"/>
            <a:ext cx="2557589" cy="1705685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039417" y="400793"/>
            <a:ext cx="4345876" cy="8591342"/>
          </a:xfrm>
        </p:spPr>
        <p:txBody>
          <a:bodyPr/>
          <a:lstStyle>
            <a:lvl1pPr>
              <a:defRPr sz="4200"/>
            </a:lvl1pPr>
            <a:lvl2pPr>
              <a:defRPr sz="3500"/>
            </a:lvl2pPr>
            <a:lvl3pPr>
              <a:defRPr sz="32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88704" y="2106478"/>
            <a:ext cx="2557589" cy="6885655"/>
          </a:xfrm>
        </p:spPr>
        <p:txBody>
          <a:bodyPr/>
          <a:lstStyle>
            <a:lvl1pPr marL="0" indent="0">
              <a:buNone/>
              <a:defRPr sz="1800"/>
            </a:lvl1pPr>
            <a:lvl2pPr marL="587627" indent="0">
              <a:buNone/>
              <a:defRPr sz="1500"/>
            </a:lvl2pPr>
            <a:lvl3pPr marL="1175254" indent="0">
              <a:buNone/>
              <a:defRPr sz="1300"/>
            </a:lvl3pPr>
            <a:lvl4pPr marL="1762882" indent="0">
              <a:buNone/>
              <a:defRPr sz="1200"/>
            </a:lvl4pPr>
            <a:lvl5pPr marL="2350508" indent="0">
              <a:buNone/>
              <a:defRPr sz="1200"/>
            </a:lvl5pPr>
            <a:lvl6pPr marL="2938137" indent="0">
              <a:buNone/>
              <a:defRPr sz="1200"/>
            </a:lvl6pPr>
            <a:lvl7pPr marL="3525763" indent="0">
              <a:buNone/>
              <a:defRPr sz="1200"/>
            </a:lvl7pPr>
            <a:lvl8pPr marL="4113390" indent="0">
              <a:buNone/>
              <a:defRPr sz="1200"/>
            </a:lvl8pPr>
            <a:lvl9pPr marL="4701018" indent="0">
              <a:buNone/>
              <a:defRPr sz="12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E816A-8834-46EE-97DA-9D4F5837256E}" type="datetimeFigureOut">
              <a:rPr lang="fr-CA" smtClean="0"/>
              <a:t>2014-04-23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13E4C-36E2-48BF-9A11-DA30C94845E9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1369429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23759" y="7046440"/>
            <a:ext cx="4664393" cy="831871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523759" y="899445"/>
            <a:ext cx="4664393" cy="6039803"/>
          </a:xfrm>
        </p:spPr>
        <p:txBody>
          <a:bodyPr/>
          <a:lstStyle>
            <a:lvl1pPr marL="0" indent="0">
              <a:buNone/>
              <a:defRPr sz="4200"/>
            </a:lvl1pPr>
            <a:lvl2pPr marL="587627" indent="0">
              <a:buNone/>
              <a:defRPr sz="3500"/>
            </a:lvl2pPr>
            <a:lvl3pPr marL="1175254" indent="0">
              <a:buNone/>
              <a:defRPr sz="3200"/>
            </a:lvl3pPr>
            <a:lvl4pPr marL="1762882" indent="0">
              <a:buNone/>
              <a:defRPr sz="2600"/>
            </a:lvl4pPr>
            <a:lvl5pPr marL="2350508" indent="0">
              <a:buNone/>
              <a:defRPr sz="2600"/>
            </a:lvl5pPr>
            <a:lvl6pPr marL="2938137" indent="0">
              <a:buNone/>
              <a:defRPr sz="2600"/>
            </a:lvl6pPr>
            <a:lvl7pPr marL="3525763" indent="0">
              <a:buNone/>
              <a:defRPr sz="2600"/>
            </a:lvl7pPr>
            <a:lvl8pPr marL="4113390" indent="0">
              <a:buNone/>
              <a:defRPr sz="2600"/>
            </a:lvl8pPr>
            <a:lvl9pPr marL="4701018" indent="0">
              <a:buNone/>
              <a:defRPr sz="2600"/>
            </a:lvl9pPr>
          </a:lstStyle>
          <a:p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523759" y="7878311"/>
            <a:ext cx="4664393" cy="1181397"/>
          </a:xfrm>
        </p:spPr>
        <p:txBody>
          <a:bodyPr/>
          <a:lstStyle>
            <a:lvl1pPr marL="0" indent="0">
              <a:buNone/>
              <a:defRPr sz="1800"/>
            </a:lvl1pPr>
            <a:lvl2pPr marL="587627" indent="0">
              <a:buNone/>
              <a:defRPr sz="1500"/>
            </a:lvl2pPr>
            <a:lvl3pPr marL="1175254" indent="0">
              <a:buNone/>
              <a:defRPr sz="1300"/>
            </a:lvl3pPr>
            <a:lvl4pPr marL="1762882" indent="0">
              <a:buNone/>
              <a:defRPr sz="1200"/>
            </a:lvl4pPr>
            <a:lvl5pPr marL="2350508" indent="0">
              <a:buNone/>
              <a:defRPr sz="1200"/>
            </a:lvl5pPr>
            <a:lvl6pPr marL="2938137" indent="0">
              <a:buNone/>
              <a:defRPr sz="1200"/>
            </a:lvl6pPr>
            <a:lvl7pPr marL="3525763" indent="0">
              <a:buNone/>
              <a:defRPr sz="1200"/>
            </a:lvl7pPr>
            <a:lvl8pPr marL="4113390" indent="0">
              <a:buNone/>
              <a:defRPr sz="1200"/>
            </a:lvl8pPr>
            <a:lvl9pPr marL="4701018" indent="0">
              <a:buNone/>
              <a:defRPr sz="12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E816A-8834-46EE-97DA-9D4F5837256E}" type="datetimeFigureOut">
              <a:rPr lang="fr-CA" smtClean="0"/>
              <a:t>2014-04-23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13E4C-36E2-48BF-9A11-DA30C94845E9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626110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88702" y="403122"/>
            <a:ext cx="6996590" cy="1677722"/>
          </a:xfrm>
          <a:prstGeom prst="rect">
            <a:avLst/>
          </a:prstGeom>
        </p:spPr>
        <p:txBody>
          <a:bodyPr vert="horz" lIns="117526" tIns="58763" rIns="117526" bIns="58763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88702" y="2348816"/>
            <a:ext cx="6996590" cy="6643318"/>
          </a:xfrm>
          <a:prstGeom prst="rect">
            <a:avLst/>
          </a:prstGeom>
        </p:spPr>
        <p:txBody>
          <a:bodyPr vert="horz" lIns="117526" tIns="58763" rIns="117526" bIns="58763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88702" y="9330009"/>
            <a:ext cx="1813930" cy="535939"/>
          </a:xfrm>
          <a:prstGeom prst="rect">
            <a:avLst/>
          </a:prstGeom>
        </p:spPr>
        <p:txBody>
          <a:bodyPr vert="horz" lIns="117526" tIns="58763" rIns="117526" bIns="58763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E816A-8834-46EE-97DA-9D4F5837256E}" type="datetimeFigureOut">
              <a:rPr lang="fr-CA" smtClean="0"/>
              <a:t>2014-04-23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56115" y="9330009"/>
            <a:ext cx="2461763" cy="535939"/>
          </a:xfrm>
          <a:prstGeom prst="rect">
            <a:avLst/>
          </a:prstGeom>
        </p:spPr>
        <p:txBody>
          <a:bodyPr vert="horz" lIns="117526" tIns="58763" rIns="117526" bIns="58763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5571360" y="9330009"/>
            <a:ext cx="1813930" cy="535939"/>
          </a:xfrm>
          <a:prstGeom prst="rect">
            <a:avLst/>
          </a:prstGeom>
        </p:spPr>
        <p:txBody>
          <a:bodyPr vert="horz" lIns="117526" tIns="58763" rIns="117526" bIns="58763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113E4C-36E2-48BF-9A11-DA30C94845E9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893562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75254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719" indent="-440719" algn="l" defTabSz="1175254" rtl="0" eaLnBrk="1" latinLnBrk="0" hangingPunct="1">
        <a:spcBef>
          <a:spcPct val="20000"/>
        </a:spcBef>
        <a:buFont typeface="Arial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954895" indent="-367268" algn="l" defTabSz="1175254" rtl="0" eaLnBrk="1" latinLnBrk="0" hangingPunct="1">
        <a:spcBef>
          <a:spcPct val="20000"/>
        </a:spcBef>
        <a:buFont typeface="Arial" pitchFamily="34" charset="0"/>
        <a:buChar char="–"/>
        <a:defRPr sz="3500" kern="1200">
          <a:solidFill>
            <a:schemeClr val="tx1"/>
          </a:solidFill>
          <a:latin typeface="+mn-lt"/>
          <a:ea typeface="+mn-ea"/>
          <a:cs typeface="+mn-cs"/>
        </a:defRPr>
      </a:lvl2pPr>
      <a:lvl3pPr marL="1469069" indent="-293815" algn="l" defTabSz="117525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056696" indent="-293815" algn="l" defTabSz="1175254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4324" indent="-293815" algn="l" defTabSz="1175254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31952" indent="-293815" algn="l" defTabSz="117525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19577" indent="-293815" algn="l" defTabSz="117525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07205" indent="-293815" algn="l" defTabSz="117525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94833" indent="-293815" algn="l" defTabSz="117525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17525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87627" algn="l" defTabSz="117525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75254" algn="l" defTabSz="117525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2882" algn="l" defTabSz="117525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350508" algn="l" defTabSz="117525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938137" algn="l" defTabSz="117525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525763" algn="l" defTabSz="117525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4113390" algn="l" defTabSz="117525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701018" algn="l" defTabSz="117525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tiff"/><Relationship Id="rId5" Type="http://schemas.openxmlformats.org/officeDocument/2006/relationships/image" Target="../media/image3.tiff"/><Relationship Id="rId4" Type="http://schemas.openxmlformats.org/officeDocument/2006/relationships/image" Target="../media/image2.tif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382783" y="208633"/>
            <a:ext cx="4284142" cy="1445526"/>
          </a:xfrm>
          <a:ln/>
        </p:spPr>
        <p:style>
          <a:lnRef idx="1">
            <a:schemeClr val="accent4"/>
          </a:lnRef>
          <a:fillRef idx="1002">
            <a:schemeClr val="lt2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fr-CA" sz="3200" b="1" cap="small" dirty="0" smtClean="0">
                <a:solidFill>
                  <a:schemeClr val="tx1"/>
                </a:solidFill>
                <a:latin typeface="Baskerville Old Face" pitchFamily="18" charset="0"/>
              </a:rPr>
              <a:t>Soutenance de thèse</a:t>
            </a:r>
            <a:r>
              <a:rPr lang="fr-CA" sz="2600" b="1" cap="small" dirty="0" smtClean="0">
                <a:solidFill>
                  <a:schemeClr val="tx1"/>
                </a:solidFill>
                <a:latin typeface="Baskerville Old Face" pitchFamily="18" charset="0"/>
              </a:rPr>
              <a:t/>
            </a:r>
            <a:br>
              <a:rPr lang="fr-CA" sz="2600" b="1" cap="small" dirty="0" smtClean="0">
                <a:solidFill>
                  <a:schemeClr val="tx1"/>
                </a:solidFill>
                <a:latin typeface="Baskerville Old Face" pitchFamily="18" charset="0"/>
              </a:rPr>
            </a:br>
            <a:r>
              <a:rPr lang="fr-CA" sz="2400" cap="small" dirty="0" smtClean="0">
                <a:solidFill>
                  <a:schemeClr val="tx1"/>
                </a:solidFill>
                <a:latin typeface="Baskerville Old Face" pitchFamily="18" charset="0"/>
              </a:rPr>
              <a:t>département </a:t>
            </a:r>
            <a:r>
              <a:rPr lang="fr-CA" sz="2400" cap="small" dirty="0">
                <a:solidFill>
                  <a:schemeClr val="tx1"/>
                </a:solidFill>
                <a:latin typeface="Baskerville Old Face" pitchFamily="18" charset="0"/>
              </a:rPr>
              <a:t>de  Biochimie</a:t>
            </a:r>
            <a:endParaRPr lang="fr-CA" sz="2400" cap="all" dirty="0">
              <a:solidFill>
                <a:schemeClr val="tx1"/>
              </a:solidFill>
              <a:latin typeface="Baskerville Old Face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679082" y="280641"/>
            <a:ext cx="3002875" cy="1688334"/>
          </a:xfrm>
          <a:prstGeom prst="rect">
            <a:avLst/>
          </a:prstGeom>
          <a:noFill/>
        </p:spPr>
        <p:txBody>
          <a:bodyPr wrap="square" lIns="117526" tIns="58763" rIns="117526" bIns="58763">
            <a:spAutoFit/>
          </a:bodyPr>
          <a:lstStyle/>
          <a:p>
            <a:pPr algn="ctr"/>
            <a:endParaRPr lang="fr-FR" sz="100" dirty="0">
              <a:ln>
                <a:solidFill>
                  <a:schemeClr val="tx1"/>
                </a:solidFill>
                <a:prstDash val="sysDot"/>
              </a:ln>
              <a:latin typeface="Arial Black" pitchFamily="34" charset="0"/>
            </a:endParaRPr>
          </a:p>
          <a:p>
            <a:pPr algn="ctr"/>
            <a:r>
              <a:rPr lang="fr-FR" sz="2400" b="1" dirty="0" smtClean="0">
                <a:ln>
                  <a:solidFill>
                    <a:schemeClr val="tx1"/>
                  </a:solidFill>
                  <a:prstDash val="sysDot"/>
                </a:ln>
                <a:solidFill>
                  <a:srgbClr val="FF0000"/>
                </a:solidFill>
                <a:latin typeface="Baskerville Old Face" pitchFamily="18" charset="0"/>
              </a:rPr>
              <a:t>Le </a:t>
            </a:r>
            <a:r>
              <a:rPr lang="fr-FR" sz="2400" b="1" dirty="0" smtClean="0">
                <a:ln>
                  <a:solidFill>
                    <a:schemeClr val="tx1"/>
                  </a:solidFill>
                  <a:prstDash val="sysDot"/>
                </a:ln>
                <a:solidFill>
                  <a:srgbClr val="FF0000"/>
                </a:solidFill>
                <a:latin typeface="Baskerville Old Face" pitchFamily="18" charset="0"/>
              </a:rPr>
              <a:t>mercredi</a:t>
            </a:r>
            <a:endParaRPr lang="fr-FR" sz="2400" b="1" dirty="0">
              <a:ln>
                <a:solidFill>
                  <a:schemeClr val="tx1"/>
                </a:solidFill>
                <a:prstDash val="sysDot"/>
              </a:ln>
              <a:solidFill>
                <a:srgbClr val="FF0000"/>
              </a:solidFill>
              <a:latin typeface="Baskerville Old Face" pitchFamily="18" charset="0"/>
            </a:endParaRPr>
          </a:p>
          <a:p>
            <a:pPr algn="ctr"/>
            <a:r>
              <a:rPr lang="fr-FR" sz="2400" b="1" dirty="0" smtClean="0">
                <a:ln>
                  <a:solidFill>
                    <a:schemeClr val="tx1"/>
                  </a:solidFill>
                  <a:prstDash val="sysDot"/>
                </a:ln>
                <a:solidFill>
                  <a:srgbClr val="FF0000"/>
                </a:solidFill>
                <a:latin typeface="Baskerville Old Face" pitchFamily="18" charset="0"/>
              </a:rPr>
              <a:t>30 avril 2014</a:t>
            </a:r>
            <a:endParaRPr lang="fr-FR" sz="2400" b="1" dirty="0">
              <a:ln>
                <a:solidFill>
                  <a:schemeClr val="tx1"/>
                </a:solidFill>
                <a:prstDash val="sysDot"/>
              </a:ln>
              <a:solidFill>
                <a:srgbClr val="FF0000"/>
              </a:solidFill>
              <a:latin typeface="Baskerville Old Face" pitchFamily="18" charset="0"/>
            </a:endParaRPr>
          </a:p>
          <a:p>
            <a:pPr algn="ctr"/>
            <a:endParaRPr lang="fr-FR" sz="500" b="1" dirty="0">
              <a:ln>
                <a:solidFill>
                  <a:schemeClr val="tx1"/>
                </a:solidFill>
                <a:prstDash val="sysDot"/>
              </a:ln>
              <a:solidFill>
                <a:srgbClr val="FF0000"/>
              </a:solidFill>
              <a:latin typeface="Baskerville Old Face" pitchFamily="18" charset="0"/>
            </a:endParaRPr>
          </a:p>
          <a:p>
            <a:pPr algn="ctr"/>
            <a:r>
              <a:rPr lang="fr-FR" sz="2400" b="1" dirty="0">
                <a:ln>
                  <a:solidFill>
                    <a:schemeClr val="tx1"/>
                  </a:solidFill>
                  <a:prstDash val="sysDot"/>
                </a:ln>
                <a:solidFill>
                  <a:srgbClr val="FF0000"/>
                </a:solidFill>
                <a:latin typeface="Baskerville Old Face" pitchFamily="18" charset="0"/>
              </a:rPr>
              <a:t>à</a:t>
            </a:r>
            <a:r>
              <a:rPr lang="fr-FR" sz="2400" b="1" dirty="0" smtClean="0">
                <a:ln>
                  <a:solidFill>
                    <a:schemeClr val="tx1"/>
                  </a:solidFill>
                  <a:prstDash val="sysDot"/>
                </a:ln>
                <a:solidFill>
                  <a:srgbClr val="FF0000"/>
                </a:solidFill>
                <a:latin typeface="Baskerville Old Face" pitchFamily="18" charset="0"/>
              </a:rPr>
              <a:t> </a:t>
            </a:r>
            <a:r>
              <a:rPr lang="fr-FR" sz="2400" b="1" dirty="0" smtClean="0">
                <a:ln>
                  <a:solidFill>
                    <a:schemeClr val="tx1"/>
                  </a:solidFill>
                  <a:prstDash val="sysDot"/>
                </a:ln>
                <a:solidFill>
                  <a:srgbClr val="FF0000"/>
                </a:solidFill>
                <a:latin typeface="Baskerville Old Face" pitchFamily="18" charset="0"/>
              </a:rPr>
              <a:t>9 h</a:t>
            </a:r>
          </a:p>
          <a:p>
            <a:pPr algn="ctr"/>
            <a:r>
              <a:rPr lang="fr-FR" sz="2400" b="1" dirty="0">
                <a:ln>
                  <a:solidFill>
                    <a:schemeClr val="tx1"/>
                  </a:solidFill>
                  <a:prstDash val="sysDot"/>
                </a:ln>
                <a:solidFill>
                  <a:srgbClr val="FF0000"/>
                </a:solidFill>
                <a:latin typeface="Baskerville Old Face" pitchFamily="18" charset="0"/>
              </a:rPr>
              <a:t>e</a:t>
            </a:r>
            <a:r>
              <a:rPr lang="fr-FR" sz="2400" b="1" dirty="0" smtClean="0">
                <a:ln>
                  <a:solidFill>
                    <a:schemeClr val="tx1"/>
                  </a:solidFill>
                  <a:prstDash val="sysDot"/>
                </a:ln>
                <a:solidFill>
                  <a:srgbClr val="FF0000"/>
                </a:solidFill>
                <a:latin typeface="Baskerville Old Face" pitchFamily="18" charset="0"/>
              </a:rPr>
              <a:t>n visioconférence</a:t>
            </a:r>
            <a:endParaRPr lang="fr-FR" sz="2400" b="1" dirty="0">
              <a:ln>
                <a:solidFill>
                  <a:schemeClr val="tx1"/>
                </a:solidFill>
                <a:prstDash val="sysDot"/>
              </a:ln>
              <a:solidFill>
                <a:srgbClr val="FF0000"/>
              </a:solidFill>
              <a:latin typeface="Baskerville Old Face" pitchFamily="18" charset="0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3080445" y="2944937"/>
            <a:ext cx="4340654" cy="1411335"/>
          </a:xfrm>
          <a:prstGeom prst="rect">
            <a:avLst/>
          </a:prstGeom>
        </p:spPr>
        <p:style>
          <a:lnRef idx="1">
            <a:schemeClr val="accent1"/>
          </a:lnRef>
          <a:fillRef idx="1002">
            <a:schemeClr val="lt2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117526" tIns="58763" rIns="117526" bIns="58763" rtlCol="0">
            <a:spAutoFit/>
          </a:bodyPr>
          <a:lstStyle/>
          <a:p>
            <a:pPr marL="1085492" indent="-1085492"/>
            <a:endParaRPr lang="fr-CA" sz="800" b="1" dirty="0">
              <a:latin typeface="Baskerville Old Face" pitchFamily="18" charset="0"/>
            </a:endParaRPr>
          </a:p>
          <a:p>
            <a:pPr marL="447675" indent="-447675"/>
            <a:r>
              <a:rPr lang="fr-CA" b="1" dirty="0" smtClean="0">
                <a:latin typeface="Baskerville Old Face" pitchFamily="18" charset="0"/>
              </a:rPr>
              <a:t>	</a:t>
            </a:r>
            <a:r>
              <a:rPr lang="fr-CA" sz="3200" b="1" dirty="0" smtClean="0">
                <a:latin typeface="Baskerville Old Face" pitchFamily="18" charset="0"/>
              </a:rPr>
              <a:t>Simon-Pierre Guay</a:t>
            </a:r>
            <a:endParaRPr lang="fr-CA" sz="2800" b="1" dirty="0" smtClean="0">
              <a:latin typeface="Baskerville Old Face" pitchFamily="18" charset="0"/>
            </a:endParaRPr>
          </a:p>
          <a:p>
            <a:pPr marL="714375" indent="-714375"/>
            <a:endParaRPr lang="fr-CA" dirty="0" smtClean="0">
              <a:latin typeface="Baskerville Old Face" pitchFamily="18" charset="0"/>
            </a:endParaRPr>
          </a:p>
          <a:p>
            <a:pPr marL="180975" indent="-180975"/>
            <a:r>
              <a:rPr lang="fr-CA" dirty="0">
                <a:latin typeface="Baskerville Old Face" pitchFamily="18" charset="0"/>
              </a:rPr>
              <a:t>	</a:t>
            </a:r>
            <a:r>
              <a:rPr lang="fr-CA" sz="2000" dirty="0" smtClean="0">
                <a:latin typeface="Baskerville Old Face" pitchFamily="18" charset="0"/>
              </a:rPr>
              <a:t>Directeur:   Luigi Bouchard</a:t>
            </a:r>
            <a:endParaRPr lang="fr-CA" sz="2000" dirty="0">
              <a:latin typeface="Baskerville Old Face" pitchFamily="18" charset="0"/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475495" y="4889153"/>
            <a:ext cx="6945604" cy="1288225"/>
          </a:xfrm>
          <a:prstGeom prst="rect">
            <a:avLst/>
          </a:prstGeom>
        </p:spPr>
        <p:style>
          <a:lnRef idx="1">
            <a:schemeClr val="accent4"/>
          </a:lnRef>
          <a:fillRef idx="1002">
            <a:schemeClr val="lt2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lIns="117526" tIns="58763" rIns="117526" bIns="58763" rtlCol="0">
            <a:spAutoFit/>
          </a:bodyPr>
          <a:lstStyle/>
          <a:p>
            <a:pPr marL="1593594" indent="-1447322" fontAlgn="base">
              <a:tabLst>
                <a:tab pos="1619250" algn="l"/>
                <a:tab pos="10806113" algn="r"/>
              </a:tabLst>
              <a:defRPr/>
            </a:pPr>
            <a:endParaRPr lang="fr-CA" altLang="fr-FR" sz="1900" b="1" dirty="0" smtClean="0">
              <a:solidFill>
                <a:schemeClr val="tx1"/>
              </a:solidFill>
              <a:latin typeface="Baskerville Old Face" panose="02020602080505020303" pitchFamily="18" charset="0"/>
            </a:endParaRPr>
          </a:p>
          <a:p>
            <a:pPr marL="2152650" indent="-2066925" algn="ctr" fontAlgn="base">
              <a:tabLst>
                <a:tab pos="10806113" algn="r"/>
              </a:tabLst>
              <a:defRPr/>
            </a:pPr>
            <a:r>
              <a:rPr lang="fr-CA" altLang="fr-FR" sz="1900" b="1" dirty="0" smtClean="0">
                <a:solidFill>
                  <a:schemeClr val="tx1"/>
                </a:solidFill>
                <a:latin typeface="Baskerville Old Face" panose="02020602080505020303" pitchFamily="18" charset="0"/>
              </a:rPr>
              <a:t>Étude des déterminants épigénétiques de facteurs de risque de la maladie cardiovasculaire</a:t>
            </a:r>
            <a:r>
              <a:rPr lang="fr-CA" altLang="fr-FR" sz="1900" dirty="0" smtClean="0">
                <a:solidFill>
                  <a:schemeClr val="tx1"/>
                </a:solidFill>
                <a:latin typeface="Baskerville Old Face" panose="02020602080505020303" pitchFamily="18" charset="0"/>
              </a:rPr>
              <a:t>	</a:t>
            </a:r>
          </a:p>
          <a:p>
            <a:pPr marL="1593594" indent="-1447322" fontAlgn="base">
              <a:tabLst>
                <a:tab pos="1619250" algn="l"/>
                <a:tab pos="10806113" algn="r"/>
              </a:tabLst>
              <a:defRPr/>
            </a:pPr>
            <a:r>
              <a:rPr lang="fr-CA" altLang="fr-FR" sz="1900" dirty="0" smtClean="0">
                <a:solidFill>
                  <a:schemeClr val="tx1"/>
                </a:solidFill>
                <a:latin typeface="Baskerville Old Face" panose="02020602080505020303" pitchFamily="18" charset="0"/>
              </a:rPr>
              <a:t>	</a:t>
            </a:r>
            <a:endParaRPr lang="fr-CA" altLang="fr-FR" sz="1900" dirty="0">
              <a:solidFill>
                <a:schemeClr val="tx1"/>
              </a:solidFill>
              <a:latin typeface="Baskerville Old Face" panose="02020602080505020303" pitchFamily="18" charset="0"/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381" y="2322919"/>
            <a:ext cx="1802148" cy="2345488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4967114" y="1968975"/>
            <a:ext cx="24684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000" b="1" dirty="0">
                <a:ln>
                  <a:solidFill>
                    <a:schemeClr val="tx1"/>
                  </a:solidFill>
                  <a:prstDash val="sysDot"/>
                </a:ln>
                <a:solidFill>
                  <a:srgbClr val="FF0000"/>
                </a:solidFill>
                <a:latin typeface="Baskerville Old Face" pitchFamily="18" charset="0"/>
              </a:rPr>
              <a:t>Sherbrooke: Z8-1049</a:t>
            </a:r>
          </a:p>
          <a:p>
            <a:r>
              <a:rPr lang="fr-CA" sz="2000" b="1" dirty="0">
                <a:ln>
                  <a:solidFill>
                    <a:schemeClr val="tx1"/>
                  </a:solidFill>
                  <a:prstDash val="sysDot"/>
                </a:ln>
                <a:solidFill>
                  <a:srgbClr val="FF0000"/>
                </a:solidFill>
                <a:latin typeface="Baskerville Old Face" pitchFamily="18" charset="0"/>
              </a:rPr>
              <a:t>Chicoutimi: F-0-003</a:t>
            </a:r>
            <a:endParaRPr lang="fr-CA" sz="2000" b="1" dirty="0">
              <a:ln>
                <a:solidFill>
                  <a:schemeClr val="tx1"/>
                </a:solidFill>
                <a:prstDash val="sysDot"/>
              </a:ln>
              <a:solidFill>
                <a:srgbClr val="FF0000"/>
              </a:solidFill>
              <a:latin typeface="Baskerville Old Face" pitchFamily="18" charset="0"/>
            </a:endParaRP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3808" y="6670827"/>
            <a:ext cx="1623233" cy="2394789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40" y="6569917"/>
            <a:ext cx="2867105" cy="2351684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0930" y="6823301"/>
            <a:ext cx="2460423" cy="2026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5275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809</TotalTime>
  <Words>31</Words>
  <Application>Microsoft Office PowerPoint</Application>
  <PresentationFormat>Personnalisé</PresentationFormat>
  <Paragraphs>16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Soutenance de thèse département de  Biochimie</vt:lpstr>
    </vt:vector>
  </TitlesOfParts>
  <Company>FMSS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Bissonnette, Nicole</dc:creator>
  <cp:lastModifiedBy>Roch, Marie-Paule</cp:lastModifiedBy>
  <cp:revision>96</cp:revision>
  <cp:lastPrinted>2014-04-23T12:12:41Z</cp:lastPrinted>
  <dcterms:created xsi:type="dcterms:W3CDTF">2013-02-01T15:45:07Z</dcterms:created>
  <dcterms:modified xsi:type="dcterms:W3CDTF">2014-04-23T12:15:35Z</dcterms:modified>
</cp:coreProperties>
</file>