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3988" cy="10066338"/>
  <p:notesSz cx="7023100" cy="9309100"/>
  <p:defaultTextStyle>
    <a:defPPr>
      <a:defRPr lang="fr-FR"/>
    </a:defPPr>
    <a:lvl1pPr marL="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DB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723" autoAdjust="0"/>
  </p:normalViewPr>
  <p:slideViewPr>
    <p:cSldViewPr>
      <p:cViewPr>
        <p:scale>
          <a:sx n="60" d="100"/>
          <a:sy n="60" d="100"/>
        </p:scale>
        <p:origin x="-3126" y="-330"/>
      </p:cViewPr>
      <p:guideLst>
        <p:guide orient="horz" pos="3171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F805DBA1-8745-4A60-9A15-7481211D454D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1E5A9B1E-7910-4F88-B032-E2D7559F4D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87749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CD3DA3A5-ABDA-4924-93D4-2484226180E2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55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98" tIns="46649" rIns="93298" bIns="46649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3298" tIns="46649" rIns="93298" bIns="4664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AAA75651-0C22-4EE5-BAA3-479791B156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073870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63763" y="698500"/>
            <a:ext cx="2695575" cy="34909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73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3052" y="3127096"/>
            <a:ext cx="6607890" cy="21577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66100" y="5704259"/>
            <a:ext cx="5441793" cy="2572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732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14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36144" y="403123"/>
            <a:ext cx="1749146" cy="858901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8700" y="403123"/>
            <a:ext cx="5117876" cy="858901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82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22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093" y="6468557"/>
            <a:ext cx="6607890" cy="19992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4093" y="4266549"/>
            <a:ext cx="6607890" cy="220201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2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5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762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1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57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0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2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8704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1780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4" y="2253277"/>
            <a:ext cx="3434861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8704" y="3192333"/>
            <a:ext cx="3434861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949081" y="2253277"/>
            <a:ext cx="3436210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949081" y="3192333"/>
            <a:ext cx="3436210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78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17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341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8704" y="400792"/>
            <a:ext cx="2557589" cy="17056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9417" y="400793"/>
            <a:ext cx="4345876" cy="8591342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8704" y="2106478"/>
            <a:ext cx="2557589" cy="6885655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69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759" y="7046440"/>
            <a:ext cx="4664393" cy="83187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23759" y="899445"/>
            <a:ext cx="4664393" cy="6039803"/>
          </a:xfrm>
        </p:spPr>
        <p:txBody>
          <a:bodyPr/>
          <a:lstStyle>
            <a:lvl1pPr marL="0" indent="0">
              <a:buNone/>
              <a:defRPr sz="4200"/>
            </a:lvl1pPr>
            <a:lvl2pPr marL="587627" indent="0">
              <a:buNone/>
              <a:defRPr sz="3500"/>
            </a:lvl2pPr>
            <a:lvl3pPr marL="1175254" indent="0">
              <a:buNone/>
              <a:defRPr sz="3200"/>
            </a:lvl3pPr>
            <a:lvl4pPr marL="1762882" indent="0">
              <a:buNone/>
              <a:defRPr sz="2600"/>
            </a:lvl4pPr>
            <a:lvl5pPr marL="2350508" indent="0">
              <a:buNone/>
              <a:defRPr sz="2600"/>
            </a:lvl5pPr>
            <a:lvl6pPr marL="2938137" indent="0">
              <a:buNone/>
              <a:defRPr sz="2600"/>
            </a:lvl6pPr>
            <a:lvl7pPr marL="3525763" indent="0">
              <a:buNone/>
              <a:defRPr sz="2600"/>
            </a:lvl7pPr>
            <a:lvl8pPr marL="4113390" indent="0">
              <a:buNone/>
              <a:defRPr sz="2600"/>
            </a:lvl8pPr>
            <a:lvl9pPr marL="4701018" indent="0">
              <a:buNone/>
              <a:defRPr sz="26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759" y="7878311"/>
            <a:ext cx="4664393" cy="1181397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61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02" y="403122"/>
            <a:ext cx="6996590" cy="1677722"/>
          </a:xfrm>
          <a:prstGeom prst="rect">
            <a:avLst/>
          </a:prstGeom>
        </p:spPr>
        <p:txBody>
          <a:bodyPr vert="horz" lIns="117526" tIns="58763" rIns="117526" bIns="5876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2" y="2348816"/>
            <a:ext cx="6996590" cy="6643318"/>
          </a:xfrm>
          <a:prstGeom prst="rect">
            <a:avLst/>
          </a:prstGeom>
        </p:spPr>
        <p:txBody>
          <a:bodyPr vert="horz" lIns="117526" tIns="58763" rIns="117526" bIns="5876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88702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816A-8834-46EE-97DA-9D4F5837256E}" type="datetimeFigureOut">
              <a:rPr lang="fr-CA" smtClean="0"/>
              <a:t>2014-10-16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56115" y="9330009"/>
            <a:ext cx="2461763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571360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356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25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19" indent="-440719" algn="l" defTabSz="117525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895" indent="-367268" algn="l" defTabSz="11752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069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696" indent="-293815" algn="l" defTabSz="117525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324" indent="-293815" algn="l" defTabSz="117525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1952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577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205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4833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2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254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882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50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13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5763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39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01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30610" y="390711"/>
            <a:ext cx="4032448" cy="1402098"/>
          </a:xfrm>
          <a:ln/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Conférencier invité</a:t>
            </a:r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/>
            </a:r>
            <a:b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fr-CA" sz="2600" cap="small" dirty="0" smtClean="0">
                <a:solidFill>
                  <a:schemeClr val="tx1"/>
                </a:solidFill>
                <a:latin typeface="Baskerville Old Face" pitchFamily="18" charset="0"/>
              </a:rPr>
              <a:t>département </a:t>
            </a:r>
            <a:r>
              <a:rPr lang="fr-CA" sz="2600" cap="small" dirty="0">
                <a:solidFill>
                  <a:schemeClr val="tx1"/>
                </a:solidFill>
                <a:latin typeface="Baskerville Old Face" pitchFamily="18" charset="0"/>
              </a:rPr>
              <a:t>de  Biochimie</a:t>
            </a:r>
            <a:endParaRPr lang="fr-CA" sz="2600" cap="all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87249" y="320676"/>
            <a:ext cx="3002875" cy="1549835"/>
          </a:xfrm>
          <a:prstGeom prst="rect">
            <a:avLst/>
          </a:prstGeom>
          <a:noFill/>
        </p:spPr>
        <p:txBody>
          <a:bodyPr wrap="square" lIns="117526" tIns="58763" rIns="117526" bIns="58763">
            <a:spAutoFit/>
          </a:bodyPr>
          <a:lstStyle/>
          <a:p>
            <a:pPr algn="ctr"/>
            <a:endParaRPr lang="fr-FR" sz="100" dirty="0">
              <a:ln>
                <a:solidFill>
                  <a:schemeClr val="tx1"/>
                </a:solidFill>
                <a:prstDash val="sysDot"/>
              </a:ln>
              <a:latin typeface="Arial Black" pitchFamily="34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Le </a:t>
            </a:r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vendredi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28 novembre 2014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endParaRPr lang="fr-FR" sz="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à</a:t>
            </a:r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 </a:t>
            </a:r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11h 15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Local </a:t>
            </a:r>
            <a:r>
              <a:rPr lang="fr-CA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Z8-1049/1050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734866" y="2584897"/>
            <a:ext cx="4536504" cy="980448"/>
          </a:xfrm>
          <a:prstGeom prst="rect">
            <a:avLst/>
          </a:prstGeom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085492" indent="-1085492"/>
            <a:endParaRPr lang="fr-CA" sz="800" b="1" dirty="0">
              <a:latin typeface="Baskerville Old Face" pitchFamily="18" charset="0"/>
            </a:endParaRPr>
          </a:p>
          <a:p>
            <a:pPr marL="714375" indent="-714375" algn="ctr"/>
            <a:r>
              <a:rPr lang="fr-CA" sz="2400" b="1" dirty="0" smtClean="0">
                <a:latin typeface="Baskerville Old Face" pitchFamily="18" charset="0"/>
              </a:rPr>
              <a:t>Pr Roberto Chica</a:t>
            </a:r>
          </a:p>
          <a:p>
            <a:pPr marL="714375" indent="-714375" algn="ctr"/>
            <a:r>
              <a:rPr lang="fr-CA" sz="2400" b="1" dirty="0" smtClean="0">
                <a:latin typeface="Baskerville Old Face" pitchFamily="18" charset="0"/>
              </a:rPr>
              <a:t>Université d’Ottawa</a:t>
            </a:r>
            <a:endParaRPr lang="fr-CA" sz="2400" b="1" dirty="0" smtClean="0">
              <a:latin typeface="Baskerville Old Face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09617" y="4989192"/>
            <a:ext cx="7154932" cy="1334391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593594" indent="-1447322" fontAlgn="base">
              <a:tabLst>
                <a:tab pos="1619250" algn="l"/>
                <a:tab pos="10806113" algn="r"/>
              </a:tabLst>
              <a:defRPr/>
            </a:pPr>
            <a:r>
              <a:rPr lang="fr-CA" altLang="fr-FR" sz="2000" b="1" dirty="0"/>
              <a:t>Conférence : </a:t>
            </a:r>
            <a:r>
              <a:rPr lang="fr-CA" altLang="fr-FR" sz="19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	</a:t>
            </a:r>
            <a:r>
              <a:rPr lang="en-CA" sz="2000" b="1" dirty="0"/>
              <a:t>Engineering the stability, conformation, and specificity of proteins using multistate computational protein design</a:t>
            </a:r>
            <a:endParaRPr lang="fr-CA" sz="2000" b="1" dirty="0"/>
          </a:p>
          <a:p>
            <a:pPr marL="1593594" indent="-1447322" fontAlgn="base">
              <a:tabLst>
                <a:tab pos="1619250" algn="l"/>
                <a:tab pos="10806113" algn="r"/>
              </a:tabLst>
              <a:defRPr/>
            </a:pPr>
            <a:r>
              <a:rPr lang="fr-CA" altLang="fr-FR" sz="1900" dirty="0">
                <a:solidFill>
                  <a:schemeClr val="tx1"/>
                </a:solidFill>
                <a:latin typeface="Baskerville Old Face" panose="02020602080505020303" pitchFamily="18" charset="0"/>
              </a:rPr>
              <a:t>	</a:t>
            </a:r>
          </a:p>
        </p:txBody>
      </p:sp>
      <p:sp>
        <p:nvSpPr>
          <p:cNvPr id="2" name="AutoShape 2" descr="data:image/jpeg;base64,/9j/4AAQSkZJRgABAQAAAQABAAD/2wCEAAkGBxQQEBQPDxQPDw8PEA8PDxAPFA8PDw8QFRQWFhQUFBQYHCggGBolHBQUITEhJSkrLi4uFx8zODMsNygtLisBCgoKDg0OFBAQFywcFBwsLCwsLCwsLCwsLCwsLCwsLCwsLCwsLCwsLDcsLCwtLCwsNyssNywsLC43LCssKysrK//AABEIAMIBAwMBIgACEQEDEQH/xAAcAAACAgMBAQAAAAAAAAAAAAAAAgEDBAUGBwj/xAA8EAACAgECBAMGBAIJBQEAAAAAAQIRAxIhBAUxQQYiURNhcYGRoQcjscEy0UJSYnJzorLh8BQ0gsLxM//EABgBAQEBAQEAAAAAAAAAAAAAAAABAgME/8QAHREBAQADAAMBAQAAAAAAAAAAAAECETESIUEDUf/aAAwDAQACEQMRAD8A9GTGK0xkzTSyxkysZMqLEybETGTCHTHTKrGTAsTGsrTGsA4F75P8T/0gZiZgcC9p+/JP7Uv2MtSKLtQmTMl1NZzTnEMEbm+t1FfxM855/wCOJNacblFybT6JxXZEtWR6TPneKEtEpxTW71NGt4rxjw+N/wAVr1jukePZ+ab25OTfW3qMXLzNVarI72W9L5mfI09uxeNOGl0n9nsbTg+c4staJwlfo039D56wcWm3vTr+FWkZHDc59k7i3HS1um0r+Jdmn0bHJZOo8q5L+IErUJxc4pLzJ+a/ed9yrnGPiI6oSv1XRr4ou4Ns5GBzN9Pg/wBjK1GHzJ7L/wAheEZqkDZVGWy+CByKHchWxWxWxsM2LYrZFk2GbIbFbFsinsixbIsim1ALYBWvTJTETJsrK1SGTKkxkyossZMrTGTCLUybK0xkyCxMmyuybAjgZeV/4mX/AFtfsPn4lRTb2SVt+hjcJP8ALT/tZH/nkzhPHHPJ6JRi1jilq3fmyW9Kr4bk2sjQ+OOeueVqMnt5W79Lv639jkuK42L721t3ZhZuN89y8yT3tX9jFycSnJypJPZbdvgZaPkTdytaW2kvWivJncloXr22dCz4rZpfJ7L7FOBv+aLtGbjm/wCF3HT1rf7mdwEHl8kV1e/p/wDTG4LhpZ5qO6W2qux2nAcrjBJRVV9TGWWnXDDa7k/J9Kv+kLj5lkwZbUskKlUlBpM3PAS0vfc53xpjcWpx2UttvUxjldt54TT1/wAM84/6jEnKtcatrpJdpJduj2M7mL8q+L/RnkP4e+I5YsiwuOr2lfxS06X8a9/Q9WzZteNPpvun1T3TTO1vp59e2dil5V8ENqMfhpeSP91FtmtoayGxWxWwGsixWyGyBrIsiyLCpsLFsiwprAWyAMBMZMrQyZUWJkplaYyYRamMmVJjJgWJjJlaY1kRYmDYtmFzLjY441Kag5J0+r+IWNZzfm3seGSjpUppR1TdRi52/m0rZ45z/mc5yeqTm7ablttd7LsdXz7j8csc0qeSGLGk23K5OVNq+m30POOYZG23Jt7/AHM7a0xuJzJult/Mo112t/ZES3rtuGyfW0GUue1JO+7M/goKTWqkrVvv8DCxY3N0l1Z0eHNDh4qLxvJJJanS2v3krpjProOVTwpVFwv4o3EJrscvy/JjyrV7PQ3dPam18DecNHyuuyZizTvjWyw8VGL3aRjeJdOXhZ003GOpU91W5zHMc+NebLrdvZLoRiyY5Y5LG8kJOEnple6a+5Lj9Ty36a3w/wAc1lUpOlH+l7v3PeOT8S8nDa5U3Kep07XpSfy+zPnbl7VqDT7bo9l8Lcep8IowlkjKEWoRuGlyj2e1nRw07zg5flx+BdZg8qza8MZLuv3MuzbB7IbFsiwGshsiyGwqbIsiyLIGsixbAKmyRLJKrXpk2JZKYZWJjWVpjJlRYmMmVpkpkFqYyZUmMmQWWc1zjPKOrMo24wktMrrT/NPc6KzB5xi14cid08c+nwYqx41zDOtLj1l3lW79KfZHL8XgTttuvSLi2vimdF4jx+zl7N05Y1pbXddTkc+W36fUxG7xR6+5i2TJUvj1FbXb6mnN0/h3hVKKk1udI+XwkvMk7NV4Zh+TF+u502LGq3ONt29eOPph4uDUaUUkl0XobPlmK7XrZi5svpsu7H4DmEYva9v6yav6ku63JIw+L5Sm3GUVJX8GRk4FRxvSt1Bpd3VGfLjVOalG6ldp9mvQunNaRbU8Y8r4fPU2/fXyO/8ABvMk24PyeWWl0/4tNJbdt9Xu0nnmSP5k0q2nOt0ttTOz8HScdWR0pqqTSalFpqSa+n1OteaPZuSZ7gopUoq1TVbt7fY2lmk8NRrClSTt3RuEzUYp7IsWyLKGsiyLIsCQIshsBrIsWyLCmsBLJCsBMlMrslMqLExkytMZMIsTGTK0xkyIsTGsrsmwLLNP4k4uUMEtFammkmm9W262NrZz/i7iVHBPS1HJFaot9H2a+jZKseQeJJT9rKeStTe67fI5jiJ9kbnxBnlOUnklbttNbRab6r5mhku5JFypZX3FoabFNMO+8K+bBH3Kvozd5/KrlelJt16I4/wbzCm8T+K953EXqXw/Q4War2Y3eMa+HFKauClJdttiXfVwn69OwywSxv8AKdK7qk0vkXx4/L0ehbVdP+ZW2Lk4yGpY945HbUZJpv4Fme1FN7LqX4+CUpe2l5slUm68q9yNV4s5ksWBpfxzXs4evvZnvpnK624H2lyk/wCtJu/izrfCeXTlTfnUd2u/0+5xuF7nV+FF+a7ehuPlvo36I65PNi9x8P5VKDrpdqvRpG2TOb8Kz/LddtMevu/4zoUzU4l6ewsSwsqHsVsWwsKmwsWwsCbCxbBsipskSwKNemMmVpkplRYmMmVpkpkRamMmVJjJgWpkpldjWA7ZxPi/HLIuvlSuu2q60v0o7Ns53xXhSxTy0rWm0v6S1Lt3M1Y8S51OWSVPZJVG+0bfQ1yjcKS/hbt11v3mdxspa3qTW7qPpe+xdDhnDh5zUdd6ZXvUf5sQrSyj27oVbMuyXtOW7ndVS6ddikrLM5damq6p7P3nfcs4/Ule0ls0ed8JPTNPsdxwSUop9/UzlHX866WKT3Qeys12PXFeVpr37MR8XNdV/Izp28o2nG544MUsknSSbPKebcxfEZXklsukI9oxOk8T8ZKWJqT27L3nGouGOvbj+uW/RsXU6jkuTVDSkm1JU/ec1hSb+TW50PKcumktmrfzGaYPZvCUdONxfXyt+90dFFnDeB+Za1JSfmXld+q7naQltZqcS9X2FiJk2VDNkWLYNgTYWLZFgNYWLZFhTWAtgF016YyZUmTZWVtjJlVkphFqYyZUmMmBamTZUmTqILbOZ8dcz9hw+paXJzglF91e7rukZvOfEPD8Ivz8ii30gvNN/JHlnjDxdj4vJGWOMmsey9rpcJK97gXVNxTwvJcnEZ4aopYpyi3JdNN+nazbeNuKlwkljxx4aMPZvRdylVU04+vozQZvGGSOOMMEcWBQdw0Jyafxkc7x3H5M83kzTlknJ3KUnu/5EkMqrlTSrqupXL/nwHihJdQgut/gdj4dzaoLfpscdIyuW8wlgnqjuv6UezC45ar0zC9jF42aXUp5ZzjHlhqi6feL6pmm8Rc4UbhB3N/5UZ07+U01PP8AitT09/RdjTkuTbt7tkJGpHnyu6txyqvVmz5Xm86vf9zVRVv4Iy+WZ5QmpRSbV7S3JY1jXoPJuLi80ZQxzlDTOLxuVavVr59mdx4T5zDPCWNN6sUtO7uTje1+9dLPIeS82UMqeZySTdqPWm76npPhHieHqUeEyYmpStxbrIvinuSRq13CYWVQnaGs0yewsSyLAeyLFsLCmsLEsLCmsBLADXpkpldkpmmVqZKZUmMpERbZKZWpE6gLbND4053/ANHwk8qdZJfl4vXW+/yW5utR5X+MPHXlw4O0McsrXvk6X2iyzqVwnG8ZLLJzySlOUuspO2zFsCBbtkzkKDBEVbF0viRLYVS3sjqBLW1+9r9BRpIUB8M2n5W4v1ToVu93u/XuQAAmSyBpL/f3ASpGZy1u9qv1fRfEwqLeFm00v16EvGsesjjIU27Un3rpZXhzOLTTafqnTDisdS9FLdV0sx1IuKZdel+D/H08coYOJevE2o+0k3rxp7W33R6rGdq1unun6nzFGf6ntn4Z85fEcJ7OTvJw79nb6uD3g/1XyLf6SuysLK9QajLayyLEsLAewsSwsKewK7ADXphqEsLNMLNRKkVWSmBcpDKRSmMmBbqPEvxK4n2nMcq7Y448a+UU395M9os+fvEOf2nF55vfVnyv5aml9kJ9ZrXgBBBIEABI+NCJk2AUAABAAAEpkEom66AC6Bje5DQR6gW529m+nbfuVvff6hNkJiLQmdz+FnMvZcYsTflzwlD/AM15o/pL6nDIz+TcU8OfHlXWGSEvkmr+1moj6NsiyuMrV9mrJsw2ewsSwsKewsSwsCywK7JKrWaibKrJs0wt1EplSYyYFtk2VpjWRE5J0m/RN/Y+dcs9UnJ9W2/qz6E4p+SVf1Jfoz55HxKgAAgAAAGh7yZSsQkB0QWJbFcgFAGAEggQyAhsUmRADWn7n+pDFACR4CEoo+g/DnFe14TBk7yw42/jVM2Oo5f8PeI18vw/2NcPpJnSWS9bizUGoSyLIqzUTZXYWBZqASwKrWWFiWTZpg9jJlVjWBbYyZTZKkQNm3i16pr7Hz5ONNr0bR9AtngvMo1myL0y5F9JMM1jASQQAAAEgQAFkJdiJChYAAAUMhhEyGyAZAAAAAASSiAA9c/CzNfBSj/UzTX1UX+52NnA/hNk/JzR9MsH9Y/7HeJjLrc4ewsSybIprJsSybCmsBQKNZYWJqCzTKxMmyuybCLNRKZXYWEW6jwznX/c5/8AHzf62e3OR4fzXKp58s10llySXwcmx8RiAAGQAAAAAAAAABJAAAAAAAAAAAABIABR6P8AhPPyZ1/axv7SPQLPN/wpy+bPDvWKX+pHoiYrWPFtk6iuwsjSzUTqK7CwqywE1EAa4AArKSQArIRIAEV8S/JL+6/0PDsy8z/vP9QAUVgAGQAAAAAAAAAUBJAEAAAAAAAAAAEoAADtfwu//fL/AIX7npiACtQwABGkoAAKCQAg/9k="/>
          <p:cNvSpPr>
            <a:spLocks noChangeAspect="1" noChangeArrowheads="1"/>
          </p:cNvSpPr>
          <p:nvPr/>
        </p:nvSpPr>
        <p:spPr bwMode="auto">
          <a:xfrm>
            <a:off x="952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3" name="AutoShape 4" descr="data:image/jpeg;base64,/9j/4AAQSkZJRgABAQAAAQABAAD/2wCEAAkGBxQQEBQPDxQPDw8PEA8PDxAPFA8PDw8QFRQWFhQUFBQYHCggGBolHBQUITEhJSkrLi4uFx8zODMsNygtLisBCgoKDg0OFBAQFywcFBwsLCwsLCwsLCwsLCwsLCwsLCwsLCwsLCwsLDcsLCwtLCwsNyssNywsLC43LCssKysrK//AABEIAMIBAwMBIgACEQEDEQH/xAAcAAACAgMBAQAAAAAAAAAAAAAAAgEDBAUGBwj/xAA8EAACAgECBAMGBAIJBQEAAAAAAQIRAxIhBAUxQQYiURNhcYGRoQcjscEy0UJSYnJzorLh8BQ0gsLxM//EABgBAQEBAQEAAAAAAAAAAAAAAAABAgME/8QAHREBAQADAAMBAQAAAAAAAAAAAAECETESIUEDUf/aAAwDAQACEQMRAD8A9GTGK0xkzTSyxkysZMqLEybETGTCHTHTKrGTAsTGsrTGsA4F75P8T/0gZiZgcC9p+/JP7Uv2MtSKLtQmTMl1NZzTnEMEbm+t1FfxM855/wCOJNacblFybT6JxXZEtWR6TPneKEtEpxTW71NGt4rxjw+N/wAVr1jukePZ+ab25OTfW3qMXLzNVarI72W9L5mfI09uxeNOGl0n9nsbTg+c4staJwlfo039D56wcWm3vTr+FWkZHDc59k7i3HS1um0r+Jdmn0bHJZOo8q5L+IErUJxc4pLzJ+a/ed9yrnGPiI6oSv1XRr4ou4Ns5GBzN9Pg/wBjK1GHzJ7L/wAheEZqkDZVGWy+CByKHchWxWxWxsM2LYrZFk2GbIbFbFsinsixbIsim1ALYBWvTJTETJsrK1SGTKkxkyossZMrTGTCLUybK0xkyCxMmyuybAjgZeV/4mX/AFtfsPn4lRTb2SVt+hjcJP8ALT/tZH/nkzhPHHPJ6JRi1jilq3fmyW9Kr4bk2sjQ+OOeueVqMnt5W79Lv639jkuK42L721t3ZhZuN89y8yT3tX9jFycSnJypJPZbdvgZaPkTdytaW2kvWivJncloXr22dCz4rZpfJ7L7FOBv+aLtGbjm/wCF3HT1rf7mdwEHl8kV1e/p/wDTG4LhpZ5qO6W2qux2nAcrjBJRVV9TGWWnXDDa7k/J9Kv+kLj5lkwZbUskKlUlBpM3PAS0vfc53xpjcWpx2UttvUxjldt54TT1/wAM84/6jEnKtcatrpJdpJduj2M7mL8q+L/RnkP4e+I5YsiwuOr2lfxS06X8a9/Q9WzZteNPpvun1T3TTO1vp59e2dil5V8ENqMfhpeSP91FtmtoayGxWxWwGsixWyGyBrIsiyLCpsLFsiwprAWyAMBMZMrQyZUWJkplaYyYRamMmVJjJgWJjJlaY1kRYmDYtmFzLjY441Kag5J0+r+IWNZzfm3seGSjpUppR1TdRi52/m0rZ45z/mc5yeqTm7ablttd7LsdXz7j8csc0qeSGLGk23K5OVNq+m30POOYZG23Jt7/AHM7a0xuJzJult/Mo112t/ZES3rtuGyfW0GUue1JO+7M/goKTWqkrVvv8DCxY3N0l1Z0eHNDh4qLxvJJJanS2v3krpjProOVTwpVFwv4o3EJrscvy/JjyrV7PQ3dPam18DecNHyuuyZizTvjWyw8VGL3aRjeJdOXhZ003GOpU91W5zHMc+NebLrdvZLoRiyY5Y5LG8kJOEnple6a+5Lj9Ty36a3w/wAc1lUpOlH+l7v3PeOT8S8nDa5U3Kep07XpSfy+zPnbl7VqDT7bo9l8Lcep8IowlkjKEWoRuGlyj2e1nRw07zg5flx+BdZg8qza8MZLuv3MuzbB7IbFsiwGshsiyGwqbIsiyLIGsixbAKmyRLJKrXpk2JZKYZWJjWVpjJlRYmMmVpkpkFqYyZUmMmQWWc1zjPKOrMo24wktMrrT/NPc6KzB5xi14cid08c+nwYqx41zDOtLj1l3lW79KfZHL8XgTttuvSLi2vimdF4jx+zl7N05Y1pbXddTkc+W36fUxG7xR6+5i2TJUvj1FbXb6mnN0/h3hVKKk1udI+XwkvMk7NV4Zh+TF+u502LGq3ONt29eOPph4uDUaUUkl0XobPlmK7XrZi5svpsu7H4DmEYva9v6yav6ku63JIw+L5Sm3GUVJX8GRk4FRxvSt1Bpd3VGfLjVOalG6ldp9mvQunNaRbU8Y8r4fPU2/fXyO/8ABvMk24PyeWWl0/4tNJbdt9Xu0nnmSP5k0q2nOt0ttTOz8HScdWR0pqqTSalFpqSa+n1OteaPZuSZ7gopUoq1TVbt7fY2lmk8NRrClSTt3RuEzUYp7IsWyLKGsiyLIsCQIshsBrIsWyLCmsBLJCsBMlMrslMqLExkytMZMIsTGTK0xkyIsTGsrsmwLLNP4k4uUMEtFammkmm9W262NrZz/i7iVHBPS1HJFaot9H2a+jZKseQeJJT9rKeStTe67fI5jiJ9kbnxBnlOUnklbttNbRab6r5mhku5JFypZX3FoabFNMO+8K+bBH3Kvozd5/KrlelJt16I4/wbzCm8T+K953EXqXw/Q4War2Y3eMa+HFKauClJdttiXfVwn69OwywSxv8AKdK7qk0vkXx4/L0ehbVdP+ZW2Lk4yGpY945HbUZJpv4Fme1FN7LqX4+CUpe2l5slUm68q9yNV4s5ksWBpfxzXs4evvZnvpnK624H2lyk/wCtJu/izrfCeXTlTfnUd2u/0+5xuF7nV+FF+a7ehuPlvo36I65PNi9x8P5VKDrpdqvRpG2TOb8Kz/LddtMevu/4zoUzU4l6ewsSwsqHsVsWwsKmwsWwsCbCxbBsipskSwKNemMmVpkplRYmMmVpkpkRamMmVJjJgWpkpldjWA7ZxPi/HLIuvlSuu2q60v0o7Ns53xXhSxTy0rWm0v6S1Lt3M1Y8S51OWSVPZJVG+0bfQ1yjcKS/hbt11v3mdxspa3qTW7qPpe+xdDhnDh5zUdd6ZXvUf5sQrSyj27oVbMuyXtOW7ndVS6ddikrLM5damq6p7P3nfcs4/Ule0ls0ed8JPTNPsdxwSUop9/UzlHX866WKT3Qeys12PXFeVpr37MR8XNdV/Izp28o2nG544MUsknSSbPKebcxfEZXklsukI9oxOk8T8ZKWJqT27L3nGouGOvbj+uW/RsXU6jkuTVDSkm1JU/ec1hSb+TW50PKcumktmrfzGaYPZvCUdONxfXyt+90dFFnDeB+Za1JSfmXld+q7naQltZqcS9X2FiJk2VDNkWLYNgTYWLZFgNYWLZFhTWAtgF016YyZUmTZWVtjJlVkphFqYyZUmMmBamTZUmTqILbOZ8dcz9hw+paXJzglF91e7rukZvOfEPD8Ivz8ii30gvNN/JHlnjDxdj4vJGWOMmsey9rpcJK97gXVNxTwvJcnEZ4aopYpyi3JdNN+nazbeNuKlwkljxx4aMPZvRdylVU04+vozQZvGGSOOMMEcWBQdw0Jyafxkc7x3H5M83kzTlknJ3KUnu/5EkMqrlTSrqupXL/nwHihJdQgut/gdj4dzaoLfpscdIyuW8wlgnqjuv6UezC45ar0zC9jF42aXUp5ZzjHlhqi6feL6pmm8Rc4UbhB3N/5UZ07+U01PP8AitT09/RdjTkuTbt7tkJGpHnyu6txyqvVmz5Xm86vf9zVRVv4Iy+WZ5QmpRSbV7S3JY1jXoPJuLi80ZQxzlDTOLxuVavVr59mdx4T5zDPCWNN6sUtO7uTje1+9dLPIeS82UMqeZySTdqPWm76npPhHieHqUeEyYmpStxbrIvinuSRq13CYWVQnaGs0yewsSyLAeyLFsLCmsLEsLCmsBLADXpkpldkpmmVqZKZUmMpERbZKZWpE6gLbND4053/ANHwk8qdZJfl4vXW+/yW5utR5X+MPHXlw4O0McsrXvk6X2iyzqVwnG8ZLLJzySlOUuspO2zFsCBbtkzkKDBEVbF0viRLYVS3sjqBLW1+9r9BRpIUB8M2n5W4v1ToVu93u/XuQAAmSyBpL/f3ASpGZy1u9qv1fRfEwqLeFm00v16EvGsesjjIU27Un3rpZXhzOLTTafqnTDisdS9FLdV0sx1IuKZdel+D/H08coYOJevE2o+0k3rxp7W33R6rGdq1unun6nzFGf6ntn4Z85fEcJ7OTvJw79nb6uD3g/1XyLf6SuysLK9QajLayyLEsLAewsSwsKewK7ADXphqEsLNMLNRKkVWSmBcpDKRSmMmBbqPEvxK4n2nMcq7Y448a+UU395M9os+fvEOf2nF55vfVnyv5aml9kJ9ZrXgBBBIEABI+NCJk2AUAABAAAEpkEom66AC6Bje5DQR6gW529m+nbfuVvff6hNkJiLQmdz+FnMvZcYsTflzwlD/AM15o/pL6nDIz+TcU8OfHlXWGSEvkmr+1moj6NsiyuMrV9mrJsw2ewsSwsKewsSwsCywK7JKrWaibKrJs0wt1EplSYyYFtk2VpjWRE5J0m/RN/Y+dcs9UnJ9W2/qz6E4p+SVf1Jfoz55HxKgAAgAAAGh7yZSsQkB0QWJbFcgFAGAEggQyAhsUmRADWn7n+pDFACR4CEoo+g/DnFe14TBk7yw42/jVM2Oo5f8PeI18vw/2NcPpJnSWS9bizUGoSyLIqzUTZXYWBZqASwKrWWFiWTZpg9jJlVjWBbYyZTZKkQNm3i16pr7Hz5ONNr0bR9AtngvMo1myL0y5F9JMM1jASQQAAAEgQAFkJdiJChYAAAUMhhEyGyAZAAAAAASSiAA9c/CzNfBSj/UzTX1UX+52NnA/hNk/JzR9MsH9Y/7HeJjLrc4ewsSybIprJsSybCmsBQKNZYWJqCzTKxMmyuybCLNRKZXYWEW6jwznX/c5/8AHzf62e3OR4fzXKp58s10llySXwcmx8RiAAGQAAAAAAAAABJAAAAAAAAAAAABIABR6P8AhPPyZ1/axv7SPQLPN/wpy+bPDvWKX+pHoiYrWPFtk6iuwsjSzUTqK7CwqywE1EAa4AArKSQArIRIAEV8S/JL+6/0PDsy8z/vP9QAUVgAGQAAAAAAAAAUBJAEAAAAAAAAAAEoAADtfwu//fL/AIX7npiACtQwABGkoAAKCQAg/9k="/>
          <p:cNvSpPr>
            <a:spLocks noChangeAspect="1" noChangeArrowheads="1"/>
          </p:cNvSpPr>
          <p:nvPr/>
        </p:nvSpPr>
        <p:spPr bwMode="auto">
          <a:xfrm>
            <a:off x="24765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5" name="AutoShape 6" descr="data:image/jpeg;base64,/9j/4AAQSkZJRgABAQAAAQABAAD/2wCEAAkGBxQQEBQPDxQPDw8PEA8PDxAPFA8PDw8QFRQWFhQUFBQYHCggGBolHBQUITEhJSkrLi4uFx8zODMsNygtLisBCgoKDg0OFBAQFywcFBwsLCwsLCwsLCwsLCwsLCwsLCwsLCwsLCwsLDcsLCwtLCwsNyssNywsLC43LCssKysrK//AABEIAMIBAwMBIgACEQEDEQH/xAAcAAACAgMBAQAAAAAAAAAAAAAAAgEDBAUGBwj/xAA8EAACAgECBAMGBAIJBQEAAAAAAQIRAxIhBAUxQQYiURNhcYGRoQcjscEy0UJSYnJzorLh8BQ0gsLxM//EABgBAQEBAQEAAAAAAAAAAAAAAAABAgME/8QAHREBAQADAAMBAQAAAAAAAAAAAAECETESIUEDUf/aAAwDAQACEQMRAD8A9GTGK0xkzTSyxkysZMqLEybETGTCHTHTKrGTAsTGsrTGsA4F75P8T/0gZiZgcC9p+/JP7Uv2MtSKLtQmTMl1NZzTnEMEbm+t1FfxM855/wCOJNacblFybT6JxXZEtWR6TPneKEtEpxTW71NGt4rxjw+N/wAVr1jukePZ+ab25OTfW3qMXLzNVarI72W9L5mfI09uxeNOGl0n9nsbTg+c4staJwlfo039D56wcWm3vTr+FWkZHDc59k7i3HS1um0r+Jdmn0bHJZOo8q5L+IErUJxc4pLzJ+a/ed9yrnGPiI6oSv1XRr4ou4Ns5GBzN9Pg/wBjK1GHzJ7L/wAheEZqkDZVGWy+CByKHchWxWxWxsM2LYrZFk2GbIbFbFsinsixbIsim1ALYBWvTJTETJsrK1SGTKkxkyossZMrTGTCLUybK0xkyCxMmyuybAjgZeV/4mX/AFtfsPn4lRTb2SVt+hjcJP8ALT/tZH/nkzhPHHPJ6JRi1jilq3fmyW9Kr4bk2sjQ+OOeueVqMnt5W79Lv639jkuK42L721t3ZhZuN89y8yT3tX9jFycSnJypJPZbdvgZaPkTdytaW2kvWivJncloXr22dCz4rZpfJ7L7FOBv+aLtGbjm/wCF3HT1rf7mdwEHl8kV1e/p/wDTG4LhpZ5qO6W2qux2nAcrjBJRVV9TGWWnXDDa7k/J9Kv+kLj5lkwZbUskKlUlBpM3PAS0vfc53xpjcWpx2UttvUxjldt54TT1/wAM84/6jEnKtcatrpJdpJduj2M7mL8q+L/RnkP4e+I5YsiwuOr2lfxS06X8a9/Q9WzZteNPpvun1T3TTO1vp59e2dil5V8ENqMfhpeSP91FtmtoayGxWxWwGsixWyGyBrIsiyLCpsLFsiwprAWyAMBMZMrQyZUWJkplaYyYRamMmVJjJgWJjJlaY1kRYmDYtmFzLjY441Kag5J0+r+IWNZzfm3seGSjpUppR1TdRi52/m0rZ45z/mc5yeqTm7ablttd7LsdXz7j8csc0qeSGLGk23K5OVNq+m30POOYZG23Jt7/AHM7a0xuJzJult/Mo112t/ZES3rtuGyfW0GUue1JO+7M/goKTWqkrVvv8DCxY3N0l1Z0eHNDh4qLxvJJJanS2v3krpjProOVTwpVFwv4o3EJrscvy/JjyrV7PQ3dPam18DecNHyuuyZizTvjWyw8VGL3aRjeJdOXhZ003GOpU91W5zHMc+NebLrdvZLoRiyY5Y5LG8kJOEnple6a+5Lj9Ty36a3w/wAc1lUpOlH+l7v3PeOT8S8nDa5U3Kep07XpSfy+zPnbl7VqDT7bo9l8Lcep8IowlkjKEWoRuGlyj2e1nRw07zg5flx+BdZg8qza8MZLuv3MuzbB7IbFsiwGshsiyGwqbIsiyLIGsixbAKmyRLJKrXpk2JZKYZWJjWVpjJlRYmMmVpkpkFqYyZUmMmQWWc1zjPKOrMo24wktMrrT/NPc6KzB5xi14cid08c+nwYqx41zDOtLj1l3lW79KfZHL8XgTttuvSLi2vimdF4jx+zl7N05Y1pbXddTkc+W36fUxG7xR6+5i2TJUvj1FbXb6mnN0/h3hVKKk1udI+XwkvMk7NV4Zh+TF+u502LGq3ONt29eOPph4uDUaUUkl0XobPlmK7XrZi5svpsu7H4DmEYva9v6yav6ku63JIw+L5Sm3GUVJX8GRk4FRxvSt1Bpd3VGfLjVOalG6ldp9mvQunNaRbU8Y8r4fPU2/fXyO/8ABvMk24PyeWWl0/4tNJbdt9Xu0nnmSP5k0q2nOt0ttTOz8HScdWR0pqqTSalFpqSa+n1OteaPZuSZ7gopUoq1TVbt7fY2lmk8NRrClSTt3RuEzUYp7IsWyLKGsiyLIsCQIshsBrIsWyLCmsBLJCsBMlMrslMqLExkytMZMIsTGTK0xkyIsTGsrsmwLLNP4k4uUMEtFammkmm9W262NrZz/i7iVHBPS1HJFaot9H2a+jZKseQeJJT9rKeStTe67fI5jiJ9kbnxBnlOUnklbttNbRab6r5mhku5JFypZX3FoabFNMO+8K+bBH3Kvozd5/KrlelJt16I4/wbzCm8T+K953EXqXw/Q4War2Y3eMa+HFKauClJdttiXfVwn69OwywSxv8AKdK7qk0vkXx4/L0ehbVdP+ZW2Lk4yGpY945HbUZJpv4Fme1FN7LqX4+CUpe2l5slUm68q9yNV4s5ksWBpfxzXs4evvZnvpnK624H2lyk/wCtJu/izrfCeXTlTfnUd2u/0+5xuF7nV+FF+a7ehuPlvo36I65PNi9x8P5VKDrpdqvRpG2TOb8Kz/LddtMevu/4zoUzU4l6ewsSwsqHsVsWwsKmwsWwsCbCxbBsipskSwKNemMmVpkplRYmMmVpkpkRamMmVJjJgWpkpldjWA7ZxPi/HLIuvlSuu2q60v0o7Ns53xXhSxTy0rWm0v6S1Lt3M1Y8S51OWSVPZJVG+0bfQ1yjcKS/hbt11v3mdxspa3qTW7qPpe+xdDhnDh5zUdd6ZXvUf5sQrSyj27oVbMuyXtOW7ndVS6ddikrLM5damq6p7P3nfcs4/Ule0ls0ed8JPTNPsdxwSUop9/UzlHX866WKT3Qeys12PXFeVpr37MR8XNdV/Izp28o2nG544MUsknSSbPKebcxfEZXklsukI9oxOk8T8ZKWJqT27L3nGouGOvbj+uW/RsXU6jkuTVDSkm1JU/ec1hSb+TW50PKcumktmrfzGaYPZvCUdONxfXyt+90dFFnDeB+Za1JSfmXld+q7naQltZqcS9X2FiJk2VDNkWLYNgTYWLZFgNYWLZFhTWAtgF016YyZUmTZWVtjJlVkphFqYyZUmMmBamTZUmTqILbOZ8dcz9hw+paXJzglF91e7rukZvOfEPD8Ivz8ii30gvNN/JHlnjDxdj4vJGWOMmsey9rpcJK97gXVNxTwvJcnEZ4aopYpyi3JdNN+nazbeNuKlwkljxx4aMPZvRdylVU04+vozQZvGGSOOMMEcWBQdw0Jyafxkc7x3H5M83kzTlknJ3KUnu/5EkMqrlTSrqupXL/nwHihJdQgut/gdj4dzaoLfpscdIyuW8wlgnqjuv6UezC45ar0zC9jF42aXUp5ZzjHlhqi6feL6pmm8Rc4UbhB3N/5UZ07+U01PP8AitT09/RdjTkuTbt7tkJGpHnyu6txyqvVmz5Xm86vf9zVRVv4Iy+WZ5QmpRSbV7S3JY1jXoPJuLi80ZQxzlDTOLxuVavVr59mdx4T5zDPCWNN6sUtO7uTje1+9dLPIeS82UMqeZySTdqPWm76npPhHieHqUeEyYmpStxbrIvinuSRq13CYWVQnaGs0yewsSyLAeyLFsLCmsLEsLCmsBLADXpkpldkpmmVqZKZUmMpERbZKZWpE6gLbND4053/ANHwk8qdZJfl4vXW+/yW5utR5X+MPHXlw4O0McsrXvk6X2iyzqVwnG8ZLLJzySlOUuspO2zFsCBbtkzkKDBEVbF0viRLYVS3sjqBLW1+9r9BRpIUB8M2n5W4v1ToVu93u/XuQAAmSyBpL/f3ASpGZy1u9qv1fRfEwqLeFm00v16EvGsesjjIU27Un3rpZXhzOLTTafqnTDisdS9FLdV0sx1IuKZdel+D/H08coYOJevE2o+0k3rxp7W33R6rGdq1unun6nzFGf6ntn4Z85fEcJ7OTvJw79nb6uD3g/1XyLf6SuysLK9QajLayyLEsLAewsSwsKewK7ADXphqEsLNMLNRKkVWSmBcpDKRSmMmBbqPEvxK4n2nMcq7Y448a+UU395M9os+fvEOf2nF55vfVnyv5aml9kJ9ZrXgBBBIEABI+NCJk2AUAABAAAEpkEom66AC6Bje5DQR6gW529m+nbfuVvff6hNkJiLQmdz+FnMvZcYsTflzwlD/AM15o/pL6nDIz+TcU8OfHlXWGSEvkmr+1moj6NsiyuMrV9mrJsw2ewsSwsKewsSwsCywK7JKrWaibKrJs0wt1EplSYyYFtk2VpjWRE5J0m/RN/Y+dcs9UnJ9W2/qz6E4p+SVf1Jfoz55HxKgAAgAAAGh7yZSsQkB0QWJbFcgFAGAEggQyAhsUmRADWn7n+pDFACR4CEoo+g/DnFe14TBk7yw42/jVM2Oo5f8PeI18vw/2NcPpJnSWS9bizUGoSyLIqzUTZXYWBZqASwKrWWFiWTZpg9jJlVjWBbYyZTZKkQNm3i16pr7Hz5ONNr0bR9AtngvMo1myL0y5F9JMM1jASQQAAAEgQAFkJdiJChYAAAUMhhEyGyAZAAAAAASSiAA9c/CzNfBSj/UzTX1UX+52NnA/hNk/JzR9MsH9Y/7HeJjLrc4ewsSybIprJsSybCmsBQKNZYWJqCzTKxMmyuybCLNRKZXYWEW6jwznX/c5/8AHzf62e3OR4fzXKp58s10llySXwcmx8RiAAGQAAAAAAAAABJAAAAAAAAAAAABIABR6P8AhPPyZ1/axv7SPQLPN/wpy+bPDvWKX+pHoiYrWPFtk6iuwsjSzUTqK7CwqywE1EAa4AArKSQArIRIAEV8S/JL+6/0PDsy8z/vP9QAUVgAGQAAAAAAAAAUBJAEAAAAAAAAAAEoAADtfwu//fL/AIX7npiACtQwABGkoAAKCQAg/9k="/>
          <p:cNvSpPr>
            <a:spLocks noChangeAspect="1" noChangeArrowheads="1"/>
          </p:cNvSpPr>
          <p:nvPr/>
        </p:nvSpPr>
        <p:spPr bwMode="auto">
          <a:xfrm>
            <a:off x="40005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842" y="6545337"/>
            <a:ext cx="2848450" cy="28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1" y="2152849"/>
            <a:ext cx="1606352" cy="2399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2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19</Words>
  <Application>Microsoft Office PowerPoint</Application>
  <PresentationFormat>Personnalisé</PresentationFormat>
  <Paragraphs>12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Conférencier invité département de  Biochimie</vt:lpstr>
    </vt:vector>
  </TitlesOfParts>
  <Company>FMSS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Bissonnette, Nicole</dc:creator>
  <cp:lastModifiedBy>Roch, Marie-Paule</cp:lastModifiedBy>
  <cp:revision>110</cp:revision>
  <cp:lastPrinted>2014-04-15T15:10:19Z</cp:lastPrinted>
  <dcterms:created xsi:type="dcterms:W3CDTF">2013-02-01T15:45:07Z</dcterms:created>
  <dcterms:modified xsi:type="dcterms:W3CDTF">2014-10-16T13:48:07Z</dcterms:modified>
</cp:coreProperties>
</file>