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7773988" cy="10066338"/>
  <p:notesSz cx="7023100" cy="9309100"/>
  <p:defaultTextStyle>
    <a:defPPr>
      <a:defRPr lang="fr-FR"/>
    </a:defPPr>
    <a:lvl1pPr marL="0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87627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75254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762882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350508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938137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525763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4113390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701018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99FFCC"/>
    <a:srgbClr val="DBF5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723" autoAdjust="0"/>
  </p:normalViewPr>
  <p:slideViewPr>
    <p:cSldViewPr>
      <p:cViewPr>
        <p:scale>
          <a:sx n="100" d="100"/>
          <a:sy n="100" d="100"/>
        </p:scale>
        <p:origin x="-2448" y="1608"/>
      </p:cViewPr>
      <p:guideLst>
        <p:guide orient="horz" pos="3171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978135" y="3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/>
          <a:lstStyle>
            <a:lvl1pPr algn="r">
              <a:defRPr sz="1200"/>
            </a:lvl1pPr>
          </a:lstStyle>
          <a:p>
            <a:fld id="{F805DBA1-8745-4A60-9A15-7481211D454D}" type="datetimeFigureOut">
              <a:rPr lang="fr-CA" smtClean="0"/>
              <a:t>2014-04-15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3" y="8842032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978135" y="8842032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 anchor="b"/>
          <a:lstStyle>
            <a:lvl1pPr algn="r">
              <a:defRPr sz="1200"/>
            </a:lvl1pPr>
          </a:lstStyle>
          <a:p>
            <a:fld id="{1E5A9B1E-7910-4F88-B032-E2D7559F4D0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91877492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8135" y="3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/>
          <a:lstStyle>
            <a:lvl1pPr algn="r">
              <a:defRPr sz="1200"/>
            </a:lvl1pPr>
          </a:lstStyle>
          <a:p>
            <a:fld id="{CD3DA3A5-ABDA-4924-93D4-2484226180E2}" type="datetimeFigureOut">
              <a:rPr lang="fr-CA" smtClean="0"/>
              <a:t>2014-04-15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63763" y="698500"/>
            <a:ext cx="2695575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98" tIns="46649" rIns="93298" bIns="46649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vert="horz" lIns="93298" tIns="46649" rIns="93298" bIns="46649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" y="8842032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8135" y="8842032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 anchor="b"/>
          <a:lstStyle>
            <a:lvl1pPr algn="r">
              <a:defRPr sz="1200"/>
            </a:lvl1pPr>
          </a:lstStyle>
          <a:p>
            <a:fld id="{AAA75651-0C22-4EE5-BAA3-479791B1568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20738705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587627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1175254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762882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2350508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2938137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525763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4113390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701018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63763" y="698500"/>
            <a:ext cx="2695575" cy="349091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37378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83052" y="3127096"/>
            <a:ext cx="6607890" cy="215773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66100" y="5704259"/>
            <a:ext cx="5441793" cy="25725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6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2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2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0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8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5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3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10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3732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01416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636144" y="403123"/>
            <a:ext cx="1749146" cy="858901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88700" y="403123"/>
            <a:ext cx="5117876" cy="858901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9826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42206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4093" y="6468557"/>
            <a:ext cx="6607890" cy="1999285"/>
          </a:xfrm>
        </p:spPr>
        <p:txBody>
          <a:bodyPr anchor="t"/>
          <a:lstStyle>
            <a:lvl1pPr algn="l">
              <a:defRPr sz="50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14093" y="4266549"/>
            <a:ext cx="6607890" cy="2202010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62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75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76288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050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81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576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339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101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81286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88704" y="2348816"/>
            <a:ext cx="3433511" cy="6643318"/>
          </a:xfrm>
        </p:spPr>
        <p:txBody>
          <a:bodyPr/>
          <a:lstStyle>
            <a:lvl1pPr>
              <a:defRPr sz="3500"/>
            </a:lvl1pPr>
            <a:lvl2pPr>
              <a:defRPr sz="32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951780" y="2348816"/>
            <a:ext cx="3433511" cy="6643318"/>
          </a:xfrm>
        </p:spPr>
        <p:txBody>
          <a:bodyPr/>
          <a:lstStyle>
            <a:lvl1pPr>
              <a:defRPr sz="3500"/>
            </a:lvl1pPr>
            <a:lvl2pPr>
              <a:defRPr sz="32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2014-04-15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14036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8704" y="2253277"/>
            <a:ext cx="3434861" cy="939058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587627" indent="0">
              <a:buNone/>
              <a:defRPr sz="2600" b="1"/>
            </a:lvl2pPr>
            <a:lvl3pPr marL="1175254" indent="0">
              <a:buNone/>
              <a:defRPr sz="2200" b="1"/>
            </a:lvl3pPr>
            <a:lvl4pPr marL="1762882" indent="0">
              <a:buNone/>
              <a:defRPr sz="1900" b="1"/>
            </a:lvl4pPr>
            <a:lvl5pPr marL="2350508" indent="0">
              <a:buNone/>
              <a:defRPr sz="1900" b="1"/>
            </a:lvl5pPr>
            <a:lvl6pPr marL="2938137" indent="0">
              <a:buNone/>
              <a:defRPr sz="1900" b="1"/>
            </a:lvl6pPr>
            <a:lvl7pPr marL="3525763" indent="0">
              <a:buNone/>
              <a:defRPr sz="1900" b="1"/>
            </a:lvl7pPr>
            <a:lvl8pPr marL="4113390" indent="0">
              <a:buNone/>
              <a:defRPr sz="1900" b="1"/>
            </a:lvl8pPr>
            <a:lvl9pPr marL="4701018" indent="0">
              <a:buNone/>
              <a:defRPr sz="19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8704" y="3192333"/>
            <a:ext cx="3434861" cy="5799796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949081" y="2253277"/>
            <a:ext cx="3436210" cy="939058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587627" indent="0">
              <a:buNone/>
              <a:defRPr sz="2600" b="1"/>
            </a:lvl2pPr>
            <a:lvl3pPr marL="1175254" indent="0">
              <a:buNone/>
              <a:defRPr sz="2200" b="1"/>
            </a:lvl3pPr>
            <a:lvl4pPr marL="1762882" indent="0">
              <a:buNone/>
              <a:defRPr sz="1900" b="1"/>
            </a:lvl4pPr>
            <a:lvl5pPr marL="2350508" indent="0">
              <a:buNone/>
              <a:defRPr sz="1900" b="1"/>
            </a:lvl5pPr>
            <a:lvl6pPr marL="2938137" indent="0">
              <a:buNone/>
              <a:defRPr sz="1900" b="1"/>
            </a:lvl6pPr>
            <a:lvl7pPr marL="3525763" indent="0">
              <a:buNone/>
              <a:defRPr sz="1900" b="1"/>
            </a:lvl7pPr>
            <a:lvl8pPr marL="4113390" indent="0">
              <a:buNone/>
              <a:defRPr sz="1900" b="1"/>
            </a:lvl8pPr>
            <a:lvl9pPr marL="4701018" indent="0">
              <a:buNone/>
              <a:defRPr sz="19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949081" y="3192333"/>
            <a:ext cx="3436210" cy="5799796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2014-04-15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38785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2014-04-15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71783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2014-04-15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9341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8704" y="400792"/>
            <a:ext cx="2557589" cy="1705685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39417" y="400793"/>
            <a:ext cx="4345876" cy="8591342"/>
          </a:xfrm>
        </p:spPr>
        <p:txBody>
          <a:bodyPr/>
          <a:lstStyle>
            <a:lvl1pPr>
              <a:defRPr sz="4200"/>
            </a:lvl1pPr>
            <a:lvl2pPr>
              <a:defRPr sz="3500"/>
            </a:lvl2pPr>
            <a:lvl3pPr>
              <a:defRPr sz="32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8704" y="2106478"/>
            <a:ext cx="2557589" cy="6885655"/>
          </a:xfrm>
        </p:spPr>
        <p:txBody>
          <a:bodyPr/>
          <a:lstStyle>
            <a:lvl1pPr marL="0" indent="0">
              <a:buNone/>
              <a:defRPr sz="1800"/>
            </a:lvl1pPr>
            <a:lvl2pPr marL="587627" indent="0">
              <a:buNone/>
              <a:defRPr sz="1500"/>
            </a:lvl2pPr>
            <a:lvl3pPr marL="1175254" indent="0">
              <a:buNone/>
              <a:defRPr sz="1300"/>
            </a:lvl3pPr>
            <a:lvl4pPr marL="1762882" indent="0">
              <a:buNone/>
              <a:defRPr sz="1200"/>
            </a:lvl4pPr>
            <a:lvl5pPr marL="2350508" indent="0">
              <a:buNone/>
              <a:defRPr sz="1200"/>
            </a:lvl5pPr>
            <a:lvl6pPr marL="2938137" indent="0">
              <a:buNone/>
              <a:defRPr sz="1200"/>
            </a:lvl6pPr>
            <a:lvl7pPr marL="3525763" indent="0">
              <a:buNone/>
              <a:defRPr sz="1200"/>
            </a:lvl7pPr>
            <a:lvl8pPr marL="4113390" indent="0">
              <a:buNone/>
              <a:defRPr sz="1200"/>
            </a:lvl8pPr>
            <a:lvl9pPr marL="4701018" indent="0">
              <a:buNone/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2014-04-15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36942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3759" y="7046440"/>
            <a:ext cx="4664393" cy="83187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23759" y="899445"/>
            <a:ext cx="4664393" cy="6039803"/>
          </a:xfrm>
        </p:spPr>
        <p:txBody>
          <a:bodyPr/>
          <a:lstStyle>
            <a:lvl1pPr marL="0" indent="0">
              <a:buNone/>
              <a:defRPr sz="4200"/>
            </a:lvl1pPr>
            <a:lvl2pPr marL="587627" indent="0">
              <a:buNone/>
              <a:defRPr sz="3500"/>
            </a:lvl2pPr>
            <a:lvl3pPr marL="1175254" indent="0">
              <a:buNone/>
              <a:defRPr sz="3200"/>
            </a:lvl3pPr>
            <a:lvl4pPr marL="1762882" indent="0">
              <a:buNone/>
              <a:defRPr sz="2600"/>
            </a:lvl4pPr>
            <a:lvl5pPr marL="2350508" indent="0">
              <a:buNone/>
              <a:defRPr sz="2600"/>
            </a:lvl5pPr>
            <a:lvl6pPr marL="2938137" indent="0">
              <a:buNone/>
              <a:defRPr sz="2600"/>
            </a:lvl6pPr>
            <a:lvl7pPr marL="3525763" indent="0">
              <a:buNone/>
              <a:defRPr sz="2600"/>
            </a:lvl7pPr>
            <a:lvl8pPr marL="4113390" indent="0">
              <a:buNone/>
              <a:defRPr sz="2600"/>
            </a:lvl8pPr>
            <a:lvl9pPr marL="4701018" indent="0">
              <a:buNone/>
              <a:defRPr sz="26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23759" y="7878311"/>
            <a:ext cx="4664393" cy="1181397"/>
          </a:xfrm>
        </p:spPr>
        <p:txBody>
          <a:bodyPr/>
          <a:lstStyle>
            <a:lvl1pPr marL="0" indent="0">
              <a:buNone/>
              <a:defRPr sz="1800"/>
            </a:lvl1pPr>
            <a:lvl2pPr marL="587627" indent="0">
              <a:buNone/>
              <a:defRPr sz="1500"/>
            </a:lvl2pPr>
            <a:lvl3pPr marL="1175254" indent="0">
              <a:buNone/>
              <a:defRPr sz="1300"/>
            </a:lvl3pPr>
            <a:lvl4pPr marL="1762882" indent="0">
              <a:buNone/>
              <a:defRPr sz="1200"/>
            </a:lvl4pPr>
            <a:lvl5pPr marL="2350508" indent="0">
              <a:buNone/>
              <a:defRPr sz="1200"/>
            </a:lvl5pPr>
            <a:lvl6pPr marL="2938137" indent="0">
              <a:buNone/>
              <a:defRPr sz="1200"/>
            </a:lvl6pPr>
            <a:lvl7pPr marL="3525763" indent="0">
              <a:buNone/>
              <a:defRPr sz="1200"/>
            </a:lvl7pPr>
            <a:lvl8pPr marL="4113390" indent="0">
              <a:buNone/>
              <a:defRPr sz="1200"/>
            </a:lvl8pPr>
            <a:lvl9pPr marL="4701018" indent="0">
              <a:buNone/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2014-04-15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26110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88702" y="403122"/>
            <a:ext cx="6996590" cy="1677722"/>
          </a:xfrm>
          <a:prstGeom prst="rect">
            <a:avLst/>
          </a:prstGeom>
        </p:spPr>
        <p:txBody>
          <a:bodyPr vert="horz" lIns="117526" tIns="58763" rIns="117526" bIns="58763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8702" y="2348816"/>
            <a:ext cx="6996590" cy="6643318"/>
          </a:xfrm>
          <a:prstGeom prst="rect">
            <a:avLst/>
          </a:prstGeom>
        </p:spPr>
        <p:txBody>
          <a:bodyPr vert="horz" lIns="117526" tIns="58763" rIns="117526" bIns="58763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88702" y="9330009"/>
            <a:ext cx="1813930" cy="535939"/>
          </a:xfrm>
          <a:prstGeom prst="rect">
            <a:avLst/>
          </a:prstGeom>
        </p:spPr>
        <p:txBody>
          <a:bodyPr vert="horz" lIns="117526" tIns="58763" rIns="117526" bIns="58763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E816A-8834-46EE-97DA-9D4F5837256E}" type="datetimeFigureOut">
              <a:rPr lang="fr-CA" smtClean="0"/>
              <a:t>2014-04-15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56115" y="9330009"/>
            <a:ext cx="2461763" cy="535939"/>
          </a:xfrm>
          <a:prstGeom prst="rect">
            <a:avLst/>
          </a:prstGeom>
        </p:spPr>
        <p:txBody>
          <a:bodyPr vert="horz" lIns="117526" tIns="58763" rIns="117526" bIns="58763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571360" y="9330009"/>
            <a:ext cx="1813930" cy="535939"/>
          </a:xfrm>
          <a:prstGeom prst="rect">
            <a:avLst/>
          </a:prstGeom>
        </p:spPr>
        <p:txBody>
          <a:bodyPr vert="horz" lIns="117526" tIns="58763" rIns="117526" bIns="58763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9356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25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719" indent="-440719" algn="l" defTabSz="1175254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54895" indent="-367268" algn="l" defTabSz="1175254" rtl="0" eaLnBrk="1" latinLnBrk="0" hangingPunct="1">
        <a:spcBef>
          <a:spcPct val="20000"/>
        </a:spcBef>
        <a:buFont typeface="Arial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069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056696" indent="-293815" algn="l" defTabSz="117525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324" indent="-293815" algn="l" defTabSz="117525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1952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19577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7205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4833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87627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254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2882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350508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137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525763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4113390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701018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30610" y="390711"/>
            <a:ext cx="4284142" cy="1445526"/>
          </a:xfrm>
          <a:ln/>
        </p:spPr>
        <p:style>
          <a:lnRef idx="1">
            <a:schemeClr val="accent4"/>
          </a:lnRef>
          <a:fillRef idx="1002">
            <a:schemeClr val="lt2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CA" sz="2600" b="1" cap="small" dirty="0" smtClean="0">
                <a:solidFill>
                  <a:schemeClr val="tx1"/>
                </a:solidFill>
                <a:latin typeface="Baskerville Old Face" pitchFamily="18" charset="0"/>
              </a:rPr>
              <a:t>Conférencier invité</a:t>
            </a:r>
            <a:br>
              <a:rPr lang="fr-CA" sz="2600" b="1" cap="small" dirty="0" smtClean="0">
                <a:solidFill>
                  <a:schemeClr val="tx1"/>
                </a:solidFill>
                <a:latin typeface="Baskerville Old Face" pitchFamily="18" charset="0"/>
              </a:rPr>
            </a:br>
            <a:r>
              <a:rPr lang="fr-CA" sz="2600" cap="small" dirty="0" smtClean="0">
                <a:solidFill>
                  <a:schemeClr val="tx1"/>
                </a:solidFill>
                <a:latin typeface="Baskerville Old Face" pitchFamily="18" charset="0"/>
              </a:rPr>
              <a:t>département </a:t>
            </a:r>
            <a:r>
              <a:rPr lang="fr-CA" sz="2600" cap="small" dirty="0">
                <a:solidFill>
                  <a:schemeClr val="tx1"/>
                </a:solidFill>
                <a:latin typeface="Baskerville Old Face" pitchFamily="18" charset="0"/>
              </a:rPr>
              <a:t>de  Biochimie</a:t>
            </a:r>
            <a:endParaRPr lang="fr-CA" sz="2600" cap="all" dirty="0">
              <a:solidFill>
                <a:schemeClr val="tx1"/>
              </a:solidFill>
              <a:latin typeface="Baskerville Old Face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87249" y="447326"/>
            <a:ext cx="3002875" cy="1549835"/>
          </a:xfrm>
          <a:prstGeom prst="rect">
            <a:avLst/>
          </a:prstGeom>
          <a:noFill/>
        </p:spPr>
        <p:txBody>
          <a:bodyPr wrap="square" lIns="117526" tIns="58763" rIns="117526" bIns="58763">
            <a:spAutoFit/>
          </a:bodyPr>
          <a:lstStyle/>
          <a:p>
            <a:pPr algn="ctr"/>
            <a:endParaRPr lang="fr-FR" sz="100" dirty="0">
              <a:ln>
                <a:solidFill>
                  <a:schemeClr val="tx1"/>
                </a:solidFill>
                <a:prstDash val="sysDot"/>
              </a:ln>
              <a:latin typeface="Arial Black" pitchFamily="34" charset="0"/>
            </a:endParaRPr>
          </a:p>
          <a:p>
            <a:pPr algn="ctr"/>
            <a:r>
              <a:rPr lang="fr-FR" b="1" dirty="0" smtClean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Le mercredi</a:t>
            </a:r>
            <a:endParaRPr lang="fr-FR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  <a:p>
            <a:pPr algn="ctr"/>
            <a:r>
              <a:rPr lang="fr-FR" b="1" dirty="0" smtClean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4 juin 2014</a:t>
            </a:r>
            <a:endParaRPr lang="fr-FR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  <a:p>
            <a:pPr algn="ctr"/>
            <a:endParaRPr lang="fr-FR" sz="400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  <a:p>
            <a:pPr algn="ctr"/>
            <a:r>
              <a:rPr lang="fr-FR" b="1" dirty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à</a:t>
            </a:r>
            <a:r>
              <a:rPr lang="fr-FR" b="1" dirty="0" smtClean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 11h</a:t>
            </a:r>
            <a:endParaRPr lang="fr-FR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  <a:p>
            <a:pPr algn="ctr"/>
            <a:r>
              <a:rPr lang="fr-FR" b="1" dirty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Local </a:t>
            </a:r>
            <a:r>
              <a:rPr lang="fr-CA" b="1" dirty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Z8-1049</a:t>
            </a:r>
            <a:endParaRPr lang="fr-FR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2806874" y="2745503"/>
            <a:ext cx="4783250" cy="1811445"/>
          </a:xfrm>
          <a:prstGeom prst="rect">
            <a:avLst/>
          </a:prstGeom>
        </p:spPr>
        <p:style>
          <a:lnRef idx="1">
            <a:schemeClr val="accent1"/>
          </a:lnRef>
          <a:fillRef idx="1002">
            <a:schemeClr val="lt2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117526" tIns="58763" rIns="117526" bIns="58763" rtlCol="0">
            <a:spAutoFit/>
          </a:bodyPr>
          <a:lstStyle/>
          <a:p>
            <a:pPr marL="1085492" indent="-1085492"/>
            <a:endParaRPr lang="fr-CA" sz="800" b="1" dirty="0">
              <a:latin typeface="Baskerville Old Face" pitchFamily="18" charset="0"/>
            </a:endParaRPr>
          </a:p>
          <a:p>
            <a:pPr marL="714375" indent="-714375" algn="ctr"/>
            <a:r>
              <a:rPr lang="fr-CA" b="1" dirty="0" smtClean="0">
                <a:latin typeface="Baskerville Old Face" pitchFamily="18" charset="0"/>
              </a:rPr>
              <a:t>Pr Hervé Le </a:t>
            </a:r>
            <a:r>
              <a:rPr lang="fr-CA" b="1" dirty="0" err="1" smtClean="0">
                <a:latin typeface="Baskerville Old Face" pitchFamily="18" charset="0"/>
              </a:rPr>
              <a:t>Moual</a:t>
            </a:r>
            <a:endParaRPr lang="fr-CA" dirty="0" smtClean="0">
              <a:latin typeface="Baskerville Old Face" pitchFamily="18" charset="0"/>
            </a:endParaRPr>
          </a:p>
          <a:p>
            <a:pPr marL="714375" indent="-714375" algn="ctr"/>
            <a:r>
              <a:rPr lang="fr-CA" sz="2000" dirty="0" err="1" smtClean="0">
                <a:latin typeface="Baskerville Old Face" pitchFamily="18" charset="0"/>
              </a:rPr>
              <a:t>Associate</a:t>
            </a:r>
            <a:r>
              <a:rPr lang="fr-CA" sz="2000" dirty="0" smtClean="0">
                <a:latin typeface="Baskerville Old Face" pitchFamily="18" charset="0"/>
              </a:rPr>
              <a:t> </a:t>
            </a:r>
            <a:r>
              <a:rPr lang="fr-CA" sz="2000" dirty="0" err="1" smtClean="0">
                <a:latin typeface="Baskerville Old Face" pitchFamily="18" charset="0"/>
              </a:rPr>
              <a:t>Professor</a:t>
            </a:r>
            <a:endParaRPr lang="fr-CA" sz="2000" dirty="0" smtClean="0">
              <a:latin typeface="Baskerville Old Face" pitchFamily="18" charset="0"/>
            </a:endParaRPr>
          </a:p>
          <a:p>
            <a:pPr marL="85725" algn="ctr"/>
            <a:r>
              <a:rPr lang="fr-CA" sz="2000" dirty="0" err="1" smtClean="0">
                <a:latin typeface="Baskerville Old Face" pitchFamily="18" charset="0"/>
              </a:rPr>
              <a:t>Department</a:t>
            </a:r>
            <a:r>
              <a:rPr lang="fr-CA" sz="2000" dirty="0" smtClean="0">
                <a:latin typeface="Baskerville Old Face" pitchFamily="18" charset="0"/>
              </a:rPr>
              <a:t> </a:t>
            </a:r>
            <a:r>
              <a:rPr lang="fr-CA" sz="2000" dirty="0">
                <a:latin typeface="Baskerville Old Face" pitchFamily="18" charset="0"/>
              </a:rPr>
              <a:t>of </a:t>
            </a:r>
            <a:r>
              <a:rPr lang="fr-CA" sz="2000" dirty="0" err="1">
                <a:latin typeface="Baskerville Old Face" pitchFamily="18" charset="0"/>
              </a:rPr>
              <a:t>Microbiology</a:t>
            </a:r>
            <a:r>
              <a:rPr lang="fr-CA" sz="2000" dirty="0">
                <a:latin typeface="Baskerville Old Face" pitchFamily="18" charset="0"/>
              </a:rPr>
              <a:t> </a:t>
            </a:r>
            <a:r>
              <a:rPr lang="fr-CA" sz="2000" dirty="0" smtClean="0">
                <a:latin typeface="Baskerville Old Face" pitchFamily="18" charset="0"/>
              </a:rPr>
              <a:t>and </a:t>
            </a:r>
            <a:r>
              <a:rPr lang="fr-CA" sz="2000" dirty="0" err="1" smtClean="0">
                <a:latin typeface="Baskerville Old Face" pitchFamily="18" charset="0"/>
              </a:rPr>
              <a:t>Immunology</a:t>
            </a:r>
            <a:endParaRPr lang="fr-CA" sz="2000" dirty="0" smtClean="0">
              <a:latin typeface="Baskerville Old Face" pitchFamily="18" charset="0"/>
            </a:endParaRPr>
          </a:p>
          <a:p>
            <a:pPr marL="85725" algn="ctr"/>
            <a:r>
              <a:rPr lang="fr-CA" sz="2000" dirty="0" smtClean="0">
                <a:latin typeface="Baskerville Old Face" pitchFamily="18" charset="0"/>
              </a:rPr>
              <a:t>McGill </a:t>
            </a:r>
            <a:r>
              <a:rPr lang="fr-CA" sz="2000" dirty="0" err="1">
                <a:latin typeface="Baskerville Old Face" pitchFamily="18" charset="0"/>
              </a:rPr>
              <a:t>University</a:t>
            </a:r>
            <a:endParaRPr lang="fr-CA" sz="2000" dirty="0">
              <a:latin typeface="Baskerville Old Face" pitchFamily="18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332462" y="4711971"/>
            <a:ext cx="7154932" cy="734227"/>
          </a:xfrm>
          <a:prstGeom prst="rect">
            <a:avLst/>
          </a:prstGeom>
        </p:spPr>
        <p:style>
          <a:lnRef idx="1">
            <a:schemeClr val="accent4"/>
          </a:lnRef>
          <a:fillRef idx="1002">
            <a:schemeClr val="lt2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117526" tIns="58763" rIns="117526" bIns="58763" rtlCol="0">
            <a:spAutoFit/>
          </a:bodyPr>
          <a:lstStyle/>
          <a:p>
            <a:pPr marL="1593594" indent="-1447322" fontAlgn="base">
              <a:tabLst>
                <a:tab pos="1619250" algn="l"/>
                <a:tab pos="10806113" algn="r"/>
              </a:tabLst>
              <a:defRPr/>
            </a:pPr>
            <a:r>
              <a:rPr lang="fr-CA" altLang="fr-FR" sz="1900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Conférence : 	</a:t>
            </a:r>
            <a:r>
              <a:rPr lang="en-CA" sz="2000" dirty="0"/>
              <a:t>Résistance des </a:t>
            </a:r>
            <a:r>
              <a:rPr lang="en-CA" sz="2000" dirty="0" err="1"/>
              <a:t>bactéries</a:t>
            </a:r>
            <a:r>
              <a:rPr lang="en-CA" sz="2000" dirty="0"/>
              <a:t> aux peptides </a:t>
            </a:r>
            <a:r>
              <a:rPr lang="en-CA" sz="2000" dirty="0" err="1"/>
              <a:t>antimicrobiens</a:t>
            </a:r>
            <a:r>
              <a:rPr lang="en-CA" sz="2000" dirty="0"/>
              <a:t> de </a:t>
            </a:r>
            <a:r>
              <a:rPr lang="en-CA" sz="2000" dirty="0" err="1"/>
              <a:t>l’hôte</a:t>
            </a:r>
            <a:r>
              <a:rPr lang="fr-CA" altLang="fr-FR" sz="1900" dirty="0">
                <a:solidFill>
                  <a:schemeClr val="tx1"/>
                </a:solidFill>
                <a:latin typeface="Baskerville Old Face" panose="02020602080505020303" pitchFamily="18" charset="0"/>
              </a:rPr>
              <a:t>	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617" y="2545851"/>
            <a:ext cx="1870847" cy="1839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910" y="5609233"/>
            <a:ext cx="3682178" cy="172819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617" y="7409433"/>
            <a:ext cx="3407311" cy="235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1632" y="6401321"/>
            <a:ext cx="2679885" cy="2402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527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821</TotalTime>
  <Words>26</Words>
  <Application>Microsoft Office PowerPoint</Application>
  <PresentationFormat>Personnalisé</PresentationFormat>
  <Paragraphs>13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Conférencier invité département de  Biochimie</vt:lpstr>
    </vt:vector>
  </TitlesOfParts>
  <Company>FMSS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Bissonnette, Nicole</dc:creator>
  <cp:lastModifiedBy>Roch, Marie-Paule</cp:lastModifiedBy>
  <cp:revision>99</cp:revision>
  <cp:lastPrinted>2014-04-14T20:36:27Z</cp:lastPrinted>
  <dcterms:created xsi:type="dcterms:W3CDTF">2013-02-01T15:45:07Z</dcterms:created>
  <dcterms:modified xsi:type="dcterms:W3CDTF">2014-04-15T15:47:44Z</dcterms:modified>
</cp:coreProperties>
</file>