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7773988" cy="10066338"/>
  <p:notesSz cx="7023100" cy="9309100"/>
  <p:defaultTextStyle>
    <a:defPPr>
      <a:defRPr lang="fr-FR"/>
    </a:defPPr>
    <a:lvl1pPr marL="0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87627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75254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762882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350508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938137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525763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4113390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701018" algn="l" defTabSz="117525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DBF5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723" autoAdjust="0"/>
  </p:normalViewPr>
  <p:slideViewPr>
    <p:cSldViewPr>
      <p:cViewPr>
        <p:scale>
          <a:sx n="60" d="100"/>
          <a:sy n="60" d="100"/>
        </p:scale>
        <p:origin x="-3126" y="-330"/>
      </p:cViewPr>
      <p:guideLst>
        <p:guide orient="horz" pos="3171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78135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r">
              <a:defRPr sz="1200"/>
            </a:lvl1pPr>
          </a:lstStyle>
          <a:p>
            <a:fld id="{F805DBA1-8745-4A60-9A15-7481211D454D}" type="datetimeFigureOut">
              <a:rPr lang="fr-CA" smtClean="0"/>
              <a:t>2015-01-16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3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78135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r">
              <a:defRPr sz="1200"/>
            </a:lvl1pPr>
          </a:lstStyle>
          <a:p>
            <a:fld id="{1E5A9B1E-7910-4F88-B032-E2D7559F4D0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91877492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8135" y="3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/>
          <a:lstStyle>
            <a:lvl1pPr algn="r">
              <a:defRPr sz="1200"/>
            </a:lvl1pPr>
          </a:lstStyle>
          <a:p>
            <a:fld id="{CD3DA3A5-ABDA-4924-93D4-2484226180E2}" type="datetimeFigureOut">
              <a:rPr lang="fr-CA" smtClean="0"/>
              <a:t>2015-01-16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63763" y="698500"/>
            <a:ext cx="2695575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98" tIns="46649" rIns="93298" bIns="46649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2310" y="4421825"/>
            <a:ext cx="5618480" cy="4189095"/>
          </a:xfrm>
          <a:prstGeom prst="rect">
            <a:avLst/>
          </a:prstGeom>
        </p:spPr>
        <p:txBody>
          <a:bodyPr vert="horz" lIns="93298" tIns="46649" rIns="93298" bIns="46649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8135" y="8842032"/>
            <a:ext cx="3043343" cy="465455"/>
          </a:xfrm>
          <a:prstGeom prst="rect">
            <a:avLst/>
          </a:prstGeom>
        </p:spPr>
        <p:txBody>
          <a:bodyPr vert="horz" lIns="93298" tIns="46649" rIns="93298" bIns="46649" rtlCol="0" anchor="b"/>
          <a:lstStyle>
            <a:lvl1pPr algn="r">
              <a:defRPr sz="1200"/>
            </a:lvl1pPr>
          </a:lstStyle>
          <a:p>
            <a:fld id="{AAA75651-0C22-4EE5-BAA3-479791B1568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20738705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587627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1175254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762882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2350508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2938137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525763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113390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701018" algn="l" defTabSz="11752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63763" y="698500"/>
            <a:ext cx="2695575" cy="349091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37378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83052" y="3127096"/>
            <a:ext cx="6607890" cy="215773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66100" y="5704259"/>
            <a:ext cx="5441793" cy="257250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2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0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8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5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3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1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2015-01-16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3732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2015-01-16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01416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636144" y="403123"/>
            <a:ext cx="1749146" cy="858901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88700" y="403123"/>
            <a:ext cx="5117876" cy="858901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2015-01-16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9826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2015-01-16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42206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4093" y="6468557"/>
            <a:ext cx="6607890" cy="1999285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4093" y="4266549"/>
            <a:ext cx="6607890" cy="2202010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62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75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76288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050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81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576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339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101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2015-01-16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81286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88704" y="2348816"/>
            <a:ext cx="3433511" cy="6643318"/>
          </a:xfrm>
        </p:spPr>
        <p:txBody>
          <a:bodyPr/>
          <a:lstStyle>
            <a:lvl1pPr>
              <a:defRPr sz="3500"/>
            </a:lvl1pPr>
            <a:lvl2pPr>
              <a:defRPr sz="32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951780" y="2348816"/>
            <a:ext cx="3433511" cy="6643318"/>
          </a:xfrm>
        </p:spPr>
        <p:txBody>
          <a:bodyPr/>
          <a:lstStyle>
            <a:lvl1pPr>
              <a:defRPr sz="3500"/>
            </a:lvl1pPr>
            <a:lvl2pPr>
              <a:defRPr sz="32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2015-01-16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14036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8704" y="2253277"/>
            <a:ext cx="3434861" cy="939058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587627" indent="0">
              <a:buNone/>
              <a:defRPr sz="2600" b="1"/>
            </a:lvl2pPr>
            <a:lvl3pPr marL="1175254" indent="0">
              <a:buNone/>
              <a:defRPr sz="2200" b="1"/>
            </a:lvl3pPr>
            <a:lvl4pPr marL="1762882" indent="0">
              <a:buNone/>
              <a:defRPr sz="1900" b="1"/>
            </a:lvl4pPr>
            <a:lvl5pPr marL="2350508" indent="0">
              <a:buNone/>
              <a:defRPr sz="1900" b="1"/>
            </a:lvl5pPr>
            <a:lvl6pPr marL="2938137" indent="0">
              <a:buNone/>
              <a:defRPr sz="1900" b="1"/>
            </a:lvl6pPr>
            <a:lvl7pPr marL="3525763" indent="0">
              <a:buNone/>
              <a:defRPr sz="1900" b="1"/>
            </a:lvl7pPr>
            <a:lvl8pPr marL="4113390" indent="0">
              <a:buNone/>
              <a:defRPr sz="1900" b="1"/>
            </a:lvl8pPr>
            <a:lvl9pPr marL="4701018" indent="0">
              <a:buNone/>
              <a:defRPr sz="19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8704" y="3192333"/>
            <a:ext cx="3434861" cy="5799796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949081" y="2253277"/>
            <a:ext cx="3436210" cy="939058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587627" indent="0">
              <a:buNone/>
              <a:defRPr sz="2600" b="1"/>
            </a:lvl2pPr>
            <a:lvl3pPr marL="1175254" indent="0">
              <a:buNone/>
              <a:defRPr sz="2200" b="1"/>
            </a:lvl3pPr>
            <a:lvl4pPr marL="1762882" indent="0">
              <a:buNone/>
              <a:defRPr sz="1900" b="1"/>
            </a:lvl4pPr>
            <a:lvl5pPr marL="2350508" indent="0">
              <a:buNone/>
              <a:defRPr sz="1900" b="1"/>
            </a:lvl5pPr>
            <a:lvl6pPr marL="2938137" indent="0">
              <a:buNone/>
              <a:defRPr sz="1900" b="1"/>
            </a:lvl6pPr>
            <a:lvl7pPr marL="3525763" indent="0">
              <a:buNone/>
              <a:defRPr sz="1900" b="1"/>
            </a:lvl7pPr>
            <a:lvl8pPr marL="4113390" indent="0">
              <a:buNone/>
              <a:defRPr sz="1900" b="1"/>
            </a:lvl8pPr>
            <a:lvl9pPr marL="4701018" indent="0">
              <a:buNone/>
              <a:defRPr sz="19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949081" y="3192333"/>
            <a:ext cx="3436210" cy="5799796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2015-01-16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38785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2015-01-16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71783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2015-01-16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9341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8704" y="400792"/>
            <a:ext cx="2557589" cy="1705685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39417" y="400793"/>
            <a:ext cx="4345876" cy="8591342"/>
          </a:xfrm>
        </p:spPr>
        <p:txBody>
          <a:bodyPr/>
          <a:lstStyle>
            <a:lvl1pPr>
              <a:defRPr sz="4200"/>
            </a:lvl1pPr>
            <a:lvl2pPr>
              <a:defRPr sz="3500"/>
            </a:lvl2pPr>
            <a:lvl3pPr>
              <a:defRPr sz="32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8704" y="2106478"/>
            <a:ext cx="2557589" cy="6885655"/>
          </a:xfrm>
        </p:spPr>
        <p:txBody>
          <a:bodyPr/>
          <a:lstStyle>
            <a:lvl1pPr marL="0" indent="0">
              <a:buNone/>
              <a:defRPr sz="1800"/>
            </a:lvl1pPr>
            <a:lvl2pPr marL="587627" indent="0">
              <a:buNone/>
              <a:defRPr sz="1500"/>
            </a:lvl2pPr>
            <a:lvl3pPr marL="1175254" indent="0">
              <a:buNone/>
              <a:defRPr sz="1300"/>
            </a:lvl3pPr>
            <a:lvl4pPr marL="1762882" indent="0">
              <a:buNone/>
              <a:defRPr sz="1200"/>
            </a:lvl4pPr>
            <a:lvl5pPr marL="2350508" indent="0">
              <a:buNone/>
              <a:defRPr sz="1200"/>
            </a:lvl5pPr>
            <a:lvl6pPr marL="2938137" indent="0">
              <a:buNone/>
              <a:defRPr sz="1200"/>
            </a:lvl6pPr>
            <a:lvl7pPr marL="3525763" indent="0">
              <a:buNone/>
              <a:defRPr sz="1200"/>
            </a:lvl7pPr>
            <a:lvl8pPr marL="4113390" indent="0">
              <a:buNone/>
              <a:defRPr sz="1200"/>
            </a:lvl8pPr>
            <a:lvl9pPr marL="4701018" indent="0">
              <a:buNone/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2015-01-16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36942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3759" y="7046440"/>
            <a:ext cx="4664393" cy="83187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23759" y="899445"/>
            <a:ext cx="4664393" cy="6039803"/>
          </a:xfrm>
        </p:spPr>
        <p:txBody>
          <a:bodyPr/>
          <a:lstStyle>
            <a:lvl1pPr marL="0" indent="0">
              <a:buNone/>
              <a:defRPr sz="4200"/>
            </a:lvl1pPr>
            <a:lvl2pPr marL="587627" indent="0">
              <a:buNone/>
              <a:defRPr sz="3500"/>
            </a:lvl2pPr>
            <a:lvl3pPr marL="1175254" indent="0">
              <a:buNone/>
              <a:defRPr sz="3200"/>
            </a:lvl3pPr>
            <a:lvl4pPr marL="1762882" indent="0">
              <a:buNone/>
              <a:defRPr sz="2600"/>
            </a:lvl4pPr>
            <a:lvl5pPr marL="2350508" indent="0">
              <a:buNone/>
              <a:defRPr sz="2600"/>
            </a:lvl5pPr>
            <a:lvl6pPr marL="2938137" indent="0">
              <a:buNone/>
              <a:defRPr sz="2600"/>
            </a:lvl6pPr>
            <a:lvl7pPr marL="3525763" indent="0">
              <a:buNone/>
              <a:defRPr sz="2600"/>
            </a:lvl7pPr>
            <a:lvl8pPr marL="4113390" indent="0">
              <a:buNone/>
              <a:defRPr sz="2600"/>
            </a:lvl8pPr>
            <a:lvl9pPr marL="4701018" indent="0">
              <a:buNone/>
              <a:defRPr sz="26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23759" y="7878311"/>
            <a:ext cx="4664393" cy="1181397"/>
          </a:xfrm>
        </p:spPr>
        <p:txBody>
          <a:bodyPr/>
          <a:lstStyle>
            <a:lvl1pPr marL="0" indent="0">
              <a:buNone/>
              <a:defRPr sz="1800"/>
            </a:lvl1pPr>
            <a:lvl2pPr marL="587627" indent="0">
              <a:buNone/>
              <a:defRPr sz="1500"/>
            </a:lvl2pPr>
            <a:lvl3pPr marL="1175254" indent="0">
              <a:buNone/>
              <a:defRPr sz="1300"/>
            </a:lvl3pPr>
            <a:lvl4pPr marL="1762882" indent="0">
              <a:buNone/>
              <a:defRPr sz="1200"/>
            </a:lvl4pPr>
            <a:lvl5pPr marL="2350508" indent="0">
              <a:buNone/>
              <a:defRPr sz="1200"/>
            </a:lvl5pPr>
            <a:lvl6pPr marL="2938137" indent="0">
              <a:buNone/>
              <a:defRPr sz="1200"/>
            </a:lvl6pPr>
            <a:lvl7pPr marL="3525763" indent="0">
              <a:buNone/>
              <a:defRPr sz="1200"/>
            </a:lvl7pPr>
            <a:lvl8pPr marL="4113390" indent="0">
              <a:buNone/>
              <a:defRPr sz="1200"/>
            </a:lvl8pPr>
            <a:lvl9pPr marL="4701018" indent="0">
              <a:buNone/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E816A-8834-46EE-97DA-9D4F5837256E}" type="datetimeFigureOut">
              <a:rPr lang="fr-CA" smtClean="0"/>
              <a:t>2015-01-16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26110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8702" y="403122"/>
            <a:ext cx="6996590" cy="1677722"/>
          </a:xfrm>
          <a:prstGeom prst="rect">
            <a:avLst/>
          </a:prstGeom>
        </p:spPr>
        <p:txBody>
          <a:bodyPr vert="horz" lIns="117526" tIns="58763" rIns="117526" bIns="58763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8702" y="2348816"/>
            <a:ext cx="6996590" cy="6643318"/>
          </a:xfrm>
          <a:prstGeom prst="rect">
            <a:avLst/>
          </a:prstGeom>
        </p:spPr>
        <p:txBody>
          <a:bodyPr vert="horz" lIns="117526" tIns="58763" rIns="117526" bIns="58763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88702" y="9330009"/>
            <a:ext cx="1813930" cy="535939"/>
          </a:xfrm>
          <a:prstGeom prst="rect">
            <a:avLst/>
          </a:prstGeom>
        </p:spPr>
        <p:txBody>
          <a:bodyPr vert="horz" lIns="117526" tIns="58763" rIns="117526" bIns="58763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E816A-8834-46EE-97DA-9D4F5837256E}" type="datetimeFigureOut">
              <a:rPr lang="fr-CA" smtClean="0"/>
              <a:t>2015-01-16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56115" y="9330009"/>
            <a:ext cx="2461763" cy="535939"/>
          </a:xfrm>
          <a:prstGeom prst="rect">
            <a:avLst/>
          </a:prstGeom>
        </p:spPr>
        <p:txBody>
          <a:bodyPr vert="horz" lIns="117526" tIns="58763" rIns="117526" bIns="58763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571360" y="9330009"/>
            <a:ext cx="1813930" cy="535939"/>
          </a:xfrm>
          <a:prstGeom prst="rect">
            <a:avLst/>
          </a:prstGeom>
        </p:spPr>
        <p:txBody>
          <a:bodyPr vert="horz" lIns="117526" tIns="58763" rIns="117526" bIns="58763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13E4C-36E2-48BF-9A11-DA30C94845E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9356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25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719" indent="-440719" algn="l" defTabSz="1175254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54895" indent="-367268" algn="l" defTabSz="1175254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069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056696" indent="-293815" algn="l" defTabSz="117525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324" indent="-293815" algn="l" defTabSz="117525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1952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19577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7205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4833" indent="-293815" algn="l" defTabSz="117525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87627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254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2882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50508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137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525763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113390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701018" algn="l" defTabSz="11752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.jpg"/><Relationship Id="rId7" Type="http://schemas.openxmlformats.org/officeDocument/2006/relationships/image" Target="cid:6A3AC48C-34D3-4B41-9558-1DCABC4EFF6D@med.usherbrooke.c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hyperlink" Target="http://www.ncbi.nlm.nih.gov/pubmed?cmd=search&amp;term=Robert%20C" TargetMode="External"/><Relationship Id="rId4" Type="http://schemas.openxmlformats.org/officeDocument/2006/relationships/hyperlink" Target="http://www.crbr.ulaval.ca/fr/equipes/chercheurs/reguliers/?tx_gestionpart_pi1%5bshowUid%5d=12&amp;cHash=f97e3c3c6d7977a077d4d49bf27e1998" TargetMode="External"/><Relationship Id="rId9" Type="http://schemas.openxmlformats.org/officeDocument/2006/relationships/image" Target="cid:B693DC38-07BF-4175-B214-2D0A16D689A0@med.usherbrooke.c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30610" y="390711"/>
            <a:ext cx="3456384" cy="1258082"/>
          </a:xfrm>
          <a:ln/>
        </p:spPr>
        <p:style>
          <a:lnRef idx="1">
            <a:schemeClr val="accent4"/>
          </a:lnRef>
          <a:fillRef idx="1002">
            <a:schemeClr val="lt2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CA" sz="2600" b="1" cap="small" dirty="0" smtClean="0">
                <a:solidFill>
                  <a:schemeClr val="tx1"/>
                </a:solidFill>
                <a:latin typeface="Baskerville Old Face" pitchFamily="18" charset="0"/>
              </a:rPr>
              <a:t>Conférencier invité</a:t>
            </a:r>
            <a:br>
              <a:rPr lang="fr-CA" sz="2600" b="1" cap="small" dirty="0" smtClean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fr-CA" sz="2600" cap="small" dirty="0" smtClean="0">
                <a:solidFill>
                  <a:schemeClr val="tx1"/>
                </a:solidFill>
                <a:latin typeface="Baskerville Old Face" pitchFamily="18" charset="0"/>
              </a:rPr>
              <a:t>département </a:t>
            </a:r>
            <a:r>
              <a:rPr lang="fr-CA" sz="2600" cap="small" dirty="0">
                <a:solidFill>
                  <a:schemeClr val="tx1"/>
                </a:solidFill>
                <a:latin typeface="Baskerville Old Face" pitchFamily="18" charset="0"/>
              </a:rPr>
              <a:t>de  Biochimie</a:t>
            </a:r>
            <a:endParaRPr lang="fr-CA" sz="2600" cap="all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19043" y="312738"/>
            <a:ext cx="3271082" cy="1557774"/>
          </a:xfrm>
          <a:prstGeom prst="rect">
            <a:avLst/>
          </a:prstGeom>
          <a:noFill/>
        </p:spPr>
        <p:txBody>
          <a:bodyPr wrap="square" lIns="117526" tIns="58763" rIns="117526" bIns="58763">
            <a:spAutoFit/>
          </a:bodyPr>
          <a:lstStyle/>
          <a:p>
            <a:pPr algn="ctr"/>
            <a:endParaRPr lang="fr-FR" sz="100" dirty="0">
              <a:ln>
                <a:solidFill>
                  <a:schemeClr val="tx1"/>
                </a:solidFill>
                <a:prstDash val="sysDot"/>
              </a:ln>
              <a:latin typeface="Arial Black" pitchFamily="34" charset="0"/>
            </a:endParaRPr>
          </a:p>
          <a:p>
            <a:pPr algn="ctr"/>
            <a:r>
              <a:rPr lang="fr-FR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Le vendredi</a:t>
            </a:r>
            <a:endParaRPr lang="fr-FR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 algn="ctr"/>
            <a:r>
              <a:rPr lang="fr-FR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30 janvier 2015</a:t>
            </a:r>
            <a:endParaRPr lang="fr-FR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 algn="ctr"/>
            <a:endParaRPr lang="fr-FR" sz="400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 algn="ctr"/>
            <a:r>
              <a:rPr lang="fr-FR" b="1" dirty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à</a:t>
            </a:r>
            <a:r>
              <a:rPr lang="fr-FR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 11h </a:t>
            </a:r>
            <a:endParaRPr lang="fr-FR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  <a:p>
            <a:pPr algn="ctr"/>
            <a:r>
              <a:rPr lang="fr-FR" b="1" dirty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Local </a:t>
            </a:r>
            <a:r>
              <a:rPr lang="fr-CA" b="1" dirty="0" smtClean="0">
                <a:ln>
                  <a:solidFill>
                    <a:schemeClr val="tx1"/>
                  </a:solidFill>
                  <a:prstDash val="sysDot"/>
                </a:ln>
                <a:solidFill>
                  <a:srgbClr val="FF0000"/>
                </a:solidFill>
                <a:latin typeface="Baskerville Old Face" pitchFamily="18" charset="0"/>
              </a:rPr>
              <a:t>Z8-1049/1050</a:t>
            </a:r>
            <a:endParaRPr lang="fr-FR" b="1" dirty="0">
              <a:ln>
                <a:solidFill>
                  <a:schemeClr val="tx1"/>
                </a:solidFill>
                <a:prstDash val="sysDot"/>
              </a:ln>
              <a:solidFill>
                <a:srgbClr val="FF0000"/>
              </a:solidFill>
              <a:latin typeface="Baskerville Old Face" pitchFamily="18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435193" y="5239759"/>
            <a:ext cx="7154932" cy="1226669"/>
          </a:xfrm>
          <a:prstGeom prst="rect">
            <a:avLst/>
          </a:prstGeom>
        </p:spPr>
        <p:style>
          <a:lnRef idx="1">
            <a:schemeClr val="accent4"/>
          </a:lnRef>
          <a:fillRef idx="1002">
            <a:schemeClr val="lt2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117526" tIns="58763" rIns="117526" bIns="58763" rtlCol="0">
            <a:spAutoFit/>
          </a:bodyPr>
          <a:lstStyle/>
          <a:p>
            <a:r>
              <a:rPr lang="fr-CA" sz="2400" b="1" dirty="0" smtClean="0"/>
              <a:t>Conférence</a:t>
            </a:r>
            <a:r>
              <a:rPr lang="fr-CA" sz="2400" b="1" dirty="0" smtClean="0"/>
              <a:t>: </a:t>
            </a:r>
            <a:r>
              <a:rPr lang="fr-FR" sz="2400" dirty="0"/>
              <a:t>L’ovule de mammifère : la mère de toutes les cellules qui emploie un métabolisme énergétique et des communications intercellulaires atypiques</a:t>
            </a:r>
            <a:endParaRPr lang="fr-CA" sz="2400" b="1" dirty="0"/>
          </a:p>
        </p:txBody>
      </p:sp>
      <p:sp>
        <p:nvSpPr>
          <p:cNvPr id="2" name="AutoShape 2" descr="data:image/jpeg;base64,/9j/4AAQSkZJRgABAQAAAQABAAD/2wCEAAkGBxQQEBQPDxQPDw8PEA8PDxAPFA8PDw8QFRQWFhQUFBQYHCggGBolHBQUITEhJSkrLi4uFx8zODMsNygtLisBCgoKDg0OFBAQFywcFBwsLCwsLCwsLCwsLCwsLCwsLCwsLCwsLCwsLDcsLCwtLCwsNyssNywsLC43LCssKysrK//AABEIAMIBAwMBIgACEQEDEQH/xAAcAAACAgMBAQAAAAAAAAAAAAAAAgEDBAUGBwj/xAA8EAACAgECBAMGBAIJBQEAAAAAAQIRAxIhBAUxQQYiURNhcYGRoQcjscEy0UJSYnJzorLh8BQ0gsLxM//EABgBAQEBAQEAAAAAAAAAAAAAAAABAgME/8QAHREBAQADAAMBAQAAAAAAAAAAAAECETESIUEDUf/aAAwDAQACEQMRAD8A9GTGK0xkzTSyxkysZMqLEybETGTCHTHTKrGTAsTGsrTGsA4F75P8T/0gZiZgcC9p+/JP7Uv2MtSKLtQmTMl1NZzTnEMEbm+t1FfxM855/wCOJNacblFybT6JxXZEtWR6TPneKEtEpxTW71NGt4rxjw+N/wAVr1jukePZ+ab25OTfW3qMXLzNVarI72W9L5mfI09uxeNOGl0n9nsbTg+c4staJwlfo039D56wcWm3vTr+FWkZHDc59k7i3HS1um0r+Jdmn0bHJZOo8q5L+IErUJxc4pLzJ+a/ed9yrnGPiI6oSv1XRr4ou4Ns5GBzN9Pg/wBjK1GHzJ7L/wAheEZqkDZVGWy+CByKHchWxWxWxsM2LYrZFk2GbIbFbFsinsixbIsim1ALYBWvTJTETJsrK1SGTKkxkyossZMrTGTCLUybK0xkyCxMmyuybAjgZeV/4mX/AFtfsPn4lRTb2SVt+hjcJP8ALT/tZH/nkzhPHHPJ6JRi1jilq3fmyW9Kr4bk2sjQ+OOeueVqMnt5W79Lv639jkuK42L721t3ZhZuN89y8yT3tX9jFycSnJypJPZbdvgZaPkTdytaW2kvWivJncloXr22dCz4rZpfJ7L7FOBv+aLtGbjm/wCF3HT1rf7mdwEHl8kV1e/p/wDTG4LhpZ5qO6W2qux2nAcrjBJRVV9TGWWnXDDa7k/J9Kv+kLj5lkwZbUskKlUlBpM3PAS0vfc53xpjcWpx2UttvUxjldt54TT1/wAM84/6jEnKtcatrpJdpJduj2M7mL8q+L/RnkP4e+I5YsiwuOr2lfxS06X8a9/Q9WzZteNPpvun1T3TTO1vp59e2dil5V8ENqMfhpeSP91FtmtoayGxWxWwGsixWyGyBrIsiyLCpsLFsiwprAWyAMBMZMrQyZUWJkplaYyYRamMmVJjJgWJjJlaY1kRYmDYtmFzLjY441Kag5J0+r+IWNZzfm3seGSjpUppR1TdRi52/m0rZ45z/mc5yeqTm7ablttd7LsdXz7j8csc0qeSGLGk23K5OVNq+m30POOYZG23Jt7/AHM7a0xuJzJult/Mo112t/ZES3rtuGyfW0GUue1JO+7M/goKTWqkrVvv8DCxY3N0l1Z0eHNDh4qLxvJJJanS2v3krpjProOVTwpVFwv4o3EJrscvy/JjyrV7PQ3dPam18DecNHyuuyZizTvjWyw8VGL3aRjeJdOXhZ003GOpU91W5zHMc+NebLrdvZLoRiyY5Y5LG8kJOEnple6a+5Lj9Ty36a3w/wAc1lUpOlH+l7v3PeOT8S8nDa5U3Kep07XpSfy+zPnbl7VqDT7bo9l8Lcep8IowlkjKEWoRuGlyj2e1nRw07zg5flx+BdZg8qza8MZLuv3MuzbB7IbFsiwGshsiyGwqbIsiyLIGsixbAKmyRLJKrXpk2JZKYZWJjWVpjJlRYmMmVpkpkFqYyZUmMmQWWc1zjPKOrMo24wktMrrT/NPc6KzB5xi14cid08c+nwYqx41zDOtLj1l3lW79KfZHL8XgTttuvSLi2vimdF4jx+zl7N05Y1pbXddTkc+W36fUxG7xR6+5i2TJUvj1FbXb6mnN0/h3hVKKk1udI+XwkvMk7NV4Zh+TF+u502LGq3ONt29eOPph4uDUaUUkl0XobPlmK7XrZi5svpsu7H4DmEYva9v6yav6ku63JIw+L5Sm3GUVJX8GRk4FRxvSt1Bpd3VGfLjVOalG6ldp9mvQunNaRbU8Y8r4fPU2/fXyO/8ABvMk24PyeWWl0/4tNJbdt9Xu0nnmSP5k0q2nOt0ttTOz8HScdWR0pqqTSalFpqSa+n1OteaPZuSZ7gopUoq1TVbt7fY2lmk8NRrClSTt3RuEzUYp7IsWyLKGsiyLIsCQIshsBrIsWyLCmsBLJCsBMlMrslMqLExkytMZMIsTGTK0xkyIsTGsrsmwLLNP4k4uUMEtFammkmm9W262NrZz/i7iVHBPS1HJFaot9H2a+jZKseQeJJT9rKeStTe67fI5jiJ9kbnxBnlOUnklbttNbRab6r5mhku5JFypZX3FoabFNMO+8K+bBH3Kvozd5/KrlelJt16I4/wbzCm8T+K953EXqXw/Q4War2Y3eMa+HFKauClJdttiXfVwn69OwywSxv8AKdK7qk0vkXx4/L0ehbVdP+ZW2Lk4yGpY945HbUZJpv4Fme1FN7LqX4+CUpe2l5slUm68q9yNV4s5ksWBpfxzXs4evvZnvpnK624H2lyk/wCtJu/izrfCeXTlTfnUd2u/0+5xuF7nV+FF+a7ehuPlvo36I65PNi9x8P5VKDrpdqvRpG2TOb8Kz/LddtMevu/4zoUzU4l6ewsSwsqHsVsWwsKmwsWwsCbCxbBsipskSwKNemMmVpkplRYmMmVpkpkRamMmVJjJgWpkpldjWA7ZxPi/HLIuvlSuu2q60v0o7Ns53xXhSxTy0rWm0v6S1Lt3M1Y8S51OWSVPZJVG+0bfQ1yjcKS/hbt11v3mdxspa3qTW7qPpe+xdDhnDh5zUdd6ZXvUf5sQrSyj27oVbMuyXtOW7ndVS6ddikrLM5damq6p7P3nfcs4/Ule0ls0ed8JPTNPsdxwSUop9/UzlHX866WKT3Qeys12PXFeVpr37MR8XNdV/Izp28o2nG544MUsknSSbPKebcxfEZXklsukI9oxOk8T8ZKWJqT27L3nGouGOvbj+uW/RsXU6jkuTVDSkm1JU/ec1hSb+TW50PKcumktmrfzGaYPZvCUdONxfXyt+90dFFnDeB+Za1JSfmXld+q7naQltZqcS9X2FiJk2VDNkWLYNgTYWLZFgNYWLZFhTWAtgF016YyZUmTZWVtjJlVkphFqYyZUmMmBamTZUmTqILbOZ8dcz9hw+paXJzglF91e7rukZvOfEPD8Ivz8ii30gvNN/JHlnjDxdj4vJGWOMmsey9rpcJK97gXVNxTwvJcnEZ4aopYpyi3JdNN+nazbeNuKlwkljxx4aMPZvRdylVU04+vozQZvGGSOOMMEcWBQdw0Jyafxkc7x3H5M83kzTlknJ3KUnu/5EkMqrlTSrqupXL/nwHihJdQgut/gdj4dzaoLfpscdIyuW8wlgnqjuv6UezC45ar0zC9jF42aXUp5ZzjHlhqi6feL6pmm8Rc4UbhB3N/5UZ07+U01PP8AitT09/RdjTkuTbt7tkJGpHnyu6txyqvVmz5Xm86vf9zVRVv4Iy+WZ5QmpRSbV7S3JY1jXoPJuLi80ZQxzlDTOLxuVavVr59mdx4T5zDPCWNN6sUtO7uTje1+9dLPIeS82UMqeZySTdqPWm76npPhHieHqUeEyYmpStxbrIvinuSRq13CYWVQnaGs0yewsSyLAeyLFsLCmsLEsLCmsBLADXpkpldkpmmVqZKZUmMpERbZKZWpE6gLbND4053/ANHwk8qdZJfl4vXW+/yW5utR5X+MPHXlw4O0McsrXvk6X2iyzqVwnG8ZLLJzySlOUuspO2zFsCBbtkzkKDBEVbF0viRLYVS3sjqBLW1+9r9BRpIUB8M2n5W4v1ToVu93u/XuQAAmSyBpL/f3ASpGZy1u9qv1fRfEwqLeFm00v16EvGsesjjIU27Un3rpZXhzOLTTafqnTDisdS9FLdV0sx1IuKZdel+D/H08coYOJevE2o+0k3rxp7W33R6rGdq1unun6nzFGf6ntn4Z85fEcJ7OTvJw79nb6uD3g/1XyLf6SuysLK9QajLayyLEsLAewsSwsKewK7ADXphqEsLNMLNRKkVWSmBcpDKRSmMmBbqPEvxK4n2nMcq7Y448a+UU395M9os+fvEOf2nF55vfVnyv5aml9kJ9ZrXgBBBIEABI+NCJk2AUAABAAAEpkEom66AC6Bje5DQR6gW529m+nbfuVvff6hNkJiLQmdz+FnMvZcYsTflzwlD/AM15o/pL6nDIz+TcU8OfHlXWGSEvkmr+1moj6NsiyuMrV9mrJsw2ewsSwsKewsSwsCywK7JKrWaibKrJs0wt1EplSYyYFtk2VpjWRE5J0m/RN/Y+dcs9UnJ9W2/qz6E4p+SVf1Jfoz55HxKgAAgAAAGh7yZSsQkB0QWJbFcgFAGAEggQyAhsUmRADWn7n+pDFACR4CEoo+g/DnFe14TBk7yw42/jVM2Oo5f8PeI18vw/2NcPpJnSWS9bizUGoSyLIqzUTZXYWBZqASwKrWWFiWTZpg9jJlVjWBbYyZTZKkQNm3i16pr7Hz5ONNr0bR9AtngvMo1myL0y5F9JMM1jASQQAAAEgQAFkJdiJChYAAAUMhhEyGyAZAAAAAASSiAA9c/CzNfBSj/UzTX1UX+52NnA/hNk/JzR9MsH9Y/7HeJjLrc4ewsSybIprJsSybCmsBQKNZYWJqCzTKxMmyuybCLNRKZXYWEW6jwznX/c5/8AHzf62e3OR4fzXKp58s10llySXwcmx8RiAAGQAAAAAAAAABJAAAAAAAAAAAABIABR6P8AhPPyZ1/axv7SPQLPN/wpy+bPDvWKX+pHoiYrWPFtk6iuwsjSzUTqK7CwqywE1EAa4AArKSQArIRIAEV8S/JL+6/0PDsy8z/vP9QAUVgAGQAAAAAAAAAUBJAEAAAAAAAAAAEoAADtfwu//fL/AIX7npiACtQwABGkoAAKCQAg/9k="/>
          <p:cNvSpPr>
            <a:spLocks noChangeAspect="1" noChangeArrowheads="1"/>
          </p:cNvSpPr>
          <p:nvPr/>
        </p:nvSpPr>
        <p:spPr bwMode="auto">
          <a:xfrm>
            <a:off x="9525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  <p:sp>
        <p:nvSpPr>
          <p:cNvPr id="3" name="AutoShape 4" descr="data:image/jpeg;base64,/9j/4AAQSkZJRgABAQAAAQABAAD/2wCEAAkGBxQQEBQPDxQPDw8PEA8PDxAPFA8PDw8QFRQWFhQUFBQYHCggGBolHBQUITEhJSkrLi4uFx8zODMsNygtLisBCgoKDg0OFBAQFywcFBwsLCwsLCwsLCwsLCwsLCwsLCwsLCwsLCwsLDcsLCwtLCwsNyssNywsLC43LCssKysrK//AABEIAMIBAwMBIgACEQEDEQH/xAAcAAACAgMBAQAAAAAAAAAAAAAAAgEDBAUGBwj/xAA8EAACAgECBAMGBAIJBQEAAAAAAQIRAxIhBAUxQQYiURNhcYGRoQcjscEy0UJSYnJzorLh8BQ0gsLxM//EABgBAQEBAQEAAAAAAAAAAAAAAAABAgME/8QAHREBAQADAAMBAQAAAAAAAAAAAAECETESIUEDUf/aAAwDAQACEQMRAD8A9GTGK0xkzTSyxkysZMqLEybETGTCHTHTKrGTAsTGsrTGsA4F75P8T/0gZiZgcC9p+/JP7Uv2MtSKLtQmTMl1NZzTnEMEbm+t1FfxM855/wCOJNacblFybT6JxXZEtWR6TPneKEtEpxTW71NGt4rxjw+N/wAVr1jukePZ+ab25OTfW3qMXLzNVarI72W9L5mfI09uxeNOGl0n9nsbTg+c4staJwlfo039D56wcWm3vTr+FWkZHDc59k7i3HS1um0r+Jdmn0bHJZOo8q5L+IErUJxc4pLzJ+a/ed9yrnGPiI6oSv1XRr4ou4Ns5GBzN9Pg/wBjK1GHzJ7L/wAheEZqkDZVGWy+CByKHchWxWxWxsM2LYrZFk2GbIbFbFsinsixbIsim1ALYBWvTJTETJsrK1SGTKkxkyossZMrTGTCLUybK0xkyCxMmyuybAjgZeV/4mX/AFtfsPn4lRTb2SVt+hjcJP8ALT/tZH/nkzhPHHPJ6JRi1jilq3fmyW9Kr4bk2sjQ+OOeueVqMnt5W79Lv639jkuK42L721t3ZhZuN89y8yT3tX9jFycSnJypJPZbdvgZaPkTdytaW2kvWivJncloXr22dCz4rZpfJ7L7FOBv+aLtGbjm/wCF3HT1rf7mdwEHl8kV1e/p/wDTG4LhpZ5qO6W2qux2nAcrjBJRVV9TGWWnXDDa7k/J9Kv+kLj5lkwZbUskKlUlBpM3PAS0vfc53xpjcWpx2UttvUxjldt54TT1/wAM84/6jEnKtcatrpJdpJduj2M7mL8q+L/RnkP4e+I5YsiwuOr2lfxS06X8a9/Q9WzZteNPpvun1T3TTO1vp59e2dil5V8ENqMfhpeSP91FtmtoayGxWxWwGsixWyGyBrIsiyLCpsLFsiwprAWyAMBMZMrQyZUWJkplaYyYRamMmVJjJgWJjJlaY1kRYmDYtmFzLjY441Kag5J0+r+IWNZzfm3seGSjpUppR1TdRi52/m0rZ45z/mc5yeqTm7ablttd7LsdXz7j8csc0qeSGLGk23K5OVNq+m30POOYZG23Jt7/AHM7a0xuJzJult/Mo112t/ZES3rtuGyfW0GUue1JO+7M/goKTWqkrVvv8DCxY3N0l1Z0eHNDh4qLxvJJJanS2v3krpjProOVTwpVFwv4o3EJrscvy/JjyrV7PQ3dPam18DecNHyuuyZizTvjWyw8VGL3aRjeJdOXhZ003GOpU91W5zHMc+NebLrdvZLoRiyY5Y5LG8kJOEnple6a+5Lj9Ty36a3w/wAc1lUpOlH+l7v3PeOT8S8nDa5U3Kep07XpSfy+zPnbl7VqDT7bo9l8Lcep8IowlkjKEWoRuGlyj2e1nRw07zg5flx+BdZg8qza8MZLuv3MuzbB7IbFsiwGshsiyGwqbIsiyLIGsixbAKmyRLJKrXpk2JZKYZWJjWVpjJlRYmMmVpkpkFqYyZUmMmQWWc1zjPKOrMo24wktMrrT/NPc6KzB5xi14cid08c+nwYqx41zDOtLj1l3lW79KfZHL8XgTttuvSLi2vimdF4jx+zl7N05Y1pbXddTkc+W36fUxG7xR6+5i2TJUvj1FbXb6mnN0/h3hVKKk1udI+XwkvMk7NV4Zh+TF+u502LGq3ONt29eOPph4uDUaUUkl0XobPlmK7XrZi5svpsu7H4DmEYva9v6yav6ku63JIw+L5Sm3GUVJX8GRk4FRxvSt1Bpd3VGfLjVOalG6ldp9mvQunNaRbU8Y8r4fPU2/fXyO/8ABvMk24PyeWWl0/4tNJbdt9Xu0nnmSP5k0q2nOt0ttTOz8HScdWR0pqqTSalFpqSa+n1OteaPZuSZ7gopUoq1TVbt7fY2lmk8NRrClSTt3RuEzUYp7IsWyLKGsiyLIsCQIshsBrIsWyLCmsBLJCsBMlMrslMqLExkytMZMIsTGTK0xkyIsTGsrsmwLLNP4k4uUMEtFammkmm9W262NrZz/i7iVHBPS1HJFaot9H2a+jZKseQeJJT9rKeStTe67fI5jiJ9kbnxBnlOUnklbttNbRab6r5mhku5JFypZX3FoabFNMO+8K+bBH3Kvozd5/KrlelJt16I4/wbzCm8T+K953EXqXw/Q4War2Y3eMa+HFKauClJdttiXfVwn69OwywSxv8AKdK7qk0vkXx4/L0ehbVdP+ZW2Lk4yGpY945HbUZJpv4Fme1FN7LqX4+CUpe2l5slUm68q9yNV4s5ksWBpfxzXs4evvZnvpnK624H2lyk/wCtJu/izrfCeXTlTfnUd2u/0+5xuF7nV+FF+a7ehuPlvo36I65PNi9x8P5VKDrpdqvRpG2TOb8Kz/LddtMevu/4zoUzU4l6ewsSwsqHsVsWwsKmwsWwsCbCxbBsipskSwKNemMmVpkplRYmMmVpkpkRamMmVJjJgWpkpldjWA7ZxPi/HLIuvlSuu2q60v0o7Ns53xXhSxTy0rWm0v6S1Lt3M1Y8S51OWSVPZJVG+0bfQ1yjcKS/hbt11v3mdxspa3qTW7qPpe+xdDhnDh5zUdd6ZXvUf5sQrSyj27oVbMuyXtOW7ndVS6ddikrLM5damq6p7P3nfcs4/Ule0ls0ed8JPTNPsdxwSUop9/UzlHX866WKT3Qeys12PXFeVpr37MR8XNdV/Izp28o2nG544MUsknSSbPKebcxfEZXklsukI9oxOk8T8ZKWJqT27L3nGouGOvbj+uW/RsXU6jkuTVDSkm1JU/ec1hSb+TW50PKcumktmrfzGaYPZvCUdONxfXyt+90dFFnDeB+Za1JSfmXld+q7naQltZqcS9X2FiJk2VDNkWLYNgTYWLZFgNYWLZFhTWAtgF016YyZUmTZWVtjJlVkphFqYyZUmMmBamTZUmTqILbOZ8dcz9hw+paXJzglF91e7rukZvOfEPD8Ivz8ii30gvNN/JHlnjDxdj4vJGWOMmsey9rpcJK97gXVNxTwvJcnEZ4aopYpyi3JdNN+nazbeNuKlwkljxx4aMPZvRdylVU04+vozQZvGGSOOMMEcWBQdw0Jyafxkc7x3H5M83kzTlknJ3KUnu/5EkMqrlTSrqupXL/nwHihJdQgut/gdj4dzaoLfpscdIyuW8wlgnqjuv6UezC45ar0zC9jF42aXUp5ZzjHlhqi6feL6pmm8Rc4UbhB3N/5UZ07+U01PP8AitT09/RdjTkuTbt7tkJGpHnyu6txyqvVmz5Xm86vf9zVRVv4Iy+WZ5QmpRSbV7S3JY1jXoPJuLi80ZQxzlDTOLxuVavVr59mdx4T5zDPCWNN6sUtO7uTje1+9dLPIeS82UMqeZySTdqPWm76npPhHieHqUeEyYmpStxbrIvinuSRq13CYWVQnaGs0yewsSyLAeyLFsLCmsLEsLCmsBLADXpkpldkpmmVqZKZUmMpERbZKZWpE6gLbND4053/ANHwk8qdZJfl4vXW+/yW5utR5X+MPHXlw4O0McsrXvk6X2iyzqVwnG8ZLLJzySlOUuspO2zFsCBbtkzkKDBEVbF0viRLYVS3sjqBLW1+9r9BRpIUB8M2n5W4v1ToVu93u/XuQAAmSyBpL/f3ASpGZy1u9qv1fRfEwqLeFm00v16EvGsesjjIU27Un3rpZXhzOLTTafqnTDisdS9FLdV0sx1IuKZdel+D/H08coYOJevE2o+0k3rxp7W33R6rGdq1unun6nzFGf6ntn4Z85fEcJ7OTvJw79nb6uD3g/1XyLf6SuysLK9QajLayyLEsLAewsSwsKewK7ADXphqEsLNMLNRKkVWSmBcpDKRSmMmBbqPEvxK4n2nMcq7Y448a+UU395M9os+fvEOf2nF55vfVnyv5aml9kJ9ZrXgBBBIEABI+NCJk2AUAABAAAEpkEom66AC6Bje5DQR6gW529m+nbfuVvff6hNkJiLQmdz+FnMvZcYsTflzwlD/AM15o/pL6nDIz+TcU8OfHlXWGSEvkmr+1moj6NsiyuMrV9mrJsw2ewsSwsKewsSwsCywK7JKrWaibKrJs0wt1EplSYyYFtk2VpjWRE5J0m/RN/Y+dcs9UnJ9W2/qz6E4p+SVf1Jfoz55HxKgAAgAAAGh7yZSsQkB0QWJbFcgFAGAEggQyAhsUmRADWn7n+pDFACR4CEoo+g/DnFe14TBk7yw42/jVM2Oo5f8PeI18vw/2NcPpJnSWS9bizUGoSyLIqzUTZXYWBZqASwKrWWFiWTZpg9jJlVjWBbYyZTZKkQNm3i16pr7Hz5ONNr0bR9AtngvMo1myL0y5F9JMM1jASQQAAAEgQAFkJdiJChYAAAUMhhEyGyAZAAAAAASSiAA9c/CzNfBSj/UzTX1UX+52NnA/hNk/JzR9MsH9Y/7HeJjLrc4ewsSybIprJsSybCmsBQKNZYWJqCzTKxMmyuybCLNRKZXYWEW6jwznX/c5/8AHzf62e3OR4fzXKp58s10llySXwcmx8RiAAGQAAAAAAAAABJAAAAAAAAAAAABIABR6P8AhPPyZ1/axv7SPQLPN/wpy+bPDvWKX+pHoiYrWPFtk6iuwsjSzUTqK7CwqywE1EAa4AArKSQArIRIAEV8S/JL+6/0PDsy8z/vP9QAUVgAGQAAAAAAAAAUBJAEAAAAAAAAAAEoAADtfwu//fL/AIX7npiACtQwABGkoAAKCQAg/9k="/>
          <p:cNvSpPr>
            <a:spLocks noChangeAspect="1" noChangeArrowheads="1"/>
          </p:cNvSpPr>
          <p:nvPr/>
        </p:nvSpPr>
        <p:spPr bwMode="auto">
          <a:xfrm>
            <a:off x="24765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  <p:sp>
        <p:nvSpPr>
          <p:cNvPr id="5" name="AutoShape 6" descr="data:image/jpeg;base64,/9j/4AAQSkZJRgABAQAAAQABAAD/2wCEAAkGBxQQEBQPDxQPDw8PEA8PDxAPFA8PDw8QFRQWFhQUFBQYHCggGBolHBQUITEhJSkrLi4uFx8zODMsNygtLisBCgoKDg0OFBAQFywcFBwsLCwsLCwsLCwsLCwsLCwsLCwsLCwsLCwsLDcsLCwtLCwsNyssNywsLC43LCssKysrK//AABEIAMIBAwMBIgACEQEDEQH/xAAcAAACAgMBAQAAAAAAAAAAAAAAAgEDBAUGBwj/xAA8EAACAgECBAMGBAIJBQEAAAAAAQIRAxIhBAUxQQYiURNhcYGRoQcjscEy0UJSYnJzorLh8BQ0gsLxM//EABgBAQEBAQEAAAAAAAAAAAAAAAABAgME/8QAHREBAQADAAMBAQAAAAAAAAAAAAECETESIUEDUf/aAAwDAQACEQMRAD8A9GTGK0xkzTSyxkysZMqLEybETGTCHTHTKrGTAsTGsrTGsA4F75P8T/0gZiZgcC9p+/JP7Uv2MtSKLtQmTMl1NZzTnEMEbm+t1FfxM855/wCOJNacblFybT6JxXZEtWR6TPneKEtEpxTW71NGt4rxjw+N/wAVr1jukePZ+ab25OTfW3qMXLzNVarI72W9L5mfI09uxeNOGl0n9nsbTg+c4staJwlfo039D56wcWm3vTr+FWkZHDc59k7i3HS1um0r+Jdmn0bHJZOo8q5L+IErUJxc4pLzJ+a/ed9yrnGPiI6oSv1XRr4ou4Ns5GBzN9Pg/wBjK1GHzJ7L/wAheEZqkDZVGWy+CByKHchWxWxWxsM2LYrZFk2GbIbFbFsinsixbIsim1ALYBWvTJTETJsrK1SGTKkxkyossZMrTGTCLUybK0xkyCxMmyuybAjgZeV/4mX/AFtfsPn4lRTb2SVt+hjcJP8ALT/tZH/nkzhPHHPJ6JRi1jilq3fmyW9Kr4bk2sjQ+OOeueVqMnt5W79Lv639jkuK42L721t3ZhZuN89y8yT3tX9jFycSnJypJPZbdvgZaPkTdytaW2kvWivJncloXr22dCz4rZpfJ7L7FOBv+aLtGbjm/wCF3HT1rf7mdwEHl8kV1e/p/wDTG4LhpZ5qO6W2qux2nAcrjBJRVV9TGWWnXDDa7k/J9Kv+kLj5lkwZbUskKlUlBpM3PAS0vfc53xpjcWpx2UttvUxjldt54TT1/wAM84/6jEnKtcatrpJdpJduj2M7mL8q+L/RnkP4e+I5YsiwuOr2lfxS06X8a9/Q9WzZteNPpvun1T3TTO1vp59e2dil5V8ENqMfhpeSP91FtmtoayGxWxWwGsixWyGyBrIsiyLCpsLFsiwprAWyAMBMZMrQyZUWJkplaYyYRamMmVJjJgWJjJlaY1kRYmDYtmFzLjY441Kag5J0+r+IWNZzfm3seGSjpUppR1TdRi52/m0rZ45z/mc5yeqTm7ablttd7LsdXz7j8csc0qeSGLGk23K5OVNq+m30POOYZG23Jt7/AHM7a0xuJzJult/Mo112t/ZES3rtuGyfW0GUue1JO+7M/goKTWqkrVvv8DCxY3N0l1Z0eHNDh4qLxvJJJanS2v3krpjProOVTwpVFwv4o3EJrscvy/JjyrV7PQ3dPam18DecNHyuuyZizTvjWyw8VGL3aRjeJdOXhZ003GOpU91W5zHMc+NebLrdvZLoRiyY5Y5LG8kJOEnple6a+5Lj9Ty36a3w/wAc1lUpOlH+l7v3PeOT8S8nDa5U3Kep07XpSfy+zPnbl7VqDT7bo9l8Lcep8IowlkjKEWoRuGlyj2e1nRw07zg5flx+BdZg8qza8MZLuv3MuzbB7IbFsiwGshsiyGwqbIsiyLIGsixbAKmyRLJKrXpk2JZKYZWJjWVpjJlRYmMmVpkpkFqYyZUmMmQWWc1zjPKOrMo24wktMrrT/NPc6KzB5xi14cid08c+nwYqx41zDOtLj1l3lW79KfZHL8XgTttuvSLi2vimdF4jx+zl7N05Y1pbXddTkc+W36fUxG7xR6+5i2TJUvj1FbXb6mnN0/h3hVKKk1udI+XwkvMk7NV4Zh+TF+u502LGq3ONt29eOPph4uDUaUUkl0XobPlmK7XrZi5svpsu7H4DmEYva9v6yav6ku63JIw+L5Sm3GUVJX8GRk4FRxvSt1Bpd3VGfLjVOalG6ldp9mvQunNaRbU8Y8r4fPU2/fXyO/8ABvMk24PyeWWl0/4tNJbdt9Xu0nnmSP5k0q2nOt0ttTOz8HScdWR0pqqTSalFpqSa+n1OteaPZuSZ7gopUoq1TVbt7fY2lmk8NRrClSTt3RuEzUYp7IsWyLKGsiyLIsCQIshsBrIsWyLCmsBLJCsBMlMrslMqLExkytMZMIsTGTK0xkyIsTGsrsmwLLNP4k4uUMEtFammkmm9W262NrZz/i7iVHBPS1HJFaot9H2a+jZKseQeJJT9rKeStTe67fI5jiJ9kbnxBnlOUnklbttNbRab6r5mhku5JFypZX3FoabFNMO+8K+bBH3Kvozd5/KrlelJt16I4/wbzCm8T+K953EXqXw/Q4War2Y3eMa+HFKauClJdttiXfVwn69OwywSxv8AKdK7qk0vkXx4/L0ehbVdP+ZW2Lk4yGpY945HbUZJpv4Fme1FN7LqX4+CUpe2l5slUm68q9yNV4s5ksWBpfxzXs4evvZnvpnK624H2lyk/wCtJu/izrfCeXTlTfnUd2u/0+5xuF7nV+FF+a7ehuPlvo36I65PNi9x8P5VKDrpdqvRpG2TOb8Kz/LddtMevu/4zoUzU4l6ewsSwsqHsVsWwsKmwsWwsCbCxbBsipskSwKNemMmVpkplRYmMmVpkpkRamMmVJjJgWpkpldjWA7ZxPi/HLIuvlSuu2q60v0o7Ns53xXhSxTy0rWm0v6S1Lt3M1Y8S51OWSVPZJVG+0bfQ1yjcKS/hbt11v3mdxspa3qTW7qPpe+xdDhnDh5zUdd6ZXvUf5sQrSyj27oVbMuyXtOW7ndVS6ddikrLM5damq6p7P3nfcs4/Ule0ls0ed8JPTNPsdxwSUop9/UzlHX866WKT3Qeys12PXFeVpr37MR8XNdV/Izp28o2nG544MUsknSSbPKebcxfEZXklsukI9oxOk8T8ZKWJqT27L3nGouGOvbj+uW/RsXU6jkuTVDSkm1JU/ec1hSb+TW50PKcumktmrfzGaYPZvCUdONxfXyt+90dFFnDeB+Za1JSfmXld+q7naQltZqcS9X2FiJk2VDNkWLYNgTYWLZFgNYWLZFhTWAtgF016YyZUmTZWVtjJlVkphFqYyZUmMmBamTZUmTqILbOZ8dcz9hw+paXJzglF91e7rukZvOfEPD8Ivz8ii30gvNN/JHlnjDxdj4vJGWOMmsey9rpcJK97gXVNxTwvJcnEZ4aopYpyi3JdNN+nazbeNuKlwkljxx4aMPZvRdylVU04+vozQZvGGSOOMMEcWBQdw0Jyafxkc7x3H5M83kzTlknJ3KUnu/5EkMqrlTSrqupXL/nwHihJdQgut/gdj4dzaoLfpscdIyuW8wlgnqjuv6UezC45ar0zC9jF42aXUp5ZzjHlhqi6feL6pmm8Rc4UbhB3N/5UZ07+U01PP8AitT09/RdjTkuTbt7tkJGpHnyu6txyqvVmz5Xm86vf9zVRVv4Iy+WZ5QmpRSbV7S3JY1jXoPJuLi80ZQxzlDTOLxuVavVr59mdx4T5zDPCWNN6sUtO7uTje1+9dLPIeS82UMqeZySTdqPWm76npPhHieHqUeEyYmpStxbrIvinuSRq13CYWVQnaGs0yewsSyLAeyLFsLCmsLEsLCmsBLADXpkpldkpmmVqZKZUmMpERbZKZWpE6gLbND4053/ANHwk8qdZJfl4vXW+/yW5utR5X+MPHXlw4O0McsrXvk6X2iyzqVwnG8ZLLJzySlOUuspO2zFsCBbtkzkKDBEVbF0viRLYVS3sjqBLW1+9r9BRpIUB8M2n5W4v1ToVu93u/XuQAAmSyBpL/f3ASpGZy1u9qv1fRfEwqLeFm00v16EvGsesjjIU27Un3rpZXhzOLTTafqnTDisdS9FLdV0sx1IuKZdel+D/H08coYOJevE2o+0k3rxp7W33R6rGdq1unun6nzFGf6ntn4Z85fEcJ7OTvJw79nb6uD3g/1XyLf6SuysLK9QajLayyLEsLAewsSwsKewK7ADXphqEsLNMLNRKkVWSmBcpDKRSmMmBbqPEvxK4n2nMcq7Y448a+UU395M9os+fvEOf2nF55vfVnyv5aml9kJ9ZrXgBBBIEABI+NCJk2AUAABAAAEpkEom66AC6Bje5DQR6gW529m+nbfuVvff6hNkJiLQmdz+FnMvZcYsTflzwlD/AM15o/pL6nDIz+TcU8OfHlXWGSEvkmr+1moj6NsiyuMrV9mrJsw2ewsSwsKewsSwsCywK7JKrWaibKrJs0wt1EplSYyYFtk2VpjWRE5J0m/RN/Y+dcs9UnJ9W2/qz6E4p+SVf1Jfoz55HxKgAAgAAAGh7yZSsQkB0QWJbFcgFAGAEggQyAhsUmRADWn7n+pDFACR4CEoo+g/DnFe14TBk7yw42/jVM2Oo5f8PeI18vw/2NcPpJnSWS9bizUGoSyLIqzUTZXYWBZqASwKrWWFiWTZpg9jJlVjWBbYyZTZKkQNm3i16pr7Hz5ONNr0bR9AtngvMo1myL0y5F9JMM1jASQQAAAEgQAFkJdiJChYAAAUMhhEyGyAZAAAAAASSiAA9c/CzNfBSj/UzTX1UX+52NnA/hNk/JzR9MsH9Y/7HeJjLrc4ewsSybIprJsSybCmsBQKNZYWJqCzTKxMmyuybCLNRKZXYWEW6jwznX/c5/8AHzf62e3OR4fzXKp58s10llySXwcmx8RiAAGQAAAAAAAAABJAAAAAAAAAAAABIABR6P8AhPPyZ1/axv7SPQLPN/wpy+bPDvWKX+pHoiYrWPFtk6iuwsjSzUTqK7CwqywE1EAa4AArKSQArIRIAEV8S/JL+6/0PDsy8z/vP9QAUVgAGQAAAAAAAAAUBJAEAAAAAAAAAAEoAADtfwu//fL/AIX7npiACtQwABGkoAAKCQAg/9k="/>
          <p:cNvSpPr>
            <a:spLocks noChangeAspect="1" noChangeArrowheads="1"/>
          </p:cNvSpPr>
          <p:nvPr/>
        </p:nvSpPr>
        <p:spPr bwMode="auto">
          <a:xfrm>
            <a:off x="400050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  <p:sp>
        <p:nvSpPr>
          <p:cNvPr id="15" name="ZoneTexte 14"/>
          <p:cNvSpPr txBox="1"/>
          <p:nvPr/>
        </p:nvSpPr>
        <p:spPr>
          <a:xfrm>
            <a:off x="2962313" y="2603871"/>
            <a:ext cx="4626662" cy="1719112"/>
          </a:xfrm>
          <a:prstGeom prst="rect">
            <a:avLst/>
          </a:prstGeom>
        </p:spPr>
        <p:style>
          <a:lnRef idx="1">
            <a:schemeClr val="accent1"/>
          </a:lnRef>
          <a:fillRef idx="1002">
            <a:schemeClr val="lt2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117526" tIns="58763" rIns="117526" bIns="58763" rtlCol="0">
            <a:spAutoFit/>
          </a:bodyPr>
          <a:lstStyle/>
          <a:p>
            <a:pPr marL="1085492" indent="-1085492"/>
            <a:endParaRPr lang="fr-CA" sz="800" b="1" dirty="0">
              <a:latin typeface="Baskerville Old Face" pitchFamily="18" charset="0"/>
            </a:endParaRPr>
          </a:p>
          <a:p>
            <a:pPr algn="ctr"/>
            <a:r>
              <a:rPr lang="fr-CA" sz="2400" b="1" dirty="0" smtClean="0">
                <a:latin typeface="Baskerville Old Face" pitchFamily="18" charset="0"/>
              </a:rPr>
              <a:t>Pr Claude Robert</a:t>
            </a:r>
          </a:p>
          <a:p>
            <a:pPr algn="ctr"/>
            <a:r>
              <a:rPr lang="fr-CA" sz="2400" b="1" dirty="0"/>
              <a:t>Centre de recherche en biologie de la </a:t>
            </a:r>
            <a:r>
              <a:rPr lang="fr-CA" sz="2400" b="1" dirty="0" smtClean="0"/>
              <a:t>reproduction</a:t>
            </a:r>
          </a:p>
          <a:p>
            <a:pPr algn="ctr"/>
            <a:r>
              <a:rPr lang="fr-CA" sz="2400" b="1" dirty="0" smtClean="0">
                <a:latin typeface="Baskerville Old Face" pitchFamily="18" charset="0"/>
              </a:rPr>
              <a:t>Université Laval</a:t>
            </a:r>
            <a:endParaRPr lang="fr-CA" sz="2400" b="1" dirty="0" smtClean="0">
              <a:latin typeface="Baskerville Old Face" pitchFamily="18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7773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550" y="2515485"/>
            <a:ext cx="2046307" cy="229434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70025" y="7841481"/>
            <a:ext cx="70339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1800" b="1" dirty="0" smtClean="0"/>
              <a:t>Pour en connaitre plus sur les recherches de Pr Robert</a:t>
            </a:r>
            <a:r>
              <a:rPr lang="fr-CA" sz="1600" dirty="0" smtClean="0"/>
              <a:t>,</a:t>
            </a:r>
          </a:p>
          <a:p>
            <a:r>
              <a:rPr lang="fr-CA" sz="1600" b="1" dirty="0" smtClean="0">
                <a:hlinkClick r:id="rId4"/>
              </a:rPr>
              <a:t>http</a:t>
            </a:r>
            <a:r>
              <a:rPr lang="fr-CA" sz="1600" b="1" dirty="0">
                <a:hlinkClick r:id="rId4"/>
              </a:rPr>
              <a:t>://www.crbr.ulaval.ca/fr/equipes/chercheurs/reguliers/?tx_gestionpart_pi1[showUid]=12&amp;cHash=f97e3c3c6d7977a077d4d49bf27e1998</a:t>
            </a:r>
            <a:r>
              <a:rPr lang="fr-CA" sz="1600" b="1" dirty="0" smtClean="0">
                <a:hlinkClick r:id="rId4"/>
              </a:rPr>
              <a:t>#</a:t>
            </a:r>
            <a:endParaRPr lang="fr-CA" sz="1600" b="1" dirty="0" smtClean="0"/>
          </a:p>
          <a:p>
            <a:endParaRPr lang="fr-CA" sz="1600" dirty="0"/>
          </a:p>
          <a:p>
            <a:r>
              <a:rPr lang="fr-CA" sz="1600" dirty="0"/>
              <a:t>Publications: </a:t>
            </a:r>
            <a:r>
              <a:rPr lang="fr-CA" sz="1600" b="1" dirty="0">
                <a:hlinkClick r:id="rId5"/>
              </a:rPr>
              <a:t>http://</a:t>
            </a:r>
            <a:r>
              <a:rPr lang="fr-CA" sz="1600" b="1" dirty="0" smtClean="0">
                <a:hlinkClick r:id="rId5"/>
              </a:rPr>
              <a:t>www.ncbi.nlm.nih.gov/pubmed?cmd=search&amp;term=Robert%20C</a:t>
            </a:r>
            <a:endParaRPr lang="fr-CA" sz="1600" b="1" dirty="0" smtClean="0"/>
          </a:p>
          <a:p>
            <a:endParaRPr lang="fr-CA" dirty="0" smtClean="0"/>
          </a:p>
        </p:txBody>
      </p:sp>
      <p:pic>
        <p:nvPicPr>
          <p:cNvPr id="14" name="9B38454B-03AD-4C04-9C9A-3A12BCF049DC" descr="cid:6A3AC48C-34D3-4B41-9558-1DCABC4EFF6D@med.usherbrooke.ca"/>
          <p:cNvPicPr>
            <a:picLocks noChangeAspect="1" noChangeArrowheads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193" y="6830346"/>
            <a:ext cx="2592288" cy="94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7D3970EE-5AA5-45DF-A444-40ED85851364" descr="cid:B693DC38-07BF-4175-B214-2D0A16D689A0@med.usherbrooke.ca"/>
          <p:cNvPicPr>
            <a:picLocks noChangeAspect="1" noChangeArrowheads="1"/>
          </p:cNvPicPr>
          <p:nvPr/>
        </p:nvPicPr>
        <p:blipFill>
          <a:blip r:embed="rId8" r:link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1515" y="6830346"/>
            <a:ext cx="4032448" cy="94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527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</TotalTime>
  <Words>53</Words>
  <Application>Microsoft Office PowerPoint</Application>
  <PresentationFormat>Personnalisé</PresentationFormat>
  <Paragraphs>16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Conférencier invité département de  Biochimie</vt:lpstr>
    </vt:vector>
  </TitlesOfParts>
  <Company>FMSS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Bissonnette, Nicole</dc:creator>
  <cp:lastModifiedBy>Roch, Marie-Paule</cp:lastModifiedBy>
  <cp:revision>119</cp:revision>
  <cp:lastPrinted>2015-01-16T15:16:17Z</cp:lastPrinted>
  <dcterms:created xsi:type="dcterms:W3CDTF">2013-02-01T15:45:07Z</dcterms:created>
  <dcterms:modified xsi:type="dcterms:W3CDTF">2015-01-16T15:16:21Z</dcterms:modified>
</cp:coreProperties>
</file>