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3988" cy="10066338"/>
  <p:notesSz cx="7023100" cy="9309100"/>
  <p:defaultTextStyle>
    <a:defPPr>
      <a:defRPr lang="fr-FR"/>
    </a:defPPr>
    <a:lvl1pPr marL="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FFCC"/>
    <a:srgbClr val="DB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23" autoAdjust="0"/>
  </p:normalViewPr>
  <p:slideViewPr>
    <p:cSldViewPr>
      <p:cViewPr>
        <p:scale>
          <a:sx n="100" d="100"/>
          <a:sy n="100" d="100"/>
        </p:scale>
        <p:origin x="-2448" y="1440"/>
      </p:cViewPr>
      <p:guideLst>
        <p:guide orient="horz" pos="3171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F805DBA1-8745-4A60-9A15-7481211D454D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1E5A9B1E-7910-4F88-B032-E2D7559F4D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87749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CD3DA3A5-ABDA-4924-93D4-2484226180E2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55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98" tIns="46649" rIns="93298" bIns="46649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3298" tIns="46649" rIns="93298" bIns="4664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AAA75651-0C22-4EE5-BAA3-479791B156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073870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63763" y="698500"/>
            <a:ext cx="2695575" cy="34909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73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3052" y="3127096"/>
            <a:ext cx="6607890" cy="21577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66100" y="5704259"/>
            <a:ext cx="5441793" cy="2572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732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14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36144" y="403123"/>
            <a:ext cx="1749146" cy="858901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8700" y="403123"/>
            <a:ext cx="5117876" cy="858901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82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22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093" y="6468557"/>
            <a:ext cx="6607890" cy="19992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4093" y="4266549"/>
            <a:ext cx="6607890" cy="220201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2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5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762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1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57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0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2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8704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1780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4" y="2253277"/>
            <a:ext cx="3434861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8704" y="3192333"/>
            <a:ext cx="3434861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949081" y="2253277"/>
            <a:ext cx="3436210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949081" y="3192333"/>
            <a:ext cx="3436210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78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17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341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8704" y="400792"/>
            <a:ext cx="2557589" cy="17056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9417" y="400793"/>
            <a:ext cx="4345876" cy="8591342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8704" y="2106478"/>
            <a:ext cx="2557589" cy="6885655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69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759" y="7046440"/>
            <a:ext cx="4664393" cy="83187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23759" y="899445"/>
            <a:ext cx="4664393" cy="6039803"/>
          </a:xfrm>
        </p:spPr>
        <p:txBody>
          <a:bodyPr/>
          <a:lstStyle>
            <a:lvl1pPr marL="0" indent="0">
              <a:buNone/>
              <a:defRPr sz="4200"/>
            </a:lvl1pPr>
            <a:lvl2pPr marL="587627" indent="0">
              <a:buNone/>
              <a:defRPr sz="3500"/>
            </a:lvl2pPr>
            <a:lvl3pPr marL="1175254" indent="0">
              <a:buNone/>
              <a:defRPr sz="3200"/>
            </a:lvl3pPr>
            <a:lvl4pPr marL="1762882" indent="0">
              <a:buNone/>
              <a:defRPr sz="2600"/>
            </a:lvl4pPr>
            <a:lvl5pPr marL="2350508" indent="0">
              <a:buNone/>
              <a:defRPr sz="2600"/>
            </a:lvl5pPr>
            <a:lvl6pPr marL="2938137" indent="0">
              <a:buNone/>
              <a:defRPr sz="2600"/>
            </a:lvl6pPr>
            <a:lvl7pPr marL="3525763" indent="0">
              <a:buNone/>
              <a:defRPr sz="2600"/>
            </a:lvl7pPr>
            <a:lvl8pPr marL="4113390" indent="0">
              <a:buNone/>
              <a:defRPr sz="2600"/>
            </a:lvl8pPr>
            <a:lvl9pPr marL="4701018" indent="0">
              <a:buNone/>
              <a:defRPr sz="26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759" y="7878311"/>
            <a:ext cx="4664393" cy="1181397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61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02" y="403122"/>
            <a:ext cx="6996590" cy="1677722"/>
          </a:xfrm>
          <a:prstGeom prst="rect">
            <a:avLst/>
          </a:prstGeom>
        </p:spPr>
        <p:txBody>
          <a:bodyPr vert="horz" lIns="117526" tIns="58763" rIns="117526" bIns="5876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2" y="2348816"/>
            <a:ext cx="6996590" cy="6643318"/>
          </a:xfrm>
          <a:prstGeom prst="rect">
            <a:avLst/>
          </a:prstGeom>
        </p:spPr>
        <p:txBody>
          <a:bodyPr vert="horz" lIns="117526" tIns="58763" rIns="117526" bIns="5876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88702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816A-8834-46EE-97DA-9D4F5837256E}" type="datetimeFigureOut">
              <a:rPr lang="fr-CA" smtClean="0"/>
              <a:t>2014-04-14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56115" y="9330009"/>
            <a:ext cx="2461763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571360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356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25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19" indent="-440719" algn="l" defTabSz="117525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895" indent="-367268" algn="l" defTabSz="11752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069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696" indent="-293815" algn="l" defTabSz="117525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324" indent="-293815" algn="l" defTabSz="117525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1952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577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205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4833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2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254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882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50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13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5763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39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01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cvmbs.colostate.edu/DirectorySearch/Search/MemberPhoto/320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jpg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30610" y="390711"/>
            <a:ext cx="4284142" cy="1445526"/>
          </a:xfrm>
          <a:ln/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Conférencier invité</a:t>
            </a:r>
            <a:b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fr-CA" sz="2600" cap="small" dirty="0" smtClean="0">
                <a:solidFill>
                  <a:schemeClr val="tx1"/>
                </a:solidFill>
                <a:latin typeface="Baskerville Old Face" pitchFamily="18" charset="0"/>
              </a:rPr>
              <a:t>département </a:t>
            </a:r>
            <a:r>
              <a:rPr lang="fr-CA" sz="2600" cap="small" dirty="0">
                <a:solidFill>
                  <a:schemeClr val="tx1"/>
                </a:solidFill>
                <a:latin typeface="Baskerville Old Face" pitchFamily="18" charset="0"/>
              </a:rPr>
              <a:t>de  Biochimie</a:t>
            </a:r>
            <a:endParaRPr lang="fr-CA" sz="2600" cap="all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87249" y="447326"/>
            <a:ext cx="3002875" cy="1549835"/>
          </a:xfrm>
          <a:prstGeom prst="rect">
            <a:avLst/>
          </a:prstGeom>
          <a:noFill/>
        </p:spPr>
        <p:txBody>
          <a:bodyPr wrap="square" lIns="117526" tIns="58763" rIns="117526" bIns="58763">
            <a:spAutoFit/>
          </a:bodyPr>
          <a:lstStyle/>
          <a:p>
            <a:pPr algn="ctr"/>
            <a:endParaRPr lang="fr-FR" sz="100" dirty="0">
              <a:ln>
                <a:solidFill>
                  <a:schemeClr val="tx1"/>
                </a:solidFill>
                <a:prstDash val="sysDot"/>
              </a:ln>
              <a:latin typeface="Arial Black" pitchFamily="34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Le vendredi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9 mai 2014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endParaRPr lang="fr-FR" sz="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à</a:t>
            </a:r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 11h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Local </a:t>
            </a:r>
            <a:r>
              <a:rPr lang="fr-CA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Z8-1049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094906" y="2745503"/>
            <a:ext cx="4340654" cy="1118948"/>
          </a:xfrm>
          <a:prstGeom prst="rect">
            <a:avLst/>
          </a:prstGeom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085492" indent="-1085492"/>
            <a:endParaRPr lang="fr-CA" sz="800" b="1" dirty="0">
              <a:latin typeface="Baskerville Old Face" pitchFamily="18" charset="0"/>
            </a:endParaRPr>
          </a:p>
          <a:p>
            <a:pPr marL="714375" indent="-714375"/>
            <a:r>
              <a:rPr lang="fr-CA" b="1" dirty="0" smtClean="0">
                <a:latin typeface="Baskerville Old Face" pitchFamily="18" charset="0"/>
              </a:rPr>
              <a:t>	      Dr Brian </a:t>
            </a:r>
            <a:r>
              <a:rPr lang="fr-CA" b="1" dirty="0" err="1" smtClean="0">
                <a:latin typeface="Baskerville Old Face" pitchFamily="18" charset="0"/>
              </a:rPr>
              <a:t>Geiss</a:t>
            </a:r>
            <a:endParaRPr lang="fr-CA" dirty="0" smtClean="0">
              <a:latin typeface="Baskerville Old Face" pitchFamily="18" charset="0"/>
            </a:endParaRPr>
          </a:p>
          <a:p>
            <a:pPr marL="714375" indent="-714375"/>
            <a:r>
              <a:rPr lang="fr-CA" dirty="0">
                <a:latin typeface="Baskerville Old Face" pitchFamily="18" charset="0"/>
              </a:rPr>
              <a:t>	</a:t>
            </a:r>
            <a:r>
              <a:rPr lang="fr-CA" dirty="0" smtClean="0">
                <a:latin typeface="Baskerville Old Face" pitchFamily="18" charset="0"/>
              </a:rPr>
              <a:t>Colorado State </a:t>
            </a:r>
            <a:r>
              <a:rPr lang="fr-CA" dirty="0" err="1" smtClean="0">
                <a:latin typeface="Baskerville Old Face" pitchFamily="18" charset="0"/>
              </a:rPr>
              <a:t>University</a:t>
            </a:r>
            <a:endParaRPr lang="fr-CA" dirty="0">
              <a:latin typeface="Baskerville Old Face" pitchFamily="18" charset="0"/>
            </a:endParaRPr>
          </a:p>
          <a:p>
            <a:pPr marL="1085492" indent="-1085492"/>
            <a:endParaRPr lang="fr-CA" sz="1300" dirty="0">
              <a:latin typeface="Baskerville Old Face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32463" y="4711971"/>
            <a:ext cx="6945604" cy="734227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593594" indent="-1447322" fontAlgn="base">
              <a:tabLst>
                <a:tab pos="1619250" algn="l"/>
                <a:tab pos="10806113" algn="r"/>
              </a:tabLst>
              <a:defRPr/>
            </a:pPr>
            <a:r>
              <a:rPr lang="fr-CA" altLang="fr-FR" sz="19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Conférence : 	</a:t>
            </a:r>
            <a:r>
              <a:rPr lang="fr-CA" sz="2000" dirty="0" err="1" smtClean="0"/>
              <a:t>Flavivirus</a:t>
            </a:r>
            <a:r>
              <a:rPr lang="fr-CA" sz="2000" dirty="0" smtClean="0"/>
              <a:t> </a:t>
            </a:r>
            <a:r>
              <a:rPr lang="fr-CA" sz="2000" dirty="0"/>
              <a:t>RNA </a:t>
            </a:r>
            <a:r>
              <a:rPr lang="fr-CA" sz="2000" dirty="0" err="1"/>
              <a:t>capping</a:t>
            </a:r>
            <a:r>
              <a:rPr lang="fr-CA" sz="2000" dirty="0"/>
              <a:t>: Structure, </a:t>
            </a:r>
            <a:r>
              <a:rPr lang="fr-CA" sz="2000" dirty="0" err="1"/>
              <a:t>Function</a:t>
            </a:r>
            <a:r>
              <a:rPr lang="fr-CA" sz="2000" dirty="0"/>
              <a:t>, and Progress </a:t>
            </a:r>
            <a:r>
              <a:rPr lang="fr-CA" sz="2000" dirty="0" err="1"/>
              <a:t>Towards</a:t>
            </a:r>
            <a:r>
              <a:rPr lang="fr-CA" sz="2000" dirty="0"/>
              <a:t> Antiviral Drug </a:t>
            </a:r>
            <a:r>
              <a:rPr lang="fr-CA" sz="2000" dirty="0" err="1"/>
              <a:t>Development</a:t>
            </a:r>
            <a:r>
              <a:rPr lang="fr-CA" altLang="fr-FR" sz="19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 </a:t>
            </a:r>
            <a:r>
              <a:rPr lang="fr-CA" altLang="fr-FR" sz="1900" dirty="0">
                <a:solidFill>
                  <a:schemeClr val="tx1"/>
                </a:solidFill>
                <a:latin typeface="Baskerville Old Face" panose="02020602080505020303" pitchFamily="18" charset="0"/>
              </a:rPr>
              <a:t>	</a:t>
            </a:r>
          </a:p>
        </p:txBody>
      </p:sp>
      <p:pic>
        <p:nvPicPr>
          <p:cNvPr id="9" name="Picture 2" descr="http://www.cvmbs.colostate.edu/DirectorySearch/Search/MemberPhoto/3203"/>
          <p:cNvPicPr>
            <a:picLocks noChangeAspect="1" noChangeArrowheads="1"/>
          </p:cNvPicPr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645" y="2296865"/>
            <a:ext cx="2016224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972" y="8057506"/>
            <a:ext cx="1157272" cy="64807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07" y="6113289"/>
            <a:ext cx="3628295" cy="2966131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30" y="6156667"/>
            <a:ext cx="1499675" cy="1439688"/>
          </a:xfrm>
        </p:spPr>
      </p:pic>
    </p:spTree>
    <p:extLst>
      <p:ext uri="{BB962C8B-B14F-4D97-AF65-F5344CB8AC3E}">
        <p14:creationId xmlns:p14="http://schemas.microsoft.com/office/powerpoint/2010/main" val="14252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</TotalTime>
  <Words>13</Words>
  <Application>Microsoft Office PowerPoint</Application>
  <PresentationFormat>Personnalisé</PresentationFormat>
  <Paragraphs>11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Conférencier invité département de  Biochimie</vt:lpstr>
    </vt:vector>
  </TitlesOfParts>
  <Company>FMSS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Bissonnette, Nicole</dc:creator>
  <cp:lastModifiedBy>Roch, Marie-Paule</cp:lastModifiedBy>
  <cp:revision>94</cp:revision>
  <cp:lastPrinted>2014-04-14T20:36:27Z</cp:lastPrinted>
  <dcterms:created xsi:type="dcterms:W3CDTF">2013-02-01T15:45:07Z</dcterms:created>
  <dcterms:modified xsi:type="dcterms:W3CDTF">2014-04-14T20:36:31Z</dcterms:modified>
</cp:coreProperties>
</file>