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6F1D2E-2008-468C-9E7B-2CB1468D53C2}" v="2" dt="2021-04-28T13:49:51.581"/>
    <p1510:client id="{F8800546-F557-1C4B-DF11-4CBFC2729E99}" v="1" dt="2020-08-12T19:46:47.8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FF05-3298-4725-BF19-A954FA354867}" type="datetimeFigureOut">
              <a:rPr lang="fr-CA" smtClean="0"/>
              <a:t>2021-08-18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BF63-2544-4BD9-9E91-E7846FD75C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55854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FF05-3298-4725-BF19-A954FA354867}" type="datetimeFigureOut">
              <a:rPr lang="fr-CA" smtClean="0"/>
              <a:t>2021-08-18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BF63-2544-4BD9-9E91-E7846FD75C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551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FF05-3298-4725-BF19-A954FA354867}" type="datetimeFigureOut">
              <a:rPr lang="fr-CA" smtClean="0"/>
              <a:t>2021-08-18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BF63-2544-4BD9-9E91-E7846FD75C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1332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FF05-3298-4725-BF19-A954FA354867}" type="datetimeFigureOut">
              <a:rPr lang="fr-CA" smtClean="0"/>
              <a:t>2021-08-18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BF63-2544-4BD9-9E91-E7846FD75C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1359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FF05-3298-4725-BF19-A954FA354867}" type="datetimeFigureOut">
              <a:rPr lang="fr-CA" smtClean="0"/>
              <a:t>2021-08-18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BF63-2544-4BD9-9E91-E7846FD75C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4811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FF05-3298-4725-BF19-A954FA354867}" type="datetimeFigureOut">
              <a:rPr lang="fr-CA" smtClean="0"/>
              <a:t>2021-08-18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BF63-2544-4BD9-9E91-E7846FD75C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88476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FF05-3298-4725-BF19-A954FA354867}" type="datetimeFigureOut">
              <a:rPr lang="fr-CA" smtClean="0"/>
              <a:t>2021-08-18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BF63-2544-4BD9-9E91-E7846FD75C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9764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FF05-3298-4725-BF19-A954FA354867}" type="datetimeFigureOut">
              <a:rPr lang="fr-CA" smtClean="0"/>
              <a:t>2021-08-18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BF63-2544-4BD9-9E91-E7846FD75C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0924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FF05-3298-4725-BF19-A954FA354867}" type="datetimeFigureOut">
              <a:rPr lang="fr-CA" smtClean="0"/>
              <a:t>2021-08-18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BF63-2544-4BD9-9E91-E7846FD75C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83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FF05-3298-4725-BF19-A954FA354867}" type="datetimeFigureOut">
              <a:rPr lang="fr-CA" smtClean="0"/>
              <a:t>2021-08-18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BF63-2544-4BD9-9E91-E7846FD75C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88367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FF05-3298-4725-BF19-A954FA354867}" type="datetimeFigureOut">
              <a:rPr lang="fr-CA" smtClean="0"/>
              <a:t>2021-08-18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BF63-2544-4BD9-9E91-E7846FD75C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781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AFF05-3298-4725-BF19-A954FA354867}" type="datetimeFigureOut">
              <a:rPr lang="fr-CA" smtClean="0"/>
              <a:t>2021-08-18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5BF63-2544-4BD9-9E91-E7846FD75C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993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6" y="1"/>
            <a:ext cx="12191996" cy="685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9803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7D47EC8093D4F9B13738A801D5CFE" ma:contentTypeVersion="2" ma:contentTypeDescription="Crée un document." ma:contentTypeScope="" ma:versionID="1bd64bd695e236e04daf7a311dd813ae">
  <xsd:schema xmlns:xsd="http://www.w3.org/2001/XMLSchema" xmlns:xs="http://www.w3.org/2001/XMLSchema" xmlns:p="http://schemas.microsoft.com/office/2006/metadata/properties" xmlns:ns2="d421fccd-0457-4cff-993d-aac73b2da9b6" targetNamespace="http://schemas.microsoft.com/office/2006/metadata/properties" ma:root="true" ma:fieldsID="6ba3f3cfe74c487eff6306a95c1c5194" ns2:_="">
    <xsd:import namespace="d421fccd-0457-4cff-993d-aac73b2da9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21fccd-0457-4cff-993d-aac73b2da9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FA9640-6632-480D-8BEE-252A8A36A0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56F7C0-86DB-43E7-A940-B7D143F995E7}">
  <ds:schemaRefs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d421fccd-0457-4cff-993d-aac73b2da9b6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DA35613-BFB7-4D60-A0F4-0E50DAED05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21fccd-0457-4cff-993d-aac73b2da9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Universite de Sherbrooke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Simon Nolet</dc:creator>
  <cp:lastModifiedBy>Chantal Roy</cp:lastModifiedBy>
  <cp:revision>10</cp:revision>
  <dcterms:created xsi:type="dcterms:W3CDTF">2020-08-12T15:17:12Z</dcterms:created>
  <dcterms:modified xsi:type="dcterms:W3CDTF">2021-08-18T20:46:41Z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0x01010064A7D47EC8093D4F9B13738A801D5CFE</vt:lpwstr>
  </property>
</Properties>
</file>