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19.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21.xml" ContentType="application/vnd.openxmlformats-officedocument.presentationml.notesSlide+xml"/>
  <Override PartName="/ppt/notesSlides/notesSlide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Layouts/slideLayout3.xml" ContentType="application/vnd.openxmlformats-officedocument.presentationml.slideLayou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slideLayouts/slideLayout11.xml" ContentType="application/vnd.openxmlformats-officedocument.presentationml.slideLayout+xml"/>
  <Override PartName="/ppt/notesSlides/notesSlide27.xml" ContentType="application/vnd.openxmlformats-officedocument.presentationml.notesSlide+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notesSlides/notesSlide28.xml" ContentType="application/vnd.openxmlformats-officedocument.presentationml.notes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handoutMasterIdLst>
    <p:handoutMasterId r:id="rId39"/>
  </p:handoutMasterIdLst>
  <p:sldIdLst>
    <p:sldId id="426" r:id="rId2"/>
    <p:sldId id="266" r:id="rId3"/>
    <p:sldId id="267" r:id="rId4"/>
    <p:sldId id="394" r:id="rId5"/>
    <p:sldId id="421" r:id="rId6"/>
    <p:sldId id="422" r:id="rId7"/>
    <p:sldId id="268" r:id="rId8"/>
    <p:sldId id="269" r:id="rId9"/>
    <p:sldId id="414" r:id="rId10"/>
    <p:sldId id="415" r:id="rId11"/>
    <p:sldId id="427" r:id="rId12"/>
    <p:sldId id="429" r:id="rId13"/>
    <p:sldId id="416" r:id="rId14"/>
    <p:sldId id="409" r:id="rId15"/>
    <p:sldId id="270" r:id="rId16"/>
    <p:sldId id="271" r:id="rId17"/>
    <p:sldId id="405" r:id="rId18"/>
    <p:sldId id="428" r:id="rId19"/>
    <p:sldId id="407" r:id="rId20"/>
    <p:sldId id="403" r:id="rId21"/>
    <p:sldId id="411" r:id="rId22"/>
    <p:sldId id="412" r:id="rId23"/>
    <p:sldId id="430" r:id="rId24"/>
    <p:sldId id="431" r:id="rId25"/>
    <p:sldId id="432" r:id="rId26"/>
    <p:sldId id="433" r:id="rId27"/>
    <p:sldId id="418" r:id="rId28"/>
    <p:sldId id="434" r:id="rId29"/>
    <p:sldId id="419" r:id="rId30"/>
    <p:sldId id="274" r:id="rId31"/>
    <p:sldId id="273" r:id="rId32"/>
    <p:sldId id="395" r:id="rId33"/>
    <p:sldId id="396" r:id="rId34"/>
    <p:sldId id="439" r:id="rId35"/>
    <p:sldId id="440" r:id="rId36"/>
    <p:sldId id="441" r:id="rId37"/>
  </p:sldIdLst>
  <p:sldSz cx="12192000" cy="6858000"/>
  <p:notesSz cx="6761163" cy="9942513"/>
  <p:defaultTextStyle>
    <a:defPPr>
      <a:defRPr lang="fr-CA"/>
    </a:defPPr>
    <a:lvl1pPr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5pPr>
    <a:lvl6pPr marL="2286000" algn="l" defTabSz="914400" rtl="0" eaLnBrk="1" latinLnBrk="0" hangingPunct="1">
      <a:defRPr sz="2400" kern="1200">
        <a:solidFill>
          <a:schemeClr val="tx1"/>
        </a:solidFill>
        <a:latin typeface="Times" pitchFamily="-65" charset="0"/>
        <a:ea typeface="ＭＳ Ｐゴシック" pitchFamily="-65" charset="-128"/>
        <a:cs typeface="+mn-cs"/>
      </a:defRPr>
    </a:lvl6pPr>
    <a:lvl7pPr marL="2743200" algn="l" defTabSz="914400" rtl="0" eaLnBrk="1" latinLnBrk="0" hangingPunct="1">
      <a:defRPr sz="2400" kern="1200">
        <a:solidFill>
          <a:schemeClr val="tx1"/>
        </a:solidFill>
        <a:latin typeface="Times" pitchFamily="-65" charset="0"/>
        <a:ea typeface="ＭＳ Ｐゴシック" pitchFamily="-65" charset="-128"/>
        <a:cs typeface="+mn-cs"/>
      </a:defRPr>
    </a:lvl7pPr>
    <a:lvl8pPr marL="3200400" algn="l" defTabSz="914400" rtl="0" eaLnBrk="1" latinLnBrk="0" hangingPunct="1">
      <a:defRPr sz="2400" kern="1200">
        <a:solidFill>
          <a:schemeClr val="tx1"/>
        </a:solidFill>
        <a:latin typeface="Times" pitchFamily="-65" charset="0"/>
        <a:ea typeface="ＭＳ Ｐゴシック" pitchFamily="-65" charset="-128"/>
        <a:cs typeface="+mn-cs"/>
      </a:defRPr>
    </a:lvl8pPr>
    <a:lvl9pPr marL="3657600" algn="l" defTabSz="914400" rtl="0" eaLnBrk="1" latinLnBrk="0" hangingPunct="1">
      <a:defRPr sz="2400" kern="1200">
        <a:solidFill>
          <a:schemeClr val="tx1"/>
        </a:solidFill>
        <a:latin typeface="Times" pitchFamily="-65" charset="0"/>
        <a:ea typeface="ＭＳ Ｐゴシック" pitchFamily="-6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54AA41-D754-40B5-BAA6-9DE3F4060294}" v="51" dt="2022-10-18T15:33:36.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0" autoAdjust="0"/>
    <p:restoredTop sz="38356" autoAdjust="0"/>
  </p:normalViewPr>
  <p:slideViewPr>
    <p:cSldViewPr>
      <p:cViewPr varScale="1">
        <p:scale>
          <a:sx n="60" d="100"/>
          <a:sy n="60" d="100"/>
        </p:scale>
        <p:origin x="576" y="168"/>
      </p:cViewPr>
      <p:guideLst>
        <p:guide orient="horz" pos="2160"/>
        <p:guide pos="3840"/>
      </p:guideLst>
    </p:cSldViewPr>
  </p:slideViewPr>
  <p:notesTextViewPr>
    <p:cViewPr>
      <p:scale>
        <a:sx n="100" d="100"/>
        <a:sy n="100" d="100"/>
      </p:scale>
      <p:origin x="0" y="0"/>
    </p:cViewPr>
  </p:notesTextViewPr>
  <p:sorterViewPr>
    <p:cViewPr>
      <p:scale>
        <a:sx n="70" d="100"/>
        <a:sy n="70" d="100"/>
      </p:scale>
      <p:origin x="0" y="-3136"/>
    </p:cViewPr>
  </p:sorterViewPr>
  <p:notesViewPr>
    <p:cSldViewPr>
      <p:cViewPr varScale="1">
        <p:scale>
          <a:sx n="85" d="100"/>
          <a:sy n="85" d="100"/>
        </p:scale>
        <p:origin x="-3150" y="-90"/>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handoutMaster" Target="handoutMasters/handoutMaster1.xml"/><Relationship Id="rId21" Type="http://schemas.openxmlformats.org/officeDocument/2006/relationships/slide" Target="slides/slide20.xml"/><Relationship Id="rId50" Type="http://schemas.microsoft.com/office/2015/10/relationships/revisionInfo" Target="revisionInfo.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slide" Target="slides/slide3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slide" Target="slides/slide36.xml"/><Relationship Id="rId40" Type="http://schemas.openxmlformats.org/officeDocument/2006/relationships/presProps" Target="presProps.xml"/><Relationship Id="rId49" Type="http://schemas.microsoft.com/office/2016/11/relationships/changesInfo" Target="changesInfos/changesInfo1.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36" Type="http://schemas.openxmlformats.org/officeDocument/2006/relationships/slide" Target="slides/slide35.xml"/><Relationship Id="rId15" Type="http://schemas.openxmlformats.org/officeDocument/2006/relationships/slide" Target="slides/slide14.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customXml" Target="../customXml/item2.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slide" Target="slides/slide34.xml"/><Relationship Id="rId14" Type="http://schemas.openxmlformats.org/officeDocument/2006/relationships/slide" Target="slides/slide13.xml"/><Relationship Id="rId4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25" Type="http://schemas.openxmlformats.org/officeDocument/2006/relationships/slide" Target="slides/slide24.xml"/><Relationship Id="rId33" Type="http://schemas.openxmlformats.org/officeDocument/2006/relationships/slide" Target="slides/slide32.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 Lanthier" userId="12cd4454-394f-4197-a3cc-7e41fb7c9215" providerId="ADAL" clId="{55D2A407-559C-45A3-BA1B-A21B8F62E532}"/>
    <pc:docChg chg="custSel modSld">
      <pc:chgData name="Luc Lanthier" userId="12cd4454-394f-4197-a3cc-7e41fb7c9215" providerId="ADAL" clId="{55D2A407-559C-45A3-BA1B-A21B8F62E532}" dt="2022-02-08T14:54:45.059" v="1" actId="20577"/>
      <pc:docMkLst>
        <pc:docMk/>
      </pc:docMkLst>
      <pc:sldChg chg="modNotesTx">
        <pc:chgData name="Luc Lanthier" userId="12cd4454-394f-4197-a3cc-7e41fb7c9215" providerId="ADAL" clId="{55D2A407-559C-45A3-BA1B-A21B8F62E532}" dt="2022-02-08T14:54:45.059" v="1" actId="20577"/>
        <pc:sldMkLst>
          <pc:docMk/>
          <pc:sldMk cId="253909112" sldId="260"/>
        </pc:sldMkLst>
      </pc:sldChg>
      <pc:sldChg chg="delSp mod">
        <pc:chgData name="Luc Lanthier" userId="12cd4454-394f-4197-a3cc-7e41fb7c9215" providerId="ADAL" clId="{55D2A407-559C-45A3-BA1B-A21B8F62E532}" dt="2021-11-01T18:29:22.701" v="0" actId="478"/>
        <pc:sldMkLst>
          <pc:docMk/>
          <pc:sldMk cId="678616742" sldId="409"/>
        </pc:sldMkLst>
        <pc:spChg chg="del">
          <ac:chgData name="Luc Lanthier" userId="12cd4454-394f-4197-a3cc-7e41fb7c9215" providerId="ADAL" clId="{55D2A407-559C-45A3-BA1B-A21B8F62E532}" dt="2021-11-01T18:29:22.701" v="0" actId="478"/>
          <ac:spMkLst>
            <pc:docMk/>
            <pc:sldMk cId="678616742" sldId="409"/>
            <ac:spMk id="4" creationId="{00000000-0000-0000-0000-000000000000}"/>
          </ac:spMkLst>
        </pc:spChg>
      </pc:sldChg>
    </pc:docChg>
  </pc:docChgLst>
  <pc:docChgLst>
    <pc:chgData name="Luc Lanthier" userId="12cd4454-394f-4197-a3cc-7e41fb7c9215" providerId="ADAL" clId="{9AFD39D5-C161-4A89-BC2D-7CEF7D175B40}"/>
    <pc:docChg chg="modSld">
      <pc:chgData name="Luc Lanthier" userId="12cd4454-394f-4197-a3cc-7e41fb7c9215" providerId="ADAL" clId="{9AFD39D5-C161-4A89-BC2D-7CEF7D175B40}" dt="2020-07-13T12:59:28.756" v="137" actId="20577"/>
      <pc:docMkLst>
        <pc:docMk/>
      </pc:docMkLst>
      <pc:sldChg chg="modSp mod">
        <pc:chgData name="Luc Lanthier" userId="12cd4454-394f-4197-a3cc-7e41fb7c9215" providerId="ADAL" clId="{9AFD39D5-C161-4A89-BC2D-7CEF7D175B40}" dt="2020-07-13T12:58:18.229" v="47" actId="20577"/>
        <pc:sldMkLst>
          <pc:docMk/>
          <pc:sldMk cId="1410681031" sldId="273"/>
        </pc:sldMkLst>
        <pc:spChg chg="mod">
          <ac:chgData name="Luc Lanthier" userId="12cd4454-394f-4197-a3cc-7e41fb7c9215" providerId="ADAL" clId="{9AFD39D5-C161-4A89-BC2D-7CEF7D175B40}" dt="2020-07-13T12:58:18.229" v="47" actId="20577"/>
          <ac:spMkLst>
            <pc:docMk/>
            <pc:sldMk cId="1410681031" sldId="273"/>
            <ac:spMk id="3" creationId="{00000000-0000-0000-0000-000000000000}"/>
          </ac:spMkLst>
        </pc:spChg>
      </pc:sldChg>
      <pc:sldChg chg="modSp mod modNotesTx">
        <pc:chgData name="Luc Lanthier" userId="12cd4454-394f-4197-a3cc-7e41fb7c9215" providerId="ADAL" clId="{9AFD39D5-C161-4A89-BC2D-7CEF7D175B40}" dt="2020-07-13T12:59:28.756" v="137" actId="20577"/>
        <pc:sldMkLst>
          <pc:docMk/>
          <pc:sldMk cId="2217843927" sldId="395"/>
        </pc:sldMkLst>
        <pc:spChg chg="mod">
          <ac:chgData name="Luc Lanthier" userId="12cd4454-394f-4197-a3cc-7e41fb7c9215" providerId="ADAL" clId="{9AFD39D5-C161-4A89-BC2D-7CEF7D175B40}" dt="2020-07-13T12:59:28.756" v="137" actId="20577"/>
          <ac:spMkLst>
            <pc:docMk/>
            <pc:sldMk cId="2217843927" sldId="395"/>
            <ac:spMk id="2" creationId="{00000000-0000-0000-0000-000000000000}"/>
          </ac:spMkLst>
        </pc:spChg>
      </pc:sldChg>
    </pc:docChg>
  </pc:docChgLst>
  <pc:docChgLst>
    <pc:chgData name="Luc Lanthier" userId="12cd4454-394f-4197-a3cc-7e41fb7c9215" providerId="ADAL" clId="{815DD325-61DE-594E-82C6-3B544CADBE79}"/>
    <pc:docChg chg="modSld">
      <pc:chgData name="Luc Lanthier" userId="12cd4454-394f-4197-a3cc-7e41fb7c9215" providerId="ADAL" clId="{815DD325-61DE-594E-82C6-3B544CADBE79}" dt="2020-08-26T17:13:53.481" v="12" actId="20577"/>
      <pc:docMkLst>
        <pc:docMk/>
      </pc:docMkLst>
      <pc:sldChg chg="modNotesTx">
        <pc:chgData name="Luc Lanthier" userId="12cd4454-394f-4197-a3cc-7e41fb7c9215" providerId="ADAL" clId="{815DD325-61DE-594E-82C6-3B544CADBE79}" dt="2020-08-26T17:13:53.481" v="12" actId="20577"/>
        <pc:sldMkLst>
          <pc:docMk/>
          <pc:sldMk cId="1103266804" sldId="396"/>
        </pc:sldMkLst>
      </pc:sldChg>
    </pc:docChg>
  </pc:docChgLst>
  <pc:docChgLst>
    <pc:chgData name="Luc Lanthier" userId="12cd4454-394f-4197-a3cc-7e41fb7c9215" providerId="ADAL" clId="{680A5F31-0492-4AAD-AC3B-49F91836AC90}"/>
    <pc:docChg chg="modSld">
      <pc:chgData name="Luc Lanthier" userId="12cd4454-394f-4197-a3cc-7e41fb7c9215" providerId="ADAL" clId="{680A5F31-0492-4AAD-AC3B-49F91836AC90}" dt="2020-05-04T15:07:21.456" v="7" actId="20577"/>
      <pc:docMkLst>
        <pc:docMk/>
      </pc:docMkLst>
      <pc:sldChg chg="modNotesTx">
        <pc:chgData name="Luc Lanthier" userId="12cd4454-394f-4197-a3cc-7e41fb7c9215" providerId="ADAL" clId="{680A5F31-0492-4AAD-AC3B-49F91836AC90}" dt="2020-05-04T15:07:21.456" v="7" actId="20577"/>
        <pc:sldMkLst>
          <pc:docMk/>
          <pc:sldMk cId="253909112" sldId="260"/>
        </pc:sldMkLst>
      </pc:sldChg>
    </pc:docChg>
  </pc:docChgLst>
  <pc:docChgLst>
    <pc:chgData name="Luc Lanthier" userId="12cd4454-394f-4197-a3cc-7e41fb7c9215" providerId="ADAL" clId="{A7E3E511-A792-43EB-894C-4402F9A5B0F9}"/>
    <pc:docChg chg="modSld">
      <pc:chgData name="Luc Lanthier" userId="12cd4454-394f-4197-a3cc-7e41fb7c9215" providerId="ADAL" clId="{A7E3E511-A792-43EB-894C-4402F9A5B0F9}" dt="2021-03-22T17:17:02.863" v="9" actId="20577"/>
      <pc:docMkLst>
        <pc:docMk/>
      </pc:docMkLst>
      <pc:sldChg chg="modNotesTx">
        <pc:chgData name="Luc Lanthier" userId="12cd4454-394f-4197-a3cc-7e41fb7c9215" providerId="ADAL" clId="{A7E3E511-A792-43EB-894C-4402F9A5B0F9}" dt="2021-03-22T17:17:02.863" v="9" actId="20577"/>
        <pc:sldMkLst>
          <pc:docMk/>
          <pc:sldMk cId="253909112" sldId="260"/>
        </pc:sldMkLst>
      </pc:sldChg>
    </pc:docChg>
  </pc:docChgLst>
  <pc:docChgLst>
    <pc:chgData name="Luc Lanthier" userId="12cd4454-394f-4197-a3cc-7e41fb7c9215" providerId="ADAL" clId="{3AF17D5E-BD92-4C64-A14E-8F344C2C1DFC}"/>
    <pc:docChg chg="custSel modSld">
      <pc:chgData name="Luc Lanthier" userId="12cd4454-394f-4197-a3cc-7e41fb7c9215" providerId="ADAL" clId="{3AF17D5E-BD92-4C64-A14E-8F344C2C1DFC}" dt="2021-02-05T16:17:12.278" v="210" actId="20577"/>
      <pc:docMkLst>
        <pc:docMk/>
      </pc:docMkLst>
      <pc:sldChg chg="modSp mod modNotesTx">
        <pc:chgData name="Luc Lanthier" userId="12cd4454-394f-4197-a3cc-7e41fb7c9215" providerId="ADAL" clId="{3AF17D5E-BD92-4C64-A14E-8F344C2C1DFC}" dt="2021-02-01T18:31:50.876" v="9" actId="20577"/>
        <pc:sldMkLst>
          <pc:docMk/>
          <pc:sldMk cId="3648211932" sldId="271"/>
        </pc:sldMkLst>
        <pc:spChg chg="mod">
          <ac:chgData name="Luc Lanthier" userId="12cd4454-394f-4197-a3cc-7e41fb7c9215" providerId="ADAL" clId="{3AF17D5E-BD92-4C64-A14E-8F344C2C1DFC}" dt="2021-02-01T18:31:44.775" v="3" actId="20577"/>
          <ac:spMkLst>
            <pc:docMk/>
            <pc:sldMk cId="3648211932" sldId="271"/>
            <ac:spMk id="3" creationId="{00000000-0000-0000-0000-000000000000}"/>
          </ac:spMkLst>
        </pc:spChg>
      </pc:sldChg>
      <pc:sldChg chg="modNotes modNotesTx">
        <pc:chgData name="Luc Lanthier" userId="12cd4454-394f-4197-a3cc-7e41fb7c9215" providerId="ADAL" clId="{3AF17D5E-BD92-4C64-A14E-8F344C2C1DFC}" dt="2021-02-05T16:17:12.278" v="210" actId="20577"/>
        <pc:sldMkLst>
          <pc:docMk/>
          <pc:sldMk cId="3350502671" sldId="403"/>
        </pc:sldMkLst>
      </pc:sldChg>
    </pc:docChg>
  </pc:docChgLst>
  <pc:docChgLst>
    <pc:chgData name="Luc Lanthier" userId="12cd4454-394f-4197-a3cc-7e41fb7c9215" providerId="ADAL" clId="{2354AA41-D754-40B5-BAA6-9DE3F4060294}"/>
    <pc:docChg chg="undo redo custSel addSld delSld modSld sldOrd">
      <pc:chgData name="Luc Lanthier" userId="12cd4454-394f-4197-a3cc-7e41fb7c9215" providerId="ADAL" clId="{2354AA41-D754-40B5-BAA6-9DE3F4060294}" dt="2022-10-18T16:02:52.353" v="15810" actId="20577"/>
      <pc:docMkLst>
        <pc:docMk/>
      </pc:docMkLst>
      <pc:sldChg chg="modNotesTx">
        <pc:chgData name="Luc Lanthier" userId="12cd4454-394f-4197-a3cc-7e41fb7c9215" providerId="ADAL" clId="{2354AA41-D754-40B5-BAA6-9DE3F4060294}" dt="2022-10-05T14:04:00.447" v="8071" actId="20577"/>
        <pc:sldMkLst>
          <pc:docMk/>
          <pc:sldMk cId="253909112" sldId="260"/>
        </pc:sldMkLst>
      </pc:sldChg>
      <pc:sldChg chg="modSp mod modNotesTx">
        <pc:chgData name="Luc Lanthier" userId="12cd4454-394f-4197-a3cc-7e41fb7c9215" providerId="ADAL" clId="{2354AA41-D754-40B5-BAA6-9DE3F4060294}" dt="2022-10-06T16:45:48.222" v="10758" actId="207"/>
        <pc:sldMkLst>
          <pc:docMk/>
          <pc:sldMk cId="3309728742" sldId="266"/>
        </pc:sldMkLst>
        <pc:spChg chg="mod">
          <ac:chgData name="Luc Lanthier" userId="12cd4454-394f-4197-a3cc-7e41fb7c9215" providerId="ADAL" clId="{2354AA41-D754-40B5-BAA6-9DE3F4060294}" dt="2022-10-06T16:45:48.222" v="10758" actId="207"/>
          <ac:spMkLst>
            <pc:docMk/>
            <pc:sldMk cId="3309728742" sldId="266"/>
            <ac:spMk id="3" creationId="{00000000-0000-0000-0000-000000000000}"/>
          </ac:spMkLst>
        </pc:spChg>
      </pc:sldChg>
      <pc:sldChg chg="modSp mod modNotesTx">
        <pc:chgData name="Luc Lanthier" userId="12cd4454-394f-4197-a3cc-7e41fb7c9215" providerId="ADAL" clId="{2354AA41-D754-40B5-BAA6-9DE3F4060294}" dt="2022-10-17T14:20:48.094" v="14133" actId="20577"/>
        <pc:sldMkLst>
          <pc:docMk/>
          <pc:sldMk cId="3386026723" sldId="267"/>
        </pc:sldMkLst>
        <pc:spChg chg="mod">
          <ac:chgData name="Luc Lanthier" userId="12cd4454-394f-4197-a3cc-7e41fb7c9215" providerId="ADAL" clId="{2354AA41-D754-40B5-BAA6-9DE3F4060294}" dt="2022-10-17T14:20:48.094" v="14133" actId="20577"/>
          <ac:spMkLst>
            <pc:docMk/>
            <pc:sldMk cId="3386026723" sldId="267"/>
            <ac:spMk id="3" creationId="{00000000-0000-0000-0000-000000000000}"/>
          </ac:spMkLst>
        </pc:spChg>
      </pc:sldChg>
      <pc:sldChg chg="modSp mod modNotes modNotesTx">
        <pc:chgData name="Luc Lanthier" userId="12cd4454-394f-4197-a3cc-7e41fb7c9215" providerId="ADAL" clId="{2354AA41-D754-40B5-BAA6-9DE3F4060294}" dt="2022-10-12T20:13:07.851" v="13769" actId="20577"/>
        <pc:sldMkLst>
          <pc:docMk/>
          <pc:sldMk cId="3471276380" sldId="268"/>
        </pc:sldMkLst>
        <pc:spChg chg="mod">
          <ac:chgData name="Luc Lanthier" userId="12cd4454-394f-4197-a3cc-7e41fb7c9215" providerId="ADAL" clId="{2354AA41-D754-40B5-BAA6-9DE3F4060294}" dt="2022-10-12T18:17:34.637" v="13208" actId="20577"/>
          <ac:spMkLst>
            <pc:docMk/>
            <pc:sldMk cId="3471276380" sldId="268"/>
            <ac:spMk id="3" creationId="{00000000-0000-0000-0000-000000000000}"/>
          </ac:spMkLst>
        </pc:spChg>
      </pc:sldChg>
      <pc:sldChg chg="modSp mod modNotes modNotesTx">
        <pc:chgData name="Luc Lanthier" userId="12cd4454-394f-4197-a3cc-7e41fb7c9215" providerId="ADAL" clId="{2354AA41-D754-40B5-BAA6-9DE3F4060294}" dt="2022-10-18T15:33:36.948" v="14233" actId="27636"/>
        <pc:sldMkLst>
          <pc:docMk/>
          <pc:sldMk cId="908554425" sldId="269"/>
        </pc:sldMkLst>
        <pc:spChg chg="mod">
          <ac:chgData name="Luc Lanthier" userId="12cd4454-394f-4197-a3cc-7e41fb7c9215" providerId="ADAL" clId="{2354AA41-D754-40B5-BAA6-9DE3F4060294}" dt="2022-10-02T17:24:43.775" v="396" actId="20577"/>
          <ac:spMkLst>
            <pc:docMk/>
            <pc:sldMk cId="908554425" sldId="269"/>
            <ac:spMk id="3" creationId="{00000000-0000-0000-0000-000000000000}"/>
          </ac:spMkLst>
        </pc:spChg>
      </pc:sldChg>
      <pc:sldChg chg="modSp mod modNotes modNotesTx">
        <pc:chgData name="Luc Lanthier" userId="12cd4454-394f-4197-a3cc-7e41fb7c9215" providerId="ADAL" clId="{2354AA41-D754-40B5-BAA6-9DE3F4060294}" dt="2022-10-06T17:32:08.436" v="11369" actId="20577"/>
        <pc:sldMkLst>
          <pc:docMk/>
          <pc:sldMk cId="1169490022" sldId="270"/>
        </pc:sldMkLst>
        <pc:spChg chg="mod">
          <ac:chgData name="Luc Lanthier" userId="12cd4454-394f-4197-a3cc-7e41fb7c9215" providerId="ADAL" clId="{2354AA41-D754-40B5-BAA6-9DE3F4060294}" dt="2022-10-02T17:27:45.743" v="545" actId="20577"/>
          <ac:spMkLst>
            <pc:docMk/>
            <pc:sldMk cId="1169490022" sldId="270"/>
            <ac:spMk id="3" creationId="{00000000-0000-0000-0000-000000000000}"/>
          </ac:spMkLst>
        </pc:spChg>
      </pc:sldChg>
      <pc:sldChg chg="modNotesTx">
        <pc:chgData name="Luc Lanthier" userId="12cd4454-394f-4197-a3cc-7e41fb7c9215" providerId="ADAL" clId="{2354AA41-D754-40B5-BAA6-9DE3F4060294}" dt="2022-10-06T17:32:18.748" v="11370" actId="20577"/>
        <pc:sldMkLst>
          <pc:docMk/>
          <pc:sldMk cId="3648211932" sldId="271"/>
        </pc:sldMkLst>
      </pc:sldChg>
      <pc:sldChg chg="modNotes modNotesTx">
        <pc:chgData name="Luc Lanthier" userId="12cd4454-394f-4197-a3cc-7e41fb7c9215" providerId="ADAL" clId="{2354AA41-D754-40B5-BAA6-9DE3F4060294}" dt="2022-10-18T15:18:37.863" v="14226" actId="113"/>
        <pc:sldMkLst>
          <pc:docMk/>
          <pc:sldMk cId="1410681031" sldId="273"/>
        </pc:sldMkLst>
      </pc:sldChg>
      <pc:sldChg chg="modSp mod ord modNotesTx">
        <pc:chgData name="Luc Lanthier" userId="12cd4454-394f-4197-a3cc-7e41fb7c9215" providerId="ADAL" clId="{2354AA41-D754-40B5-BAA6-9DE3F4060294}" dt="2022-10-13T18:13:01.075" v="13954" actId="20577"/>
        <pc:sldMkLst>
          <pc:docMk/>
          <pc:sldMk cId="1075346554" sldId="274"/>
        </pc:sldMkLst>
        <pc:spChg chg="mod">
          <ac:chgData name="Luc Lanthier" userId="12cd4454-394f-4197-a3cc-7e41fb7c9215" providerId="ADAL" clId="{2354AA41-D754-40B5-BAA6-9DE3F4060294}" dt="2022-10-13T18:13:01.075" v="13954" actId="20577"/>
          <ac:spMkLst>
            <pc:docMk/>
            <pc:sldMk cId="1075346554" sldId="274"/>
            <ac:spMk id="3" creationId="{00000000-0000-0000-0000-000000000000}"/>
          </ac:spMkLst>
        </pc:spChg>
      </pc:sldChg>
      <pc:sldChg chg="modNotes modNotesTx">
        <pc:chgData name="Luc Lanthier" userId="12cd4454-394f-4197-a3cc-7e41fb7c9215" providerId="ADAL" clId="{2354AA41-D754-40B5-BAA6-9DE3F4060294}" dt="2022-10-12T18:33:23.088" v="13480" actId="27636"/>
        <pc:sldMkLst>
          <pc:docMk/>
          <pc:sldMk cId="3353908840" sldId="394"/>
        </pc:sldMkLst>
      </pc:sldChg>
      <pc:sldChg chg="modNotes modNotesTx">
        <pc:chgData name="Luc Lanthier" userId="12cd4454-394f-4197-a3cc-7e41fb7c9215" providerId="ADAL" clId="{2354AA41-D754-40B5-BAA6-9DE3F4060294}" dt="2022-10-18T15:33:37.010" v="14234" actId="27636"/>
        <pc:sldMkLst>
          <pc:docMk/>
          <pc:sldMk cId="2217843927" sldId="395"/>
        </pc:sldMkLst>
      </pc:sldChg>
      <pc:sldChg chg="modSp mod modNotesTx">
        <pc:chgData name="Luc Lanthier" userId="12cd4454-394f-4197-a3cc-7e41fb7c9215" providerId="ADAL" clId="{2354AA41-D754-40B5-BAA6-9DE3F4060294}" dt="2022-10-18T15:41:48.040" v="14659" actId="20577"/>
        <pc:sldMkLst>
          <pc:docMk/>
          <pc:sldMk cId="1103266804" sldId="396"/>
        </pc:sldMkLst>
        <pc:spChg chg="mod">
          <ac:chgData name="Luc Lanthier" userId="12cd4454-394f-4197-a3cc-7e41fb7c9215" providerId="ADAL" clId="{2354AA41-D754-40B5-BAA6-9DE3F4060294}" dt="2022-10-18T15:40:57.483" v="14573" actId="6549"/>
          <ac:spMkLst>
            <pc:docMk/>
            <pc:sldMk cId="1103266804" sldId="396"/>
            <ac:spMk id="3" creationId="{00000000-0000-0000-0000-000000000000}"/>
          </ac:spMkLst>
        </pc:spChg>
      </pc:sldChg>
      <pc:sldChg chg="modNotesTx">
        <pc:chgData name="Luc Lanthier" userId="12cd4454-394f-4197-a3cc-7e41fb7c9215" providerId="ADAL" clId="{2354AA41-D754-40B5-BAA6-9DE3F4060294}" dt="2022-10-18T16:02:52.353" v="15810" actId="20577"/>
        <pc:sldMkLst>
          <pc:docMk/>
          <pc:sldMk cId="2720338359" sldId="397"/>
        </pc:sldMkLst>
      </pc:sldChg>
      <pc:sldChg chg="modNotes modNotesTx">
        <pc:chgData name="Luc Lanthier" userId="12cd4454-394f-4197-a3cc-7e41fb7c9215" providerId="ADAL" clId="{2354AA41-D754-40B5-BAA6-9DE3F4060294}" dt="2022-10-12T18:33:23.152" v="13483" actId="27636"/>
        <pc:sldMkLst>
          <pc:docMk/>
          <pc:sldMk cId="3350502671" sldId="403"/>
        </pc:sldMkLst>
      </pc:sldChg>
      <pc:sldChg chg="modNotesTx">
        <pc:chgData name="Luc Lanthier" userId="12cd4454-394f-4197-a3cc-7e41fb7c9215" providerId="ADAL" clId="{2354AA41-D754-40B5-BAA6-9DE3F4060294}" dt="2022-10-06T17:32:33.332" v="11375" actId="20577"/>
        <pc:sldMkLst>
          <pc:docMk/>
          <pc:sldMk cId="813353467" sldId="405"/>
        </pc:sldMkLst>
      </pc:sldChg>
      <pc:sldChg chg="modNotesTx">
        <pc:chgData name="Luc Lanthier" userId="12cd4454-394f-4197-a3cc-7e41fb7c9215" providerId="ADAL" clId="{2354AA41-D754-40B5-BAA6-9DE3F4060294}" dt="2022-10-06T18:35:12.482" v="11528"/>
        <pc:sldMkLst>
          <pc:docMk/>
          <pc:sldMk cId="2011085111" sldId="407"/>
        </pc:sldMkLst>
      </pc:sldChg>
      <pc:sldChg chg="modNotes modNotesTx">
        <pc:chgData name="Luc Lanthier" userId="12cd4454-394f-4197-a3cc-7e41fb7c9215" providerId="ADAL" clId="{2354AA41-D754-40B5-BAA6-9DE3F4060294}" dt="2022-10-12T18:33:23.136" v="13482" actId="27636"/>
        <pc:sldMkLst>
          <pc:docMk/>
          <pc:sldMk cId="678616742" sldId="409"/>
        </pc:sldMkLst>
      </pc:sldChg>
      <pc:sldChg chg="delSp del mod">
        <pc:chgData name="Luc Lanthier" userId="12cd4454-394f-4197-a3cc-7e41fb7c9215" providerId="ADAL" clId="{2354AA41-D754-40B5-BAA6-9DE3F4060294}" dt="2022-10-12T18:33:17.829" v="13477" actId="47"/>
        <pc:sldMkLst>
          <pc:docMk/>
          <pc:sldMk cId="719538507" sldId="413"/>
        </pc:sldMkLst>
        <pc:picChg chg="del">
          <ac:chgData name="Luc Lanthier" userId="12cd4454-394f-4197-a3cc-7e41fb7c9215" providerId="ADAL" clId="{2354AA41-D754-40B5-BAA6-9DE3F4060294}" dt="2022-10-12T18:33:16.037" v="13476" actId="21"/>
          <ac:picMkLst>
            <pc:docMk/>
            <pc:sldMk cId="719538507" sldId="413"/>
            <ac:picMk id="2" creationId="{00000000-0000-0000-0000-000000000000}"/>
          </ac:picMkLst>
        </pc:picChg>
      </pc:sldChg>
      <pc:sldChg chg="ord modNotesTx">
        <pc:chgData name="Luc Lanthier" userId="12cd4454-394f-4197-a3cc-7e41fb7c9215" providerId="ADAL" clId="{2354AA41-D754-40B5-BAA6-9DE3F4060294}" dt="2022-10-05T13:14:35.772" v="7934" actId="20577"/>
        <pc:sldMkLst>
          <pc:docMk/>
          <pc:sldMk cId="1491676802" sldId="414"/>
        </pc:sldMkLst>
      </pc:sldChg>
      <pc:sldChg chg="ord modNotesTx">
        <pc:chgData name="Luc Lanthier" userId="12cd4454-394f-4197-a3cc-7e41fb7c9215" providerId="ADAL" clId="{2354AA41-D754-40B5-BAA6-9DE3F4060294}" dt="2022-10-05T13:14:41.156" v="7950" actId="20577"/>
        <pc:sldMkLst>
          <pc:docMk/>
          <pc:sldMk cId="342634749" sldId="415"/>
        </pc:sldMkLst>
      </pc:sldChg>
      <pc:sldChg chg="ord modNotesTx">
        <pc:chgData name="Luc Lanthier" userId="12cd4454-394f-4197-a3cc-7e41fb7c9215" providerId="ADAL" clId="{2354AA41-D754-40B5-BAA6-9DE3F4060294}" dt="2022-10-05T13:15:00.933" v="7972" actId="20577"/>
        <pc:sldMkLst>
          <pc:docMk/>
          <pc:sldMk cId="1258568836" sldId="416"/>
        </pc:sldMkLst>
      </pc:sldChg>
      <pc:sldChg chg="modNotesTx">
        <pc:chgData name="Luc Lanthier" userId="12cd4454-394f-4197-a3cc-7e41fb7c9215" providerId="ADAL" clId="{2354AA41-D754-40B5-BAA6-9DE3F4060294}" dt="2022-10-02T17:43:03.728" v="1293" actId="20577"/>
        <pc:sldMkLst>
          <pc:docMk/>
          <pc:sldMk cId="1822718553" sldId="417"/>
        </pc:sldMkLst>
      </pc:sldChg>
      <pc:sldChg chg="addSp modSp">
        <pc:chgData name="Luc Lanthier" userId="12cd4454-394f-4197-a3cc-7e41fb7c9215" providerId="ADAL" clId="{2354AA41-D754-40B5-BAA6-9DE3F4060294}" dt="2022-10-06T16:56:34.315" v="11101" actId="1076"/>
        <pc:sldMkLst>
          <pc:docMk/>
          <pc:sldMk cId="1650022233" sldId="421"/>
        </pc:sldMkLst>
        <pc:picChg chg="add mod">
          <ac:chgData name="Luc Lanthier" userId="12cd4454-394f-4197-a3cc-7e41fb7c9215" providerId="ADAL" clId="{2354AA41-D754-40B5-BAA6-9DE3F4060294}" dt="2022-10-06T16:56:34.315" v="11101" actId="1076"/>
          <ac:picMkLst>
            <pc:docMk/>
            <pc:sldMk cId="1650022233" sldId="421"/>
            <ac:picMk id="1026" creationId="{4B10B3F9-312F-1A80-90F8-F0F6D160CA56}"/>
          </ac:picMkLst>
        </pc:picChg>
      </pc:sldChg>
      <pc:sldChg chg="addSp modSp mod">
        <pc:chgData name="Luc Lanthier" userId="12cd4454-394f-4197-a3cc-7e41fb7c9215" providerId="ADAL" clId="{2354AA41-D754-40B5-BAA6-9DE3F4060294}" dt="2022-10-04T19:38:27.626" v="7685" actId="14100"/>
        <pc:sldMkLst>
          <pc:docMk/>
          <pc:sldMk cId="1467336320" sldId="422"/>
        </pc:sldMkLst>
        <pc:picChg chg="add mod">
          <ac:chgData name="Luc Lanthier" userId="12cd4454-394f-4197-a3cc-7e41fb7c9215" providerId="ADAL" clId="{2354AA41-D754-40B5-BAA6-9DE3F4060294}" dt="2022-10-04T19:38:27.626" v="7685" actId="14100"/>
          <ac:picMkLst>
            <pc:docMk/>
            <pc:sldMk cId="1467336320" sldId="422"/>
            <ac:picMk id="3" creationId="{6F39C3F0-746A-7974-30F9-B1291B4B39EC}"/>
          </ac:picMkLst>
        </pc:picChg>
      </pc:sldChg>
      <pc:sldChg chg="modSp mod modNotesTx">
        <pc:chgData name="Luc Lanthier" userId="12cd4454-394f-4197-a3cc-7e41fb7c9215" providerId="ADAL" clId="{2354AA41-D754-40B5-BAA6-9DE3F4060294}" dt="2022-10-06T16:45:53.260" v="10759" actId="207"/>
        <pc:sldMkLst>
          <pc:docMk/>
          <pc:sldMk cId="292086936" sldId="426"/>
        </pc:sldMkLst>
        <pc:spChg chg="mod">
          <ac:chgData name="Luc Lanthier" userId="12cd4454-394f-4197-a3cc-7e41fb7c9215" providerId="ADAL" clId="{2354AA41-D754-40B5-BAA6-9DE3F4060294}" dt="2022-10-06T16:45:53.260" v="10759" actId="207"/>
          <ac:spMkLst>
            <pc:docMk/>
            <pc:sldMk cId="292086936" sldId="426"/>
            <ac:spMk id="3" creationId="{00000000-0000-0000-0000-000000000000}"/>
          </ac:spMkLst>
        </pc:spChg>
      </pc:sldChg>
      <pc:sldChg chg="ord modNotesTx">
        <pc:chgData name="Luc Lanthier" userId="12cd4454-394f-4197-a3cc-7e41fb7c9215" providerId="ADAL" clId="{2354AA41-D754-40B5-BAA6-9DE3F4060294}" dt="2022-10-06T17:30:02.447" v="11355" actId="20577"/>
        <pc:sldMkLst>
          <pc:docMk/>
          <pc:sldMk cId="1154365807" sldId="427"/>
        </pc:sldMkLst>
      </pc:sldChg>
      <pc:sldChg chg="modNotes modNotesTx">
        <pc:chgData name="Luc Lanthier" userId="12cd4454-394f-4197-a3cc-7e41fb7c9215" providerId="ADAL" clId="{2354AA41-D754-40B5-BAA6-9DE3F4060294}" dt="2022-10-13T18:11:46.549" v="13952" actId="20577"/>
        <pc:sldMkLst>
          <pc:docMk/>
          <pc:sldMk cId="1570934794" sldId="428"/>
        </pc:sldMkLst>
      </pc:sldChg>
      <pc:sldChg chg="modSp add mod modNotes modNotesTx">
        <pc:chgData name="Luc Lanthier" userId="12cd4454-394f-4197-a3cc-7e41fb7c9215" providerId="ADAL" clId="{2354AA41-D754-40B5-BAA6-9DE3F4060294}" dt="2022-10-13T18:13:54.060" v="13957" actId="20577"/>
        <pc:sldMkLst>
          <pc:docMk/>
          <pc:sldMk cId="1143751055" sldId="429"/>
        </pc:sldMkLst>
        <pc:spChg chg="mod">
          <ac:chgData name="Luc Lanthier" userId="12cd4454-394f-4197-a3cc-7e41fb7c9215" providerId="ADAL" clId="{2354AA41-D754-40B5-BAA6-9DE3F4060294}" dt="2022-10-13T18:13:54.060" v="13957" actId="20577"/>
          <ac:spMkLst>
            <pc:docMk/>
            <pc:sldMk cId="1143751055" sldId="429"/>
            <ac:spMk id="3" creationId="{00000000-0000-0000-0000-000000000000}"/>
          </ac:spMkLst>
        </pc:spChg>
      </pc:sldChg>
      <pc:sldChg chg="modSp add mod modNotesTx">
        <pc:chgData name="Luc Lanthier" userId="12cd4454-394f-4197-a3cc-7e41fb7c9215" providerId="ADAL" clId="{2354AA41-D754-40B5-BAA6-9DE3F4060294}" dt="2022-10-06T18:41:13.963" v="11676" actId="20577"/>
        <pc:sldMkLst>
          <pc:docMk/>
          <pc:sldMk cId="3520509238" sldId="430"/>
        </pc:sldMkLst>
        <pc:spChg chg="mod">
          <ac:chgData name="Luc Lanthier" userId="12cd4454-394f-4197-a3cc-7e41fb7c9215" providerId="ADAL" clId="{2354AA41-D754-40B5-BAA6-9DE3F4060294}" dt="2022-10-04T12:56:26.701" v="1443" actId="20577"/>
          <ac:spMkLst>
            <pc:docMk/>
            <pc:sldMk cId="3520509238" sldId="430"/>
            <ac:spMk id="2" creationId="{00000000-0000-0000-0000-000000000000}"/>
          </ac:spMkLst>
        </pc:spChg>
      </pc:sldChg>
      <pc:sldChg chg="addSp delSp modSp add mod modNotes modNotesTx">
        <pc:chgData name="Luc Lanthier" userId="12cd4454-394f-4197-a3cc-7e41fb7c9215" providerId="ADAL" clId="{2354AA41-D754-40B5-BAA6-9DE3F4060294}" dt="2022-10-12T18:35:12.068" v="13556" actId="20577"/>
        <pc:sldMkLst>
          <pc:docMk/>
          <pc:sldMk cId="1273778932" sldId="431"/>
        </pc:sldMkLst>
        <pc:spChg chg="mod">
          <ac:chgData name="Luc Lanthier" userId="12cd4454-394f-4197-a3cc-7e41fb7c9215" providerId="ADAL" clId="{2354AA41-D754-40B5-BAA6-9DE3F4060294}" dt="2022-10-04T12:57:06.474" v="1463" actId="20577"/>
          <ac:spMkLst>
            <pc:docMk/>
            <pc:sldMk cId="1273778932" sldId="431"/>
            <ac:spMk id="2" creationId="{00000000-0000-0000-0000-000000000000}"/>
          </ac:spMkLst>
        </pc:spChg>
        <pc:spChg chg="del">
          <ac:chgData name="Luc Lanthier" userId="12cd4454-394f-4197-a3cc-7e41fb7c9215" providerId="ADAL" clId="{2354AA41-D754-40B5-BAA6-9DE3F4060294}" dt="2022-10-12T18:33:21.503" v="13478" actId="478"/>
          <ac:spMkLst>
            <pc:docMk/>
            <pc:sldMk cId="1273778932" sldId="431"/>
            <ac:spMk id="3" creationId="{00000000-0000-0000-0000-000000000000}"/>
          </ac:spMkLst>
        </pc:spChg>
        <pc:picChg chg="add mod">
          <ac:chgData name="Luc Lanthier" userId="12cd4454-394f-4197-a3cc-7e41fb7c9215" providerId="ADAL" clId="{2354AA41-D754-40B5-BAA6-9DE3F4060294}" dt="2022-10-12T18:33:31.946" v="13490" actId="1076"/>
          <ac:picMkLst>
            <pc:docMk/>
            <pc:sldMk cId="1273778932" sldId="431"/>
            <ac:picMk id="4" creationId="{B7711F5A-8D53-DFA2-35C8-79FA7A097ED4}"/>
          </ac:picMkLst>
        </pc:picChg>
      </pc:sldChg>
      <pc:sldChg chg="modSp add mod ord modNotes modNotesTx">
        <pc:chgData name="Luc Lanthier" userId="12cd4454-394f-4197-a3cc-7e41fb7c9215" providerId="ADAL" clId="{2354AA41-D754-40B5-BAA6-9DE3F4060294}" dt="2022-10-05T14:13:49.705" v="9120" actId="27636"/>
        <pc:sldMkLst>
          <pc:docMk/>
          <pc:sldMk cId="3313862249" sldId="432"/>
        </pc:sldMkLst>
        <pc:spChg chg="mod">
          <ac:chgData name="Luc Lanthier" userId="12cd4454-394f-4197-a3cc-7e41fb7c9215" providerId="ADAL" clId="{2354AA41-D754-40B5-BAA6-9DE3F4060294}" dt="2022-10-04T14:05:18.807" v="5440" actId="20577"/>
          <ac:spMkLst>
            <pc:docMk/>
            <pc:sldMk cId="3313862249" sldId="432"/>
            <ac:spMk id="2" creationId="{00000000-0000-0000-0000-000000000000}"/>
          </ac:spMkLst>
        </pc:spChg>
      </pc:sldChg>
      <pc:sldChg chg="add del modNotesTx">
        <pc:chgData name="Luc Lanthier" userId="12cd4454-394f-4197-a3cc-7e41fb7c9215" providerId="ADAL" clId="{2354AA41-D754-40B5-BAA6-9DE3F4060294}" dt="2022-10-05T13:15:56.261" v="8030" actId="20577"/>
        <pc:sldMkLst>
          <pc:docMk/>
          <pc:sldMk cId="575153719" sldId="433"/>
        </pc:sldMkLst>
      </pc:sldChg>
      <pc:sldChg chg="add modNotes modNotesTx">
        <pc:chgData name="Luc Lanthier" userId="12cd4454-394f-4197-a3cc-7e41fb7c9215" providerId="ADAL" clId="{2354AA41-D754-40B5-BAA6-9DE3F4060294}" dt="2022-10-12T18:36:19.319" v="13591" actId="20577"/>
        <pc:sldMkLst>
          <pc:docMk/>
          <pc:sldMk cId="1757094084" sldId="434"/>
        </pc:sldMkLst>
      </pc:sldChg>
      <pc:sldChg chg="delSp add mod">
        <pc:chgData name="Luc Lanthier" userId="12cd4454-394f-4197-a3cc-7e41fb7c9215" providerId="ADAL" clId="{2354AA41-D754-40B5-BAA6-9DE3F4060294}" dt="2022-10-05T13:10:35.911" v="7851" actId="478"/>
        <pc:sldMkLst>
          <pc:docMk/>
          <pc:sldMk cId="3449323758" sldId="435"/>
        </pc:sldMkLst>
        <pc:picChg chg="del">
          <ac:chgData name="Luc Lanthier" userId="12cd4454-394f-4197-a3cc-7e41fb7c9215" providerId="ADAL" clId="{2354AA41-D754-40B5-BAA6-9DE3F4060294}" dt="2022-10-05T13:10:35.911" v="7851" actId="478"/>
          <ac:picMkLst>
            <pc:docMk/>
            <pc:sldMk cId="3449323758" sldId="435"/>
            <ac:picMk id="3" creationId="{6F39C3F0-746A-7974-30F9-B1291B4B39EC}"/>
          </ac:picMkLst>
        </pc:picChg>
      </pc:sldChg>
      <pc:sldChg chg="add">
        <pc:chgData name="Luc Lanthier" userId="12cd4454-394f-4197-a3cc-7e41fb7c9215" providerId="ADAL" clId="{2354AA41-D754-40B5-BAA6-9DE3F4060294}" dt="2022-10-05T13:10:40.249" v="7852"/>
        <pc:sldMkLst>
          <pc:docMk/>
          <pc:sldMk cId="51413697" sldId="436"/>
        </pc:sldMkLst>
      </pc:sldChg>
      <pc:sldChg chg="add">
        <pc:chgData name="Luc Lanthier" userId="12cd4454-394f-4197-a3cc-7e41fb7c9215" providerId="ADAL" clId="{2354AA41-D754-40B5-BAA6-9DE3F4060294}" dt="2022-10-05T13:11:42.421" v="7855"/>
        <pc:sldMkLst>
          <pc:docMk/>
          <pc:sldMk cId="1174111415" sldId="437"/>
        </pc:sldMkLst>
      </pc:sldChg>
      <pc:sldChg chg="add">
        <pc:chgData name="Luc Lanthier" userId="12cd4454-394f-4197-a3cc-7e41fb7c9215" providerId="ADAL" clId="{2354AA41-D754-40B5-BAA6-9DE3F4060294}" dt="2022-10-05T13:45:03.978" v="8069" actId="2890"/>
        <pc:sldMkLst>
          <pc:docMk/>
          <pc:sldMk cId="1285897011" sldId="438"/>
        </pc:sldMkLst>
      </pc:sldChg>
      <pc:sldChg chg="modSp mod modNotesTx">
        <pc:chgData name="Luc Lanthier" userId="12cd4454-394f-4197-a3cc-7e41fb7c9215" providerId="ADAL" clId="{2354AA41-D754-40B5-BAA6-9DE3F4060294}" dt="2022-10-18T15:59:27.087" v="15529" actId="20577"/>
        <pc:sldMkLst>
          <pc:docMk/>
          <pc:sldMk cId="97895572" sldId="439"/>
        </pc:sldMkLst>
        <pc:spChg chg="mod">
          <ac:chgData name="Luc Lanthier" userId="12cd4454-394f-4197-a3cc-7e41fb7c9215" providerId="ADAL" clId="{2354AA41-D754-40B5-BAA6-9DE3F4060294}" dt="2022-10-18T15:51:03.293" v="14893" actId="20577"/>
          <ac:spMkLst>
            <pc:docMk/>
            <pc:sldMk cId="97895572" sldId="439"/>
            <ac:spMk id="3" creationId="{00000000-0000-0000-0000-000000000000}"/>
          </ac:spMkLst>
        </pc:spChg>
      </pc:sldChg>
    </pc:docChg>
  </pc:docChgLst>
  <pc:docChgLst>
    <pc:chgData name="Luc Lanthier" userId="12cd4454-394f-4197-a3cc-7e41fb7c9215" providerId="ADAL" clId="{E1ED8D86-EC34-4A38-882B-8CD7CDBB9988}"/>
    <pc:docChg chg="modSld">
      <pc:chgData name="Luc Lanthier" userId="12cd4454-394f-4197-a3cc-7e41fb7c9215" providerId="ADAL" clId="{E1ED8D86-EC34-4A38-882B-8CD7CDBB9988}" dt="2021-06-10T18:19:00.458" v="27" actId="20577"/>
      <pc:docMkLst>
        <pc:docMk/>
      </pc:docMkLst>
      <pc:sldChg chg="modNotesTx">
        <pc:chgData name="Luc Lanthier" userId="12cd4454-394f-4197-a3cc-7e41fb7c9215" providerId="ADAL" clId="{E1ED8D86-EC34-4A38-882B-8CD7CDBB9988}" dt="2021-06-10T18:19:00.458" v="27" actId="20577"/>
        <pc:sldMkLst>
          <pc:docMk/>
          <pc:sldMk cId="253909112" sldId="260"/>
        </pc:sldMkLst>
      </pc:sldChg>
    </pc:docChg>
  </pc:docChgLst>
  <pc:docChgLst>
    <pc:chgData name="Luc Lanthier" userId="12cd4454-394f-4197-a3cc-7e41fb7c9215" providerId="ADAL" clId="{D42AADDB-2619-4883-B209-22C05B51C17C}"/>
    <pc:docChg chg="modSld">
      <pc:chgData name="Luc Lanthier" userId="12cd4454-394f-4197-a3cc-7e41fb7c9215" providerId="ADAL" clId="{D42AADDB-2619-4883-B209-22C05B51C17C}" dt="2020-12-14T18:46:52.136" v="35" actId="20577"/>
      <pc:docMkLst>
        <pc:docMk/>
      </pc:docMkLst>
      <pc:sldChg chg="modNotesTx">
        <pc:chgData name="Luc Lanthier" userId="12cd4454-394f-4197-a3cc-7e41fb7c9215" providerId="ADAL" clId="{D42AADDB-2619-4883-B209-22C05B51C17C}" dt="2020-12-14T18:46:52.136" v="35" actId="20577"/>
        <pc:sldMkLst>
          <pc:docMk/>
          <pc:sldMk cId="253909112" sldId="260"/>
        </pc:sldMkLst>
      </pc:sldChg>
      <pc:sldChg chg="modNotesTx">
        <pc:chgData name="Luc Lanthier" userId="12cd4454-394f-4197-a3cc-7e41fb7c9215" providerId="ADAL" clId="{D42AADDB-2619-4883-B209-22C05B51C17C}" dt="2020-12-03T15:05:51.505" v="26" actId="20577"/>
        <pc:sldMkLst>
          <pc:docMk/>
          <pc:sldMk cId="3471276380" sldId="2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fr-FR"/>
          </a:p>
        </p:txBody>
      </p:sp>
      <p:sp>
        <p:nvSpPr>
          <p:cNvPr id="6147" name="Rectangle 3"/>
          <p:cNvSpPr>
            <a:spLocks noGrp="1" noChangeArrowheads="1"/>
          </p:cNvSpPr>
          <p:nvPr>
            <p:ph type="dt" sz="quarter" idx="1"/>
          </p:nvPr>
        </p:nvSpPr>
        <p:spPr bwMode="auto">
          <a:xfrm>
            <a:off x="3831326"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fr-FR"/>
          </a:p>
        </p:txBody>
      </p:sp>
      <p:sp>
        <p:nvSpPr>
          <p:cNvPr id="6148" name="Rectangle 4"/>
          <p:cNvSpPr>
            <a:spLocks noGrp="1" noChangeArrowheads="1"/>
          </p:cNvSpPr>
          <p:nvPr>
            <p:ph type="ftr" sz="quarter" idx="2"/>
          </p:nvPr>
        </p:nvSpPr>
        <p:spPr bwMode="auto">
          <a:xfrm>
            <a:off x="0"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fr-FR"/>
          </a:p>
        </p:txBody>
      </p:sp>
      <p:sp>
        <p:nvSpPr>
          <p:cNvPr id="6149" name="Rectangle 5"/>
          <p:cNvSpPr>
            <a:spLocks noGrp="1" noChangeArrowheads="1"/>
          </p:cNvSpPr>
          <p:nvPr>
            <p:ph type="sldNum" sz="quarter" idx="3"/>
          </p:nvPr>
        </p:nvSpPr>
        <p:spPr bwMode="auto">
          <a:xfrm>
            <a:off x="3831326"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BB3BAB82-A1A0-4AEC-9151-EA8360E54B1E}" type="slidenum">
              <a:rPr lang="fr-CA"/>
              <a:pPr/>
              <a:t>‹#›</a:t>
            </a:fld>
            <a:endParaRPr lang="fr-CA"/>
          </a:p>
        </p:txBody>
      </p:sp>
    </p:spTree>
    <p:extLst>
      <p:ext uri="{BB962C8B-B14F-4D97-AF65-F5344CB8AC3E}">
        <p14:creationId xmlns:p14="http://schemas.microsoft.com/office/powerpoint/2010/main" val="3387130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fr-FR"/>
          </a:p>
        </p:txBody>
      </p:sp>
      <p:sp>
        <p:nvSpPr>
          <p:cNvPr id="8195" name="Rectangle 3"/>
          <p:cNvSpPr>
            <a:spLocks noGrp="1" noChangeArrowheads="1"/>
          </p:cNvSpPr>
          <p:nvPr>
            <p:ph type="dt" idx="1"/>
          </p:nvPr>
        </p:nvSpPr>
        <p:spPr bwMode="auto">
          <a:xfrm>
            <a:off x="3831326"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fr-FR"/>
          </a:p>
        </p:txBody>
      </p:sp>
      <p:sp>
        <p:nvSpPr>
          <p:cNvPr id="14340" name="Rectangle 4"/>
          <p:cNvSpPr>
            <a:spLocks noGrp="1" noRot="1" noChangeAspect="1" noChangeArrowheads="1" noTextEdit="1"/>
          </p:cNvSpPr>
          <p:nvPr>
            <p:ph type="sldImg" idx="2"/>
          </p:nvPr>
        </p:nvSpPr>
        <p:spPr bwMode="auto">
          <a:xfrm>
            <a:off x="68263" y="746125"/>
            <a:ext cx="6624637" cy="3727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1489" y="4722694"/>
            <a:ext cx="4958186" cy="447413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8198" name="Rectangle 6"/>
          <p:cNvSpPr>
            <a:spLocks noGrp="1" noChangeArrowheads="1"/>
          </p:cNvSpPr>
          <p:nvPr>
            <p:ph type="ftr" sz="quarter" idx="4"/>
          </p:nvPr>
        </p:nvSpPr>
        <p:spPr bwMode="auto">
          <a:xfrm>
            <a:off x="0"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fr-FR"/>
          </a:p>
        </p:txBody>
      </p:sp>
      <p:sp>
        <p:nvSpPr>
          <p:cNvPr id="8199" name="Rectangle 7"/>
          <p:cNvSpPr>
            <a:spLocks noGrp="1" noChangeArrowheads="1"/>
          </p:cNvSpPr>
          <p:nvPr>
            <p:ph type="sldNum" sz="quarter" idx="5"/>
          </p:nvPr>
        </p:nvSpPr>
        <p:spPr bwMode="auto">
          <a:xfrm>
            <a:off x="3831326"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57A13AAB-1331-4A70-8C7B-0177678F01D6}" type="slidenum">
              <a:rPr lang="fr-CA"/>
              <a:pPr/>
              <a:t>‹#›</a:t>
            </a:fld>
            <a:endParaRPr lang="fr-CA"/>
          </a:p>
        </p:txBody>
      </p:sp>
    </p:spTree>
    <p:extLst>
      <p:ext uri="{BB962C8B-B14F-4D97-AF65-F5344CB8AC3E}">
        <p14:creationId xmlns:p14="http://schemas.microsoft.com/office/powerpoint/2010/main" val="3651274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a:t>
            </a:fld>
            <a:endParaRPr lang="fr-FR"/>
          </a:p>
        </p:txBody>
      </p:sp>
    </p:spTree>
    <p:extLst>
      <p:ext uri="{BB962C8B-B14F-4D97-AF65-F5344CB8AC3E}">
        <p14:creationId xmlns:p14="http://schemas.microsoft.com/office/powerpoint/2010/main" val="2104999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7A13AAB-1331-4A70-8C7B-0177678F01D6}" type="slidenum">
              <a:rPr lang="fr-CA" smtClean="0"/>
              <a:pPr/>
              <a:t>10</a:t>
            </a:fld>
            <a:endParaRPr lang="fr-CA"/>
          </a:p>
        </p:txBody>
      </p:sp>
    </p:spTree>
    <p:extLst>
      <p:ext uri="{BB962C8B-B14F-4D97-AF65-F5344CB8AC3E}">
        <p14:creationId xmlns:p14="http://schemas.microsoft.com/office/powerpoint/2010/main" val="565141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endParaRPr lang="fr-CA" dirty="0"/>
          </a:p>
        </p:txBody>
      </p:sp>
      <p:sp>
        <p:nvSpPr>
          <p:cNvPr id="4" name="Espace réservé du numéro de diapositive 3"/>
          <p:cNvSpPr>
            <a:spLocks noGrp="1"/>
          </p:cNvSpPr>
          <p:nvPr>
            <p:ph type="sldNum" sz="quarter" idx="5"/>
          </p:nvPr>
        </p:nvSpPr>
        <p:spPr/>
        <p:txBody>
          <a:bodyPr/>
          <a:lstStyle/>
          <a:p>
            <a:fld id="{57A13AAB-1331-4A70-8C7B-0177678F01D6}" type="slidenum">
              <a:rPr lang="fr-CA" smtClean="0"/>
              <a:pPr/>
              <a:t>11</a:t>
            </a:fld>
            <a:endParaRPr lang="fr-CA"/>
          </a:p>
        </p:txBody>
      </p:sp>
    </p:spTree>
    <p:extLst>
      <p:ext uri="{BB962C8B-B14F-4D97-AF65-F5344CB8AC3E}">
        <p14:creationId xmlns:p14="http://schemas.microsoft.com/office/powerpoint/2010/main" val="3582930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pPr algn="l">
              <a:buFont typeface="+mj-lt"/>
              <a:buNone/>
            </a:pPr>
            <a:endParaRPr lang="en-CA" dirty="0"/>
          </a:p>
          <a:p>
            <a:endParaRPr lang="en-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12</a:t>
            </a:fld>
            <a:endParaRPr lang="fr-FR"/>
          </a:p>
        </p:txBody>
      </p:sp>
    </p:spTree>
    <p:extLst>
      <p:ext uri="{BB962C8B-B14F-4D97-AF65-F5344CB8AC3E}">
        <p14:creationId xmlns:p14="http://schemas.microsoft.com/office/powerpoint/2010/main" val="1853340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7A13AAB-1331-4A70-8C7B-0177678F01D6}" type="slidenum">
              <a:rPr lang="fr-CA" smtClean="0"/>
              <a:pPr/>
              <a:t>13</a:t>
            </a:fld>
            <a:endParaRPr lang="fr-CA"/>
          </a:p>
        </p:txBody>
      </p:sp>
    </p:spTree>
    <p:extLst>
      <p:ext uri="{BB962C8B-B14F-4D97-AF65-F5344CB8AC3E}">
        <p14:creationId xmlns:p14="http://schemas.microsoft.com/office/powerpoint/2010/main" val="2641777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14</a:t>
            </a:fld>
            <a:endParaRPr lang="fr-FR"/>
          </a:p>
        </p:txBody>
      </p:sp>
    </p:spTree>
    <p:extLst>
      <p:ext uri="{BB962C8B-B14F-4D97-AF65-F5344CB8AC3E}">
        <p14:creationId xmlns:p14="http://schemas.microsoft.com/office/powerpoint/2010/main" val="225933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en-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15</a:t>
            </a:fld>
            <a:endParaRPr lang="fr-FR"/>
          </a:p>
        </p:txBody>
      </p:sp>
    </p:spTree>
    <p:extLst>
      <p:ext uri="{BB962C8B-B14F-4D97-AF65-F5344CB8AC3E}">
        <p14:creationId xmlns:p14="http://schemas.microsoft.com/office/powerpoint/2010/main" val="941556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16</a:t>
            </a:fld>
            <a:endParaRPr lang="fr-FR"/>
          </a:p>
        </p:txBody>
      </p:sp>
    </p:spTree>
    <p:extLst>
      <p:ext uri="{BB962C8B-B14F-4D97-AF65-F5344CB8AC3E}">
        <p14:creationId xmlns:p14="http://schemas.microsoft.com/office/powerpoint/2010/main" val="2315918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17</a:t>
            </a:fld>
            <a:endParaRPr lang="fr-FR"/>
          </a:p>
        </p:txBody>
      </p:sp>
    </p:spTree>
    <p:extLst>
      <p:ext uri="{BB962C8B-B14F-4D97-AF65-F5344CB8AC3E}">
        <p14:creationId xmlns:p14="http://schemas.microsoft.com/office/powerpoint/2010/main" val="1298306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18</a:t>
            </a:fld>
            <a:endParaRPr lang="fr-FR"/>
          </a:p>
        </p:txBody>
      </p:sp>
    </p:spTree>
    <p:extLst>
      <p:ext uri="{BB962C8B-B14F-4D97-AF65-F5344CB8AC3E}">
        <p14:creationId xmlns:p14="http://schemas.microsoft.com/office/powerpoint/2010/main" val="1537126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19</a:t>
            </a:fld>
            <a:endParaRPr lang="fr-CA"/>
          </a:p>
        </p:txBody>
      </p:sp>
    </p:spTree>
    <p:extLst>
      <p:ext uri="{BB962C8B-B14F-4D97-AF65-F5344CB8AC3E}">
        <p14:creationId xmlns:p14="http://schemas.microsoft.com/office/powerpoint/2010/main" val="39039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a:t>
            </a:fld>
            <a:endParaRPr lang="fr-FR"/>
          </a:p>
        </p:txBody>
      </p:sp>
    </p:spTree>
    <p:extLst>
      <p:ext uri="{BB962C8B-B14F-4D97-AF65-F5344CB8AC3E}">
        <p14:creationId xmlns:p14="http://schemas.microsoft.com/office/powerpoint/2010/main" val="2831081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20</a:t>
            </a:fld>
            <a:endParaRPr lang="fr-FR"/>
          </a:p>
        </p:txBody>
      </p:sp>
    </p:spTree>
    <p:extLst>
      <p:ext uri="{BB962C8B-B14F-4D97-AF65-F5344CB8AC3E}">
        <p14:creationId xmlns:p14="http://schemas.microsoft.com/office/powerpoint/2010/main" val="844921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21</a:t>
            </a:fld>
            <a:endParaRPr lang="fr-CA"/>
          </a:p>
        </p:txBody>
      </p:sp>
    </p:spTree>
    <p:extLst>
      <p:ext uri="{BB962C8B-B14F-4D97-AF65-F5344CB8AC3E}">
        <p14:creationId xmlns:p14="http://schemas.microsoft.com/office/powerpoint/2010/main" val="442450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22</a:t>
            </a:fld>
            <a:endParaRPr lang="fr-CA"/>
          </a:p>
        </p:txBody>
      </p:sp>
    </p:spTree>
    <p:extLst>
      <p:ext uri="{BB962C8B-B14F-4D97-AF65-F5344CB8AC3E}">
        <p14:creationId xmlns:p14="http://schemas.microsoft.com/office/powerpoint/2010/main" val="1673873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23</a:t>
            </a:fld>
            <a:endParaRPr lang="fr-FR"/>
          </a:p>
        </p:txBody>
      </p:sp>
    </p:spTree>
    <p:extLst>
      <p:ext uri="{BB962C8B-B14F-4D97-AF65-F5344CB8AC3E}">
        <p14:creationId xmlns:p14="http://schemas.microsoft.com/office/powerpoint/2010/main" val="2863258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24</a:t>
            </a:fld>
            <a:endParaRPr lang="fr-FR"/>
          </a:p>
        </p:txBody>
      </p:sp>
    </p:spTree>
    <p:extLst>
      <p:ext uri="{BB962C8B-B14F-4D97-AF65-F5344CB8AC3E}">
        <p14:creationId xmlns:p14="http://schemas.microsoft.com/office/powerpoint/2010/main" val="628336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25</a:t>
            </a:fld>
            <a:endParaRPr lang="fr-FR"/>
          </a:p>
        </p:txBody>
      </p:sp>
    </p:spTree>
    <p:extLst>
      <p:ext uri="{BB962C8B-B14F-4D97-AF65-F5344CB8AC3E}">
        <p14:creationId xmlns:p14="http://schemas.microsoft.com/office/powerpoint/2010/main" val="3677506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a:p>
            <a:endParaRPr lang="fr-CA" dirty="0"/>
          </a:p>
          <a:p>
            <a:endParaRPr lang="fr-CA" dirty="0"/>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26</a:t>
            </a:fld>
            <a:endParaRPr lang="fr-FR"/>
          </a:p>
        </p:txBody>
      </p:sp>
    </p:spTree>
    <p:extLst>
      <p:ext uri="{BB962C8B-B14F-4D97-AF65-F5344CB8AC3E}">
        <p14:creationId xmlns:p14="http://schemas.microsoft.com/office/powerpoint/2010/main" val="4220011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27</a:t>
            </a:fld>
            <a:endParaRPr lang="fr-CA"/>
          </a:p>
        </p:txBody>
      </p:sp>
    </p:spTree>
    <p:extLst>
      <p:ext uri="{BB962C8B-B14F-4D97-AF65-F5344CB8AC3E}">
        <p14:creationId xmlns:p14="http://schemas.microsoft.com/office/powerpoint/2010/main" val="1808715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28</a:t>
            </a:fld>
            <a:endParaRPr lang="fr-FR"/>
          </a:p>
        </p:txBody>
      </p:sp>
    </p:spTree>
    <p:extLst>
      <p:ext uri="{BB962C8B-B14F-4D97-AF65-F5344CB8AC3E}">
        <p14:creationId xmlns:p14="http://schemas.microsoft.com/office/powerpoint/2010/main" val="368155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29</a:t>
            </a:fld>
            <a:endParaRPr lang="fr-CA"/>
          </a:p>
        </p:txBody>
      </p:sp>
    </p:spTree>
    <p:extLst>
      <p:ext uri="{BB962C8B-B14F-4D97-AF65-F5344CB8AC3E}">
        <p14:creationId xmlns:p14="http://schemas.microsoft.com/office/powerpoint/2010/main" val="1093521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b="1"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3</a:t>
            </a:fld>
            <a:endParaRPr lang="fr-FR"/>
          </a:p>
        </p:txBody>
      </p:sp>
    </p:spTree>
    <p:extLst>
      <p:ext uri="{BB962C8B-B14F-4D97-AF65-F5344CB8AC3E}">
        <p14:creationId xmlns:p14="http://schemas.microsoft.com/office/powerpoint/2010/main" val="3937105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30</a:t>
            </a:fld>
            <a:endParaRPr lang="fr-FR"/>
          </a:p>
        </p:txBody>
      </p:sp>
    </p:spTree>
    <p:extLst>
      <p:ext uri="{BB962C8B-B14F-4D97-AF65-F5344CB8AC3E}">
        <p14:creationId xmlns:p14="http://schemas.microsoft.com/office/powerpoint/2010/main" val="3323787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31</a:t>
            </a:fld>
            <a:endParaRPr lang="fr-FR"/>
          </a:p>
        </p:txBody>
      </p:sp>
    </p:spTree>
    <p:extLst>
      <p:ext uri="{BB962C8B-B14F-4D97-AF65-F5344CB8AC3E}">
        <p14:creationId xmlns:p14="http://schemas.microsoft.com/office/powerpoint/2010/main" val="1964648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CA" baseline="0"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32</a:t>
            </a:fld>
            <a:endParaRPr lang="fr-FR"/>
          </a:p>
        </p:txBody>
      </p:sp>
    </p:spTree>
    <p:extLst>
      <p:ext uri="{BB962C8B-B14F-4D97-AF65-F5344CB8AC3E}">
        <p14:creationId xmlns:p14="http://schemas.microsoft.com/office/powerpoint/2010/main" val="1819657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33</a:t>
            </a:fld>
            <a:endParaRPr lang="fr-CA"/>
          </a:p>
        </p:txBody>
      </p:sp>
    </p:spTree>
    <p:extLst>
      <p:ext uri="{BB962C8B-B14F-4D97-AF65-F5344CB8AC3E}">
        <p14:creationId xmlns:p14="http://schemas.microsoft.com/office/powerpoint/2010/main" val="228280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34</a:t>
            </a:fld>
            <a:endParaRPr lang="fr-CA"/>
          </a:p>
        </p:txBody>
      </p:sp>
    </p:spTree>
    <p:extLst>
      <p:ext uri="{BB962C8B-B14F-4D97-AF65-F5344CB8AC3E}">
        <p14:creationId xmlns:p14="http://schemas.microsoft.com/office/powerpoint/2010/main" val="358405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endParaRPr lang="fr-FR" b="0" dirty="0"/>
          </a:p>
          <a:p>
            <a:endParaRPr lang="fr-FR" b="0" dirty="0"/>
          </a:p>
          <a:p>
            <a:endParaRPr lang="fr-FR" b="0" dirty="0"/>
          </a:p>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35</a:t>
            </a:fld>
            <a:endParaRPr lang="fr-CA"/>
          </a:p>
        </p:txBody>
      </p:sp>
    </p:spTree>
    <p:extLst>
      <p:ext uri="{BB962C8B-B14F-4D97-AF65-F5344CB8AC3E}">
        <p14:creationId xmlns:p14="http://schemas.microsoft.com/office/powerpoint/2010/main" val="686816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endParaRPr lang="fr-FR" b="0" dirty="0"/>
          </a:p>
          <a:p>
            <a:endParaRPr lang="fr-FR" b="0" dirty="0"/>
          </a:p>
          <a:p>
            <a:endParaRPr lang="fr-FR" b="0" dirty="0"/>
          </a:p>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36</a:t>
            </a:fld>
            <a:endParaRPr lang="fr-CA"/>
          </a:p>
        </p:txBody>
      </p:sp>
    </p:spTree>
    <p:extLst>
      <p:ext uri="{BB962C8B-B14F-4D97-AF65-F5344CB8AC3E}">
        <p14:creationId xmlns:p14="http://schemas.microsoft.com/office/powerpoint/2010/main" val="163336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4</a:t>
            </a:fld>
            <a:endParaRPr lang="fr-FR"/>
          </a:p>
        </p:txBody>
      </p:sp>
    </p:spTree>
    <p:extLst>
      <p:ext uri="{BB962C8B-B14F-4D97-AF65-F5344CB8AC3E}">
        <p14:creationId xmlns:p14="http://schemas.microsoft.com/office/powerpoint/2010/main" val="56686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5</a:t>
            </a:fld>
            <a:endParaRPr lang="fr-CA"/>
          </a:p>
        </p:txBody>
      </p:sp>
    </p:spTree>
    <p:extLst>
      <p:ext uri="{BB962C8B-B14F-4D97-AF65-F5344CB8AC3E}">
        <p14:creationId xmlns:p14="http://schemas.microsoft.com/office/powerpoint/2010/main" val="1523769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6</a:t>
            </a:fld>
            <a:endParaRPr lang="fr-CA"/>
          </a:p>
        </p:txBody>
      </p:sp>
    </p:spTree>
    <p:extLst>
      <p:ext uri="{BB962C8B-B14F-4D97-AF65-F5344CB8AC3E}">
        <p14:creationId xmlns:p14="http://schemas.microsoft.com/office/powerpoint/2010/main" val="283424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7</a:t>
            </a:fld>
            <a:endParaRPr lang="fr-FR"/>
          </a:p>
        </p:txBody>
      </p:sp>
    </p:spTree>
    <p:extLst>
      <p:ext uri="{BB962C8B-B14F-4D97-AF65-F5344CB8AC3E}">
        <p14:creationId xmlns:p14="http://schemas.microsoft.com/office/powerpoint/2010/main" val="2685029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en-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8</a:t>
            </a:fld>
            <a:endParaRPr lang="fr-FR"/>
          </a:p>
        </p:txBody>
      </p:sp>
    </p:spTree>
    <p:extLst>
      <p:ext uri="{BB962C8B-B14F-4D97-AF65-F5344CB8AC3E}">
        <p14:creationId xmlns:p14="http://schemas.microsoft.com/office/powerpoint/2010/main" val="1571835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7A13AAB-1331-4A70-8C7B-0177678F01D6}" type="slidenum">
              <a:rPr lang="fr-CA" smtClean="0"/>
              <a:pPr/>
              <a:t>9</a:t>
            </a:fld>
            <a:endParaRPr lang="fr-CA"/>
          </a:p>
        </p:txBody>
      </p:sp>
    </p:spTree>
    <p:extLst>
      <p:ext uri="{BB962C8B-B14F-4D97-AF65-F5344CB8AC3E}">
        <p14:creationId xmlns:p14="http://schemas.microsoft.com/office/powerpoint/2010/main" val="319676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 name="Image 5" descr="FMSS_pale.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C2A8EA39-00BA-4782-A2FB-4F0449A74250}" type="slidenum">
              <a:rPr lang="fr-CA"/>
              <a:pPr/>
              <a:t>‹#›</a:t>
            </a:fld>
            <a:endParaRPr lang="fr-CA">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86800" y="195264"/>
            <a:ext cx="2590800" cy="5519737"/>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914400" y="195264"/>
            <a:ext cx="7569200" cy="551973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3CFD6EC7-B721-48E6-984A-BF1EF27199DF}" type="slidenum">
              <a:rPr lang="fr-CA"/>
              <a:pPr/>
              <a:t>‹#›</a:t>
            </a:fld>
            <a:endParaRPr lang="fr-CA">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F53006D3-F7F1-4136-84FE-8D0499EAC288}" type="slidenum">
              <a:rPr lang="fr-CA"/>
              <a:pPr/>
              <a:t>‹#›</a:t>
            </a:fld>
            <a:endParaRPr lang="fr-CA">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numéro de diapositive 3"/>
          <p:cNvSpPr>
            <a:spLocks noGrp="1"/>
          </p:cNvSpPr>
          <p:nvPr>
            <p:ph type="sldNum" sz="quarter" idx="10"/>
          </p:nvPr>
        </p:nvSpPr>
        <p:spPr/>
        <p:txBody>
          <a:bodyPr/>
          <a:lstStyle>
            <a:lvl1pPr>
              <a:defRPr/>
            </a:lvl1pPr>
          </a:lstStyle>
          <a:p>
            <a:fld id="{F384AC7C-2E23-468E-8315-4594C9EF3E66}" type="slidenum">
              <a:rPr lang="fr-CA"/>
              <a:pPr/>
              <a:t>‹#›</a:t>
            </a:fld>
            <a:endParaRPr lang="fr-CA">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9144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4"/>
          <p:cNvSpPr>
            <a:spLocks noGrp="1"/>
          </p:cNvSpPr>
          <p:nvPr>
            <p:ph type="sldNum" sz="quarter" idx="10"/>
          </p:nvPr>
        </p:nvSpPr>
        <p:spPr/>
        <p:txBody>
          <a:bodyPr/>
          <a:lstStyle>
            <a:lvl1pPr>
              <a:defRPr/>
            </a:lvl1pPr>
          </a:lstStyle>
          <a:p>
            <a:fld id="{1F78F051-096F-4465-8F19-EC52828B872C}" type="slidenum">
              <a:rPr lang="fr-CA"/>
              <a:pPr/>
              <a:t>‹#›</a:t>
            </a:fld>
            <a:endParaRPr lang="fr-CA">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0"/>
          </p:nvPr>
        </p:nvSpPr>
        <p:spPr/>
        <p:txBody>
          <a:bodyPr/>
          <a:lstStyle>
            <a:lvl1pPr>
              <a:defRPr/>
            </a:lvl1pPr>
          </a:lstStyle>
          <a:p>
            <a:fld id="{90C21439-B8ED-4FD8-8079-44AA00B73C21}" type="slidenum">
              <a:rPr lang="fr-CA"/>
              <a:pPr/>
              <a:t>‹#›</a:t>
            </a:fld>
            <a:endParaRPr lang="fr-CA">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numéro de diapositive 2"/>
          <p:cNvSpPr>
            <a:spLocks noGrp="1"/>
          </p:cNvSpPr>
          <p:nvPr>
            <p:ph type="sldNum" sz="quarter" idx="10"/>
          </p:nvPr>
        </p:nvSpPr>
        <p:spPr/>
        <p:txBody>
          <a:bodyPr/>
          <a:lstStyle>
            <a:lvl1pPr>
              <a:defRPr/>
            </a:lvl1pPr>
          </a:lstStyle>
          <a:p>
            <a:fld id="{CCA0C46E-DB13-4677-961D-BFA7B7FB739F}" type="slidenum">
              <a:rPr lang="fr-CA"/>
              <a:pPr/>
              <a:t>‹#›</a:t>
            </a:fld>
            <a:endParaRPr lang="fr-CA">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a:defRPr/>
            </a:lvl1pPr>
          </a:lstStyle>
          <a:p>
            <a:fld id="{4EF3E2BA-7747-4092-955B-455CAACA8619}" type="slidenum">
              <a:rPr lang="fr-CA"/>
              <a:pPr/>
              <a:t>‹#›</a:t>
            </a:fld>
            <a:endParaRPr lang="fr-CA">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3055EDCD-E568-4A4A-9153-62C841FE6A71}" type="slidenum">
              <a:rPr lang="fr-CA"/>
              <a:pPr/>
              <a:t>‹#›</a:t>
            </a:fld>
            <a:endParaRPr lang="fr-CA">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EB938FDF-026C-48C6-8483-59C2F1C2256D}" type="slidenum">
              <a:rPr lang="fr-CA"/>
              <a:pPr/>
              <a:t>‹#›</a:t>
            </a:fld>
            <a:endParaRPr lang="fr-CA">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8" descr="FMSS_pale.jpg"/>
          <p:cNvPicPr>
            <a:picLocks noChangeAspect="1"/>
          </p:cNvPicPr>
          <p:nvPr/>
        </p:nvPicPr>
        <p:blipFill>
          <a:blip r:embed="rId13"/>
          <a:srcRect/>
          <a:stretch>
            <a:fillRect/>
          </a:stretch>
        </p:blipFill>
        <p:spPr bwMode="auto">
          <a:xfrm>
            <a:off x="0" y="0"/>
            <a:ext cx="12192000" cy="6858000"/>
          </a:xfrm>
          <a:prstGeom prst="rect">
            <a:avLst/>
          </a:prstGeom>
          <a:noFill/>
          <a:ln w="9525">
            <a:noFill/>
            <a:miter lim="800000"/>
            <a:headEnd/>
            <a:tailEnd/>
          </a:ln>
        </p:spPr>
      </p:pic>
      <p:sp>
        <p:nvSpPr>
          <p:cNvPr id="1027" name="Rectangle 8"/>
          <p:cNvSpPr>
            <a:spLocks noGrp="1" noChangeArrowheads="1"/>
          </p:cNvSpPr>
          <p:nvPr>
            <p:ph type="title"/>
          </p:nvPr>
        </p:nvSpPr>
        <p:spPr bwMode="auto">
          <a:xfrm>
            <a:off x="304800" y="195263"/>
            <a:ext cx="1158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et modifiez le titre</a:t>
            </a:r>
          </a:p>
        </p:txBody>
      </p:sp>
      <p:sp>
        <p:nvSpPr>
          <p:cNvPr id="1028" name="Rectangle 9"/>
          <p:cNvSpPr>
            <a:spLocks noGrp="1" noChangeArrowheads="1"/>
          </p:cNvSpPr>
          <p:nvPr>
            <p:ph type="body" idx="1"/>
          </p:nvPr>
        </p:nvSpPr>
        <p:spPr bwMode="auto">
          <a:xfrm>
            <a:off x="304800" y="1600200"/>
            <a:ext cx="1158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1034" name="Rectangle 10"/>
          <p:cNvSpPr>
            <a:spLocks noGrp="1" noChangeArrowheads="1"/>
          </p:cNvSpPr>
          <p:nvPr>
            <p:ph type="sldNum" sz="quarter" idx="4"/>
          </p:nvPr>
        </p:nvSpPr>
        <p:spPr bwMode="auto">
          <a:xfrm>
            <a:off x="6502400" y="6477000"/>
            <a:ext cx="711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404040"/>
                </a:solidFill>
              </a:defRPr>
            </a:lvl1pPr>
          </a:lstStyle>
          <a:p>
            <a:fld id="{F30CD743-114F-4A82-B737-6459A4AA789D}" type="slidenum">
              <a:rPr lang="fr-CA"/>
              <a:pPr/>
              <a:t>‹#›</a:t>
            </a:fld>
            <a:endParaRPr lang="fr-CA"/>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1" fontAlgn="base" hangingPunct="1">
        <a:spcBef>
          <a:spcPct val="0"/>
        </a:spcBef>
        <a:spcAft>
          <a:spcPct val="0"/>
        </a:spcAft>
        <a:defRPr sz="4400" b="1">
          <a:solidFill>
            <a:srgbClr val="008000"/>
          </a:solidFill>
          <a:latin typeface="+mj-lt"/>
          <a:ea typeface="ＭＳ Ｐゴシック" pitchFamily="-65" charset="-128"/>
          <a:cs typeface="+mj-cs"/>
        </a:defRPr>
      </a:lvl1pPr>
      <a:lvl2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2pPr>
      <a:lvl3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3pPr>
      <a:lvl4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4pPr>
      <a:lvl5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5pPr>
      <a:lvl6pPr marL="457200" algn="ctr" rtl="0" eaLnBrk="1" fontAlgn="base" hangingPunct="1">
        <a:spcBef>
          <a:spcPct val="0"/>
        </a:spcBef>
        <a:spcAft>
          <a:spcPct val="0"/>
        </a:spcAft>
        <a:defRPr sz="4400" b="1">
          <a:solidFill>
            <a:schemeClr val="tx2"/>
          </a:solidFill>
          <a:latin typeface="Times" pitchFamily="-65" charset="0"/>
        </a:defRPr>
      </a:lvl6pPr>
      <a:lvl7pPr marL="914400" algn="ctr" rtl="0" eaLnBrk="1" fontAlgn="base" hangingPunct="1">
        <a:spcBef>
          <a:spcPct val="0"/>
        </a:spcBef>
        <a:spcAft>
          <a:spcPct val="0"/>
        </a:spcAft>
        <a:defRPr sz="4400" b="1">
          <a:solidFill>
            <a:schemeClr val="tx2"/>
          </a:solidFill>
          <a:latin typeface="Times" pitchFamily="-65" charset="0"/>
        </a:defRPr>
      </a:lvl7pPr>
      <a:lvl8pPr marL="1371600" algn="ctr" rtl="0" eaLnBrk="1" fontAlgn="base" hangingPunct="1">
        <a:spcBef>
          <a:spcPct val="0"/>
        </a:spcBef>
        <a:spcAft>
          <a:spcPct val="0"/>
        </a:spcAft>
        <a:defRPr sz="4400" b="1">
          <a:solidFill>
            <a:schemeClr val="tx2"/>
          </a:solidFill>
          <a:latin typeface="Times" pitchFamily="-65" charset="0"/>
        </a:defRPr>
      </a:lvl8pPr>
      <a:lvl9pPr marL="1828800" algn="ctr" rtl="0" eaLnBrk="1" fontAlgn="base" hangingPunct="1">
        <a:spcBef>
          <a:spcPct val="0"/>
        </a:spcBef>
        <a:spcAft>
          <a:spcPct val="0"/>
        </a:spcAft>
        <a:defRPr sz="4400" b="1">
          <a:solidFill>
            <a:schemeClr val="tx2"/>
          </a:solidFill>
          <a:latin typeface="Times" pitchFamily="-65" charset="0"/>
        </a:defRPr>
      </a:lvl9pPr>
    </p:titleStyle>
    <p:bodyStyle>
      <a:lvl1pPr marL="342900" indent="-342900" algn="l" rtl="0" eaLnBrk="1" fontAlgn="base" hangingPunct="1">
        <a:spcBef>
          <a:spcPct val="20000"/>
        </a:spcBef>
        <a:spcAft>
          <a:spcPct val="0"/>
        </a:spcAft>
        <a:buChar char="•"/>
        <a:defRPr sz="3200">
          <a:solidFill>
            <a:srgbClr val="404040"/>
          </a:solidFill>
          <a:latin typeface="+mn-lt"/>
          <a:ea typeface="ＭＳ Ｐゴシック" pitchFamily="-65" charset="-128"/>
          <a:cs typeface="+mn-cs"/>
        </a:defRPr>
      </a:lvl1pPr>
      <a:lvl2pPr marL="742950" indent="-285750" algn="l" rtl="0" eaLnBrk="1" fontAlgn="base" hangingPunct="1">
        <a:spcBef>
          <a:spcPct val="20000"/>
        </a:spcBef>
        <a:spcAft>
          <a:spcPct val="0"/>
        </a:spcAft>
        <a:buChar char="–"/>
        <a:defRPr sz="2800">
          <a:solidFill>
            <a:srgbClr val="404040"/>
          </a:solidFill>
          <a:latin typeface="+mn-lt"/>
          <a:ea typeface="ＭＳ Ｐゴシック" pitchFamily="-65" charset="-128"/>
        </a:defRPr>
      </a:lvl2pPr>
      <a:lvl3pPr marL="1143000" indent="-228600" algn="l" rtl="0" eaLnBrk="1" fontAlgn="base" hangingPunct="1">
        <a:spcBef>
          <a:spcPct val="20000"/>
        </a:spcBef>
        <a:spcAft>
          <a:spcPct val="0"/>
        </a:spcAft>
        <a:buChar char="•"/>
        <a:defRPr sz="2400">
          <a:solidFill>
            <a:srgbClr val="404040"/>
          </a:solidFill>
          <a:latin typeface="+mn-lt"/>
          <a:ea typeface="ＭＳ Ｐゴシック" pitchFamily="-65" charset="-128"/>
        </a:defRPr>
      </a:lvl3pPr>
      <a:lvl4pPr marL="1600200" indent="-228600" algn="l" rtl="0" eaLnBrk="1" fontAlgn="base" hangingPunct="1">
        <a:spcBef>
          <a:spcPct val="20000"/>
        </a:spcBef>
        <a:spcAft>
          <a:spcPct val="0"/>
        </a:spcAft>
        <a:buChar char="–"/>
        <a:defRPr sz="2000">
          <a:solidFill>
            <a:srgbClr val="404040"/>
          </a:solidFill>
          <a:latin typeface="+mn-lt"/>
          <a:ea typeface="ＭＳ Ｐゴシック" pitchFamily="-65" charset="-128"/>
        </a:defRPr>
      </a:lvl4pPr>
      <a:lvl5pPr marL="2057400" indent="-228600" algn="l" rtl="0" eaLnBrk="1" fontAlgn="base" hangingPunct="1">
        <a:spcBef>
          <a:spcPct val="20000"/>
        </a:spcBef>
        <a:spcAft>
          <a:spcPct val="0"/>
        </a:spcAft>
        <a:buChar char="»"/>
        <a:defRPr sz="2000">
          <a:solidFill>
            <a:srgbClr val="404040"/>
          </a:solidFill>
          <a:latin typeface="+mn-lt"/>
          <a:ea typeface="ＭＳ Ｐゴシック" pitchFamily="-65"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908720"/>
            <a:ext cx="8352928" cy="1143000"/>
          </a:xfrm>
        </p:spPr>
        <p:txBody>
          <a:bodyPr/>
          <a:lstStyle/>
          <a:p>
            <a:r>
              <a:rPr lang="en-US" sz="3200" dirty="0"/>
              <a:t> </a:t>
            </a:r>
            <a:r>
              <a:rPr lang="en-US" sz="3200" b="0" dirty="0">
                <a:solidFill>
                  <a:srgbClr val="000000"/>
                </a:solidFill>
              </a:rPr>
              <a:t>Glycemia reduction in type 2 diabetes - Glycemic outcomes</a:t>
            </a:r>
            <a:r>
              <a:rPr lang="fr-CA" sz="3200" b="0" dirty="0">
                <a:solidFill>
                  <a:srgbClr val="000000"/>
                </a:solidFill>
              </a:rPr>
              <a:t> </a:t>
            </a:r>
          </a:p>
        </p:txBody>
      </p:sp>
      <p:sp>
        <p:nvSpPr>
          <p:cNvPr id="3" name="Espace réservé du contenu 2"/>
          <p:cNvSpPr>
            <a:spLocks noGrp="1"/>
          </p:cNvSpPr>
          <p:nvPr>
            <p:ph idx="1"/>
          </p:nvPr>
        </p:nvSpPr>
        <p:spPr/>
        <p:txBody>
          <a:bodyPr/>
          <a:lstStyle/>
          <a:p>
            <a:pPr>
              <a:buNone/>
            </a:pPr>
            <a:endParaRPr lang="fr-CA" dirty="0"/>
          </a:p>
          <a:p>
            <a:pPr>
              <a:buNone/>
            </a:pPr>
            <a:endParaRPr lang="fr-CA" dirty="0"/>
          </a:p>
          <a:p>
            <a:pPr algn="ctr">
              <a:buNone/>
            </a:pPr>
            <a:endParaRPr lang="fr-CA" dirty="0"/>
          </a:p>
          <a:p>
            <a:pPr algn="ctr">
              <a:buNone/>
            </a:pPr>
            <a:r>
              <a:rPr lang="en-US" sz="2800" dirty="0">
                <a:solidFill>
                  <a:srgbClr val="000000"/>
                </a:solidFill>
              </a:rPr>
              <a:t>The GRADE Study Research Group</a:t>
            </a:r>
            <a:r>
              <a:rPr lang="fr-CA" sz="2800" dirty="0">
                <a:solidFill>
                  <a:srgbClr val="000000"/>
                </a:solidFill>
              </a:rPr>
              <a:t>.</a:t>
            </a:r>
            <a:endParaRPr lang="fr-CA" dirty="0">
              <a:solidFill>
                <a:srgbClr val="000000"/>
              </a:solidFill>
            </a:endParaRPr>
          </a:p>
          <a:p>
            <a:pPr algn="ctr">
              <a:buNone/>
            </a:pPr>
            <a:endParaRPr lang="fr-CA" dirty="0">
              <a:solidFill>
                <a:srgbClr val="000000"/>
              </a:solidFill>
            </a:endParaRPr>
          </a:p>
          <a:p>
            <a:pPr algn="ctr">
              <a:buNone/>
            </a:pPr>
            <a:endParaRPr lang="fr-CA" dirty="0">
              <a:solidFill>
                <a:srgbClr val="000000"/>
              </a:solidFill>
            </a:endParaRPr>
          </a:p>
          <a:p>
            <a:pPr algn="ctr">
              <a:buNone/>
            </a:pPr>
            <a:r>
              <a:rPr lang="fr-FR" dirty="0">
                <a:solidFill>
                  <a:srgbClr val="000000"/>
                </a:solidFill>
              </a:rPr>
              <a:t>N </a:t>
            </a:r>
            <a:r>
              <a:rPr lang="fr-FR" dirty="0" err="1">
                <a:solidFill>
                  <a:srgbClr val="000000"/>
                </a:solidFill>
              </a:rPr>
              <a:t>Engl</a:t>
            </a:r>
            <a:r>
              <a:rPr lang="fr-FR" dirty="0">
                <a:solidFill>
                  <a:srgbClr val="000000"/>
                </a:solidFill>
              </a:rPr>
              <a:t> J Med 2022;387:1063-74</a:t>
            </a:r>
            <a:r>
              <a:rPr lang="fr-CA" dirty="0">
                <a:solidFill>
                  <a:srgbClr val="000000"/>
                </a:solidFill>
              </a:rPr>
              <a:t>.</a:t>
            </a:r>
            <a:r>
              <a:rPr lang="en-US" dirty="0">
                <a:solidFill>
                  <a:srgbClr val="000000"/>
                </a:solidFill>
              </a:rPr>
              <a:t>  </a:t>
            </a:r>
            <a:endParaRPr lang="fr-CA" dirty="0">
              <a:solidFill>
                <a:srgbClr val="000000"/>
              </a:solidFill>
            </a:endParaRPr>
          </a:p>
        </p:txBody>
      </p:sp>
    </p:spTree>
    <p:extLst>
      <p:ext uri="{BB962C8B-B14F-4D97-AF65-F5344CB8AC3E}">
        <p14:creationId xmlns:p14="http://schemas.microsoft.com/office/powerpoint/2010/main" val="292086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304800"/>
            <a:ext cx="10160000" cy="6248400"/>
          </a:xfrm>
          <a:prstGeom prst="rect">
            <a:avLst/>
          </a:prstGeom>
        </p:spPr>
      </p:pic>
    </p:spTree>
    <p:extLst>
      <p:ext uri="{BB962C8B-B14F-4D97-AF65-F5344CB8AC3E}">
        <p14:creationId xmlns:p14="http://schemas.microsoft.com/office/powerpoint/2010/main" val="342634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 y="381000"/>
            <a:ext cx="10541000" cy="6083300"/>
          </a:xfrm>
          <a:prstGeom prst="rect">
            <a:avLst/>
          </a:prstGeom>
        </p:spPr>
      </p:pic>
    </p:spTree>
    <p:extLst>
      <p:ext uri="{BB962C8B-B14F-4D97-AF65-F5344CB8AC3E}">
        <p14:creationId xmlns:p14="http://schemas.microsoft.com/office/powerpoint/2010/main" val="115436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Méthode</a:t>
            </a:r>
          </a:p>
        </p:txBody>
      </p:sp>
      <p:sp>
        <p:nvSpPr>
          <p:cNvPr id="3" name="Espace réservé du contenu 2"/>
          <p:cNvSpPr>
            <a:spLocks noGrp="1"/>
          </p:cNvSpPr>
          <p:nvPr>
            <p:ph idx="1"/>
          </p:nvPr>
        </p:nvSpPr>
        <p:spPr/>
        <p:txBody>
          <a:bodyPr/>
          <a:lstStyle/>
          <a:p>
            <a:pPr>
              <a:buNone/>
            </a:pPr>
            <a:r>
              <a:rPr lang="fr-CA" b="1" dirty="0">
                <a:solidFill>
                  <a:srgbClr val="000000"/>
                </a:solidFill>
              </a:rPr>
              <a:t>O</a:t>
            </a:r>
            <a:r>
              <a:rPr lang="fr-CA" dirty="0">
                <a:solidFill>
                  <a:srgbClr val="000000"/>
                </a:solidFill>
              </a:rPr>
              <a:t>bjectifs : critère de jugement principal : Temps pour avoir </a:t>
            </a:r>
            <a:r>
              <a:rPr lang="fr-CA" b="1" dirty="0">
                <a:solidFill>
                  <a:srgbClr val="000000"/>
                </a:solidFill>
              </a:rPr>
              <a:t>un</a:t>
            </a:r>
            <a:r>
              <a:rPr lang="fr-CA" dirty="0">
                <a:solidFill>
                  <a:srgbClr val="000000"/>
                </a:solidFill>
              </a:rPr>
              <a:t> « échec métabolique » du traitement attribué</a:t>
            </a:r>
            <a:r>
              <a:rPr lang="fr-CA">
                <a:solidFill>
                  <a:srgbClr val="000000"/>
                </a:solidFill>
              </a:rPr>
              <a:t>, défini </a:t>
            </a:r>
            <a:r>
              <a:rPr lang="fr-CA" dirty="0">
                <a:solidFill>
                  <a:srgbClr val="000000"/>
                </a:solidFill>
              </a:rPr>
              <a:t>comme un taux d’HbA1c de 7,0 % ou plus, confirmée (habituellement à la prochaine visite trimestrielle).</a:t>
            </a:r>
          </a:p>
          <a:p>
            <a:pPr>
              <a:buNone/>
            </a:pPr>
            <a:endParaRPr lang="fr-CA" dirty="0">
              <a:solidFill>
                <a:srgbClr val="000000"/>
              </a:solidFill>
            </a:endParaRPr>
          </a:p>
        </p:txBody>
      </p:sp>
    </p:spTree>
    <p:extLst>
      <p:ext uri="{BB962C8B-B14F-4D97-AF65-F5344CB8AC3E}">
        <p14:creationId xmlns:p14="http://schemas.microsoft.com/office/powerpoint/2010/main" val="114375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100" y="88900"/>
            <a:ext cx="8813800" cy="6680200"/>
          </a:xfrm>
          <a:prstGeom prst="rect">
            <a:avLst/>
          </a:prstGeom>
        </p:spPr>
      </p:pic>
    </p:spTree>
    <p:extLst>
      <p:ext uri="{BB962C8B-B14F-4D97-AF65-F5344CB8AC3E}">
        <p14:creationId xmlns:p14="http://schemas.microsoft.com/office/powerpoint/2010/main" val="125856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b="0">
                <a:solidFill>
                  <a:srgbClr val="000000"/>
                </a:solidFill>
              </a:rPr>
              <a:t>Analyses statistiques</a:t>
            </a:r>
            <a:endParaRPr lang="fr-CA" b="0" dirty="0">
              <a:solidFill>
                <a:srgbClr val="000000"/>
              </a:solidFill>
            </a:endParaRPr>
          </a:p>
        </p:txBody>
      </p:sp>
    </p:spTree>
    <p:extLst>
      <p:ext uri="{BB962C8B-B14F-4D97-AF65-F5344CB8AC3E}">
        <p14:creationId xmlns:p14="http://schemas.microsoft.com/office/powerpoint/2010/main" val="678616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Contexte</a:t>
            </a:r>
          </a:p>
        </p:txBody>
      </p:sp>
      <p:sp>
        <p:nvSpPr>
          <p:cNvPr id="3" name="Espace réservé du contenu 2"/>
          <p:cNvSpPr>
            <a:spLocks noGrp="1"/>
          </p:cNvSpPr>
          <p:nvPr>
            <p:ph idx="1"/>
          </p:nvPr>
        </p:nvSpPr>
        <p:spPr/>
        <p:txBody>
          <a:bodyPr/>
          <a:lstStyle/>
          <a:p>
            <a:pPr>
              <a:buNone/>
            </a:pPr>
            <a:r>
              <a:rPr lang="fr-CA" dirty="0">
                <a:solidFill>
                  <a:srgbClr val="000000"/>
                </a:solidFill>
              </a:rPr>
              <a:t>Suivi : 5 ans.</a:t>
            </a:r>
          </a:p>
          <a:p>
            <a:pPr>
              <a:buNone/>
            </a:pPr>
            <a:endParaRPr lang="fr-CA" dirty="0">
              <a:solidFill>
                <a:srgbClr val="000000"/>
              </a:solidFill>
            </a:endParaRPr>
          </a:p>
          <a:p>
            <a:pPr>
              <a:buNone/>
            </a:pPr>
            <a:r>
              <a:rPr lang="fr-CA" dirty="0">
                <a:solidFill>
                  <a:srgbClr val="000000"/>
                </a:solidFill>
              </a:rPr>
              <a:t>Suivi des patients = 93-94 % (+ 17-26 % d’arrêt précoce du </a:t>
            </a:r>
            <a:r>
              <a:rPr lang="fr-CA" dirty="0" err="1">
                <a:solidFill>
                  <a:srgbClr val="000000"/>
                </a:solidFill>
              </a:rPr>
              <a:t>Tx</a:t>
            </a:r>
            <a:r>
              <a:rPr lang="fr-CA" dirty="0">
                <a:solidFill>
                  <a:srgbClr val="000000"/>
                </a:solidFill>
              </a:rPr>
              <a:t>). </a:t>
            </a:r>
          </a:p>
          <a:p>
            <a:pPr>
              <a:buNone/>
            </a:pPr>
            <a:endParaRPr lang="fr-CA" dirty="0">
              <a:solidFill>
                <a:srgbClr val="000000"/>
              </a:solidFill>
            </a:endParaRPr>
          </a:p>
          <a:p>
            <a:pPr>
              <a:buNone/>
            </a:pPr>
            <a:r>
              <a:rPr lang="fr-CA" dirty="0">
                <a:solidFill>
                  <a:srgbClr val="000000"/>
                </a:solidFill>
              </a:rPr>
              <a:t>Sites : 36 centres aux É-U.</a:t>
            </a:r>
          </a:p>
          <a:p>
            <a:pPr>
              <a:buNone/>
            </a:pPr>
            <a:endParaRPr lang="fr-CA" dirty="0">
              <a:solidFill>
                <a:srgbClr val="000000"/>
              </a:solidFill>
            </a:endParaRPr>
          </a:p>
          <a:p>
            <a:pPr>
              <a:buNone/>
            </a:pPr>
            <a:r>
              <a:rPr lang="fr-CA" dirty="0">
                <a:solidFill>
                  <a:srgbClr val="000000"/>
                </a:solidFill>
              </a:rPr>
              <a:t>Financement : NIDDK, NHLBI, CDC, BMS, Sanofi, Roche, etc.</a:t>
            </a:r>
          </a:p>
        </p:txBody>
      </p:sp>
    </p:spTree>
    <p:extLst>
      <p:ext uri="{BB962C8B-B14F-4D97-AF65-F5344CB8AC3E}">
        <p14:creationId xmlns:p14="http://schemas.microsoft.com/office/powerpoint/2010/main" val="116949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l"/>
            <a:r>
              <a:rPr lang="fr-CA" b="0">
                <a:solidFill>
                  <a:srgbClr val="000000"/>
                </a:solidFill>
              </a:rPr>
              <a:t>Flot </a:t>
            </a:r>
            <a:r>
              <a:rPr lang="fr-CA" b="0" dirty="0">
                <a:solidFill>
                  <a:srgbClr val="000000"/>
                </a:solidFill>
              </a:rPr>
              <a:t>des participants</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231"/>
            <a:ext cx="5904238" cy="6858000"/>
          </a:xfrm>
          <a:prstGeom prst="rect">
            <a:avLst/>
          </a:prstGeom>
        </p:spPr>
      </p:pic>
    </p:spTree>
    <p:extLst>
      <p:ext uri="{BB962C8B-B14F-4D97-AF65-F5344CB8AC3E}">
        <p14:creationId xmlns:p14="http://schemas.microsoft.com/office/powerpoint/2010/main" val="3648211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304800" y="195263"/>
            <a:ext cx="4279032" cy="1143000"/>
          </a:xfrm>
        </p:spPr>
        <p:txBody>
          <a:bodyPr/>
          <a:lstStyle/>
          <a:p>
            <a:pPr algn="l"/>
            <a:r>
              <a:rPr lang="fr-CA" b="0" dirty="0">
                <a:solidFill>
                  <a:srgbClr val="000000"/>
                </a:solidFill>
              </a:rPr>
              <a:t>Caractéristiques des patients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988" y="83"/>
            <a:ext cx="7365012" cy="6858000"/>
          </a:xfrm>
          <a:prstGeom prst="rect">
            <a:avLst/>
          </a:prstGeom>
        </p:spPr>
      </p:pic>
    </p:spTree>
    <p:extLst>
      <p:ext uri="{BB962C8B-B14F-4D97-AF65-F5344CB8AC3E}">
        <p14:creationId xmlns:p14="http://schemas.microsoft.com/office/powerpoint/2010/main" val="813353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304800" y="195263"/>
            <a:ext cx="4279032" cy="1143000"/>
          </a:xfrm>
        </p:spPr>
        <p:txBody>
          <a:bodyPr/>
          <a:lstStyle/>
          <a:p>
            <a:pPr algn="l"/>
            <a:r>
              <a:rPr lang="fr-CA" b="0" dirty="0">
                <a:solidFill>
                  <a:srgbClr val="000000"/>
                </a:solidFill>
              </a:rPr>
              <a:t>Caractéristiques des patients</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024" y="34113"/>
            <a:ext cx="3960440" cy="5335593"/>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4032" y="5433044"/>
            <a:ext cx="4464496" cy="1228560"/>
          </a:xfrm>
          <a:prstGeom prst="rect">
            <a:avLst/>
          </a:prstGeom>
        </p:spPr>
      </p:pic>
    </p:spTree>
    <p:extLst>
      <p:ext uri="{BB962C8B-B14F-4D97-AF65-F5344CB8AC3E}">
        <p14:creationId xmlns:p14="http://schemas.microsoft.com/office/powerpoint/2010/main" val="1570934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381000"/>
            <a:ext cx="9220200" cy="6096000"/>
          </a:xfrm>
          <a:prstGeom prst="rect">
            <a:avLst/>
          </a:prstGeom>
        </p:spPr>
      </p:pic>
    </p:spTree>
    <p:extLst>
      <p:ext uri="{BB962C8B-B14F-4D97-AF65-F5344CB8AC3E}">
        <p14:creationId xmlns:p14="http://schemas.microsoft.com/office/powerpoint/2010/main" val="201108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908720"/>
            <a:ext cx="8352928" cy="1143000"/>
          </a:xfrm>
        </p:spPr>
        <p:txBody>
          <a:bodyPr/>
          <a:lstStyle/>
          <a:p>
            <a:r>
              <a:rPr lang="en-US" sz="3200" b="0" dirty="0">
                <a:solidFill>
                  <a:srgbClr val="000000"/>
                </a:solidFill>
              </a:rPr>
              <a:t>Glycemia reduction in type 2 diabetes - Microvascular and cardiovascular outcomes</a:t>
            </a:r>
            <a:r>
              <a:rPr lang="fr-CA" sz="3200" b="0" dirty="0">
                <a:solidFill>
                  <a:srgbClr val="000000"/>
                </a:solidFill>
              </a:rPr>
              <a:t> </a:t>
            </a:r>
          </a:p>
        </p:txBody>
      </p:sp>
      <p:sp>
        <p:nvSpPr>
          <p:cNvPr id="3" name="Espace réservé du contenu 2"/>
          <p:cNvSpPr>
            <a:spLocks noGrp="1"/>
          </p:cNvSpPr>
          <p:nvPr>
            <p:ph idx="1"/>
          </p:nvPr>
        </p:nvSpPr>
        <p:spPr/>
        <p:txBody>
          <a:bodyPr/>
          <a:lstStyle/>
          <a:p>
            <a:pPr>
              <a:buNone/>
            </a:pPr>
            <a:endParaRPr lang="fr-CA" dirty="0"/>
          </a:p>
          <a:p>
            <a:pPr>
              <a:buNone/>
            </a:pPr>
            <a:endParaRPr lang="fr-CA" dirty="0"/>
          </a:p>
          <a:p>
            <a:pPr algn="ctr">
              <a:buNone/>
            </a:pPr>
            <a:endParaRPr lang="fr-CA" dirty="0"/>
          </a:p>
          <a:p>
            <a:pPr algn="ctr">
              <a:buNone/>
            </a:pPr>
            <a:r>
              <a:rPr lang="en-US" sz="2800" dirty="0">
                <a:solidFill>
                  <a:srgbClr val="000000"/>
                </a:solidFill>
              </a:rPr>
              <a:t>The GRADE Study Research Group</a:t>
            </a:r>
            <a:r>
              <a:rPr lang="fr-CA" sz="2800" dirty="0">
                <a:solidFill>
                  <a:srgbClr val="000000"/>
                </a:solidFill>
              </a:rPr>
              <a:t>.</a:t>
            </a:r>
            <a:endParaRPr lang="fr-CA" dirty="0">
              <a:solidFill>
                <a:srgbClr val="000000"/>
              </a:solidFill>
            </a:endParaRPr>
          </a:p>
          <a:p>
            <a:pPr algn="ctr">
              <a:buNone/>
            </a:pPr>
            <a:endParaRPr lang="fr-CA" dirty="0">
              <a:solidFill>
                <a:srgbClr val="000000"/>
              </a:solidFill>
            </a:endParaRPr>
          </a:p>
          <a:p>
            <a:pPr algn="ctr">
              <a:buNone/>
            </a:pPr>
            <a:endParaRPr lang="fr-CA" dirty="0">
              <a:solidFill>
                <a:srgbClr val="000000"/>
              </a:solidFill>
            </a:endParaRPr>
          </a:p>
          <a:p>
            <a:pPr algn="ctr">
              <a:buNone/>
            </a:pPr>
            <a:r>
              <a:rPr lang="en-US" dirty="0">
                <a:solidFill>
                  <a:srgbClr val="000000"/>
                </a:solidFill>
              </a:rPr>
              <a:t>N </a:t>
            </a:r>
            <a:r>
              <a:rPr lang="en-US" dirty="0" err="1">
                <a:solidFill>
                  <a:srgbClr val="000000"/>
                </a:solidFill>
              </a:rPr>
              <a:t>Engl</a:t>
            </a:r>
            <a:r>
              <a:rPr lang="en-US" dirty="0">
                <a:solidFill>
                  <a:srgbClr val="000000"/>
                </a:solidFill>
              </a:rPr>
              <a:t> J Med 2022;387:1075-88</a:t>
            </a:r>
            <a:r>
              <a:rPr lang="fr-CA" dirty="0">
                <a:solidFill>
                  <a:srgbClr val="000000"/>
                </a:solidFill>
              </a:rPr>
              <a:t>.</a:t>
            </a:r>
          </a:p>
        </p:txBody>
      </p:sp>
    </p:spTree>
    <p:extLst>
      <p:ext uri="{BB962C8B-B14F-4D97-AF65-F5344CB8AC3E}">
        <p14:creationId xmlns:p14="http://schemas.microsoft.com/office/powerpoint/2010/main" val="3309728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b="0" dirty="0">
                <a:solidFill>
                  <a:srgbClr val="000000"/>
                </a:solidFill>
              </a:rPr>
              <a:t>Résultats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127" y="1338263"/>
            <a:ext cx="6137745" cy="5519737"/>
          </a:xfrm>
          <a:prstGeom prst="rect">
            <a:avLst/>
          </a:prstGeom>
        </p:spPr>
      </p:pic>
    </p:spTree>
    <p:extLst>
      <p:ext uri="{BB962C8B-B14F-4D97-AF65-F5344CB8AC3E}">
        <p14:creationId xmlns:p14="http://schemas.microsoft.com/office/powerpoint/2010/main" val="3350502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0"/>
            <a:ext cx="6540919" cy="6858000"/>
          </a:xfrm>
          <a:prstGeom prst="rect">
            <a:avLst/>
          </a:prstGeom>
        </p:spPr>
      </p:pic>
    </p:spTree>
    <p:extLst>
      <p:ext uri="{BB962C8B-B14F-4D97-AF65-F5344CB8AC3E}">
        <p14:creationId xmlns:p14="http://schemas.microsoft.com/office/powerpoint/2010/main" val="1523834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863600"/>
            <a:ext cx="9131300" cy="5130800"/>
          </a:xfrm>
          <a:prstGeom prst="rect">
            <a:avLst/>
          </a:prstGeom>
        </p:spPr>
      </p:pic>
    </p:spTree>
    <p:extLst>
      <p:ext uri="{BB962C8B-B14F-4D97-AF65-F5344CB8AC3E}">
        <p14:creationId xmlns:p14="http://schemas.microsoft.com/office/powerpoint/2010/main" val="1880709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Sous-groupes</a:t>
            </a:r>
          </a:p>
        </p:txBody>
      </p:sp>
      <p:sp>
        <p:nvSpPr>
          <p:cNvPr id="3" name="Espace réservé du contenu 2"/>
          <p:cNvSpPr>
            <a:spLocks noGrp="1"/>
          </p:cNvSpPr>
          <p:nvPr>
            <p:ph idx="1"/>
          </p:nvPr>
        </p:nvSpPr>
        <p:spPr/>
        <p:txBody>
          <a:bodyPr/>
          <a:lstStyle/>
          <a:p>
            <a:pPr>
              <a:buNone/>
            </a:pPr>
            <a:endParaRPr lang="fr-CA" dirty="0">
              <a:solidFill>
                <a:srgbClr val="000000"/>
              </a:solidFill>
            </a:endParaRPr>
          </a:p>
        </p:txBody>
      </p:sp>
    </p:spTree>
    <p:extLst>
      <p:ext uri="{BB962C8B-B14F-4D97-AF65-F5344CB8AC3E}">
        <p14:creationId xmlns:p14="http://schemas.microsoft.com/office/powerpoint/2010/main" val="3520509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Effets indésirables</a:t>
            </a:r>
          </a:p>
        </p:txBody>
      </p:sp>
      <p:pic>
        <p:nvPicPr>
          <p:cNvPr id="4" name="Image 3">
            <a:extLst>
              <a:ext uri="{FF2B5EF4-FFF2-40B4-BE49-F238E27FC236}">
                <a16:creationId xmlns:a16="http://schemas.microsoft.com/office/drawing/2014/main" xmlns="" id="{B7711F5A-8D53-DFA2-35C8-79FA7A097ED4}"/>
              </a:ext>
            </a:extLst>
          </p:cNvPr>
          <p:cNvPicPr>
            <a:picLocks noChangeAspect="1"/>
          </p:cNvPicPr>
          <p:nvPr/>
        </p:nvPicPr>
        <p:blipFill>
          <a:blip r:embed="rId3"/>
          <a:stretch>
            <a:fillRect/>
          </a:stretch>
        </p:blipFill>
        <p:spPr>
          <a:xfrm>
            <a:off x="2941325" y="1484784"/>
            <a:ext cx="6309350" cy="5373216"/>
          </a:xfrm>
          <a:prstGeom prst="rect">
            <a:avLst/>
          </a:prstGeom>
        </p:spPr>
      </p:pic>
    </p:spTree>
    <p:extLst>
      <p:ext uri="{BB962C8B-B14F-4D97-AF65-F5344CB8AC3E}">
        <p14:creationId xmlns:p14="http://schemas.microsoft.com/office/powerpoint/2010/main" val="1273778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Autres résultats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068" y="1368276"/>
            <a:ext cx="8773864" cy="5489724"/>
          </a:xfrm>
          <a:prstGeom prst="rect">
            <a:avLst/>
          </a:prstGeom>
        </p:spPr>
      </p:pic>
    </p:spTree>
    <p:extLst>
      <p:ext uri="{BB962C8B-B14F-4D97-AF65-F5344CB8AC3E}">
        <p14:creationId xmlns:p14="http://schemas.microsoft.com/office/powerpoint/2010/main" val="3313862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Autres résultats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761" y="1338263"/>
            <a:ext cx="5278477" cy="5519737"/>
          </a:xfrm>
          <a:prstGeom prst="rect">
            <a:avLst/>
          </a:prstGeom>
        </p:spPr>
      </p:pic>
    </p:spTree>
    <p:extLst>
      <p:ext uri="{BB962C8B-B14F-4D97-AF65-F5344CB8AC3E}">
        <p14:creationId xmlns:p14="http://schemas.microsoft.com/office/powerpoint/2010/main" val="575153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712" y="0"/>
            <a:ext cx="4852640" cy="6206554"/>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3712" y="6215216"/>
            <a:ext cx="4852640" cy="553430"/>
          </a:xfrm>
          <a:prstGeom prst="rect">
            <a:avLst/>
          </a:prstGeom>
        </p:spPr>
      </p:pic>
    </p:spTree>
    <p:extLst>
      <p:ext uri="{BB962C8B-B14F-4D97-AF65-F5344CB8AC3E}">
        <p14:creationId xmlns:p14="http://schemas.microsoft.com/office/powerpoint/2010/main" val="1096139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Autres résultats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472" y="1338263"/>
            <a:ext cx="4069060" cy="5316756"/>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976" y="3068960"/>
            <a:ext cx="4069060" cy="1679474"/>
          </a:xfrm>
          <a:prstGeom prst="rect">
            <a:avLst/>
          </a:prstGeom>
        </p:spPr>
      </p:pic>
    </p:spTree>
    <p:extLst>
      <p:ext uri="{BB962C8B-B14F-4D97-AF65-F5344CB8AC3E}">
        <p14:creationId xmlns:p14="http://schemas.microsoft.com/office/powerpoint/2010/main" val="1757094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200" y="0"/>
            <a:ext cx="5415792" cy="6858000"/>
          </a:xfrm>
          <a:prstGeom prst="rect">
            <a:avLst/>
          </a:prstGeom>
        </p:spPr>
      </p:pic>
    </p:spTree>
    <p:extLst>
      <p:ext uri="{BB962C8B-B14F-4D97-AF65-F5344CB8AC3E}">
        <p14:creationId xmlns:p14="http://schemas.microsoft.com/office/powerpoint/2010/main" val="1102965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La question clinique</a:t>
            </a:r>
          </a:p>
        </p:txBody>
      </p:sp>
      <p:sp>
        <p:nvSpPr>
          <p:cNvPr id="3" name="Espace réservé du contenu 2"/>
          <p:cNvSpPr>
            <a:spLocks noGrp="1"/>
          </p:cNvSpPr>
          <p:nvPr>
            <p:ph idx="1"/>
          </p:nvPr>
        </p:nvSpPr>
        <p:spPr/>
        <p:txBody>
          <a:bodyPr/>
          <a:lstStyle/>
          <a:p>
            <a:pPr>
              <a:buNone/>
            </a:pPr>
            <a:r>
              <a:rPr lang="fr-CA" dirty="0">
                <a:solidFill>
                  <a:srgbClr val="000000"/>
                </a:solidFill>
              </a:rPr>
              <a:t>Chez les sujets avec diabète type 2 sous metformine, l’ajout de quelle classe d’</a:t>
            </a:r>
            <a:r>
              <a:rPr lang="fr-CA" dirty="0" err="1">
                <a:solidFill>
                  <a:srgbClr val="000000"/>
                </a:solidFill>
              </a:rPr>
              <a:t>antihyperglycémiant</a:t>
            </a:r>
            <a:r>
              <a:rPr lang="fr-CA" dirty="0">
                <a:solidFill>
                  <a:srgbClr val="000000"/>
                </a:solidFill>
              </a:rPr>
              <a:t> parmi l’insuline longue action, un agoniste de la GLP-1, un inhibiteur des DPP-4 ou une sulfonylurée est la plus efficace pour attendre et maintenir une bonne maîtrise glycémique ?</a:t>
            </a:r>
          </a:p>
        </p:txBody>
      </p:sp>
    </p:spTree>
    <p:extLst>
      <p:ext uri="{BB962C8B-B14F-4D97-AF65-F5344CB8AC3E}">
        <p14:creationId xmlns:p14="http://schemas.microsoft.com/office/powerpoint/2010/main" val="3386026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Conclusion des auteurs</a:t>
            </a:r>
          </a:p>
        </p:txBody>
      </p:sp>
      <p:sp>
        <p:nvSpPr>
          <p:cNvPr id="3" name="Espace réservé du contenu 2"/>
          <p:cNvSpPr>
            <a:spLocks noGrp="1"/>
          </p:cNvSpPr>
          <p:nvPr>
            <p:ph idx="1"/>
          </p:nvPr>
        </p:nvSpPr>
        <p:spPr/>
        <p:txBody>
          <a:bodyPr/>
          <a:lstStyle/>
          <a:p>
            <a:pPr>
              <a:buNone/>
            </a:pPr>
            <a:r>
              <a:rPr lang="fr-CA" dirty="0">
                <a:solidFill>
                  <a:srgbClr val="000000"/>
                </a:solidFill>
              </a:rPr>
              <a:t>Chez les sujets avec diabète de type 2 sous metformine, les 4 classes de médicaments étudiés ont diminué les niveaux d’hémoglobine glyquée. Cependant, </a:t>
            </a:r>
            <a:r>
              <a:rPr lang="fr-CA" b="1" dirty="0" smtClean="0">
                <a:solidFill>
                  <a:srgbClr val="000000"/>
                </a:solidFill>
              </a:rPr>
              <a:t>l’insuline</a:t>
            </a:r>
            <a:r>
              <a:rPr lang="fr-CA" dirty="0" smtClean="0">
                <a:solidFill>
                  <a:srgbClr val="000000"/>
                </a:solidFill>
              </a:rPr>
              <a:t> </a:t>
            </a:r>
            <a:r>
              <a:rPr lang="fr-CA" dirty="0">
                <a:solidFill>
                  <a:srgbClr val="000000"/>
                </a:solidFill>
              </a:rPr>
              <a:t>glargine et la liraglutide étaient significativement, quoique modestement, plus efficaces pour atteindre et maintenir les taux cibles d’hémoglobine glyquée.</a:t>
            </a:r>
          </a:p>
        </p:txBody>
      </p:sp>
    </p:spTree>
    <p:extLst>
      <p:ext uri="{BB962C8B-B14F-4D97-AF65-F5344CB8AC3E}">
        <p14:creationId xmlns:p14="http://schemas.microsoft.com/office/powerpoint/2010/main" val="1075346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Critique</a:t>
            </a:r>
          </a:p>
        </p:txBody>
      </p:sp>
      <p:sp>
        <p:nvSpPr>
          <p:cNvPr id="3" name="Espace réservé du contenu 2"/>
          <p:cNvSpPr>
            <a:spLocks noGrp="1"/>
          </p:cNvSpPr>
          <p:nvPr>
            <p:ph idx="1"/>
          </p:nvPr>
        </p:nvSpPr>
        <p:spPr/>
        <p:txBody>
          <a:bodyPr/>
          <a:lstStyle/>
          <a:p>
            <a:pPr>
              <a:buNone/>
            </a:pPr>
            <a:r>
              <a:rPr lang="fr-CA" sz="3000" dirty="0">
                <a:solidFill>
                  <a:srgbClr val="000000"/>
                </a:solidFill>
              </a:rPr>
              <a:t>Forces : </a:t>
            </a:r>
          </a:p>
          <a:p>
            <a:pPr>
              <a:buNone/>
            </a:pPr>
            <a:endParaRPr lang="fr-CA" sz="3000" dirty="0">
              <a:solidFill>
                <a:srgbClr val="000000"/>
              </a:solidFill>
            </a:endParaRPr>
          </a:p>
          <a:p>
            <a:pPr>
              <a:buNone/>
            </a:pPr>
            <a:r>
              <a:rPr lang="fr-CA" sz="3000" dirty="0">
                <a:solidFill>
                  <a:srgbClr val="000000"/>
                </a:solidFill>
              </a:rPr>
              <a:t>Limitations :</a:t>
            </a:r>
          </a:p>
        </p:txBody>
      </p:sp>
    </p:spTree>
    <p:extLst>
      <p:ext uri="{BB962C8B-B14F-4D97-AF65-F5344CB8AC3E}">
        <p14:creationId xmlns:p14="http://schemas.microsoft.com/office/powerpoint/2010/main" val="141068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Implications cliniques</a:t>
            </a:r>
          </a:p>
        </p:txBody>
      </p:sp>
    </p:spTree>
    <p:extLst>
      <p:ext uri="{BB962C8B-B14F-4D97-AF65-F5344CB8AC3E}">
        <p14:creationId xmlns:p14="http://schemas.microsoft.com/office/powerpoint/2010/main" val="2217843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Autres articles récents</a:t>
            </a:r>
          </a:p>
        </p:txBody>
      </p:sp>
      <p:sp>
        <p:nvSpPr>
          <p:cNvPr id="3" name="Espace réservé du contenu 2"/>
          <p:cNvSpPr>
            <a:spLocks noGrp="1"/>
          </p:cNvSpPr>
          <p:nvPr>
            <p:ph idx="1"/>
          </p:nvPr>
        </p:nvSpPr>
        <p:spPr/>
        <p:txBody>
          <a:bodyPr/>
          <a:lstStyle/>
          <a:p>
            <a:pPr marL="0" indent="0">
              <a:buNone/>
            </a:pPr>
            <a:r>
              <a:rPr lang="en-CA" sz="2400" dirty="0">
                <a:solidFill>
                  <a:srgbClr val="000000"/>
                </a:solidFill>
              </a:rPr>
              <a:t>Menon BK, Buck BH, Singh N, </a:t>
            </a:r>
            <a:r>
              <a:rPr lang="en-CA" sz="2400" dirty="0" err="1">
                <a:solidFill>
                  <a:srgbClr val="000000"/>
                </a:solidFill>
              </a:rPr>
              <a:t>Deschaintre</a:t>
            </a:r>
            <a:r>
              <a:rPr lang="en-CA" sz="2400" dirty="0">
                <a:solidFill>
                  <a:srgbClr val="000000"/>
                </a:solidFill>
              </a:rPr>
              <a:t> Y, </a:t>
            </a:r>
            <a:r>
              <a:rPr lang="en-CA" sz="2400" dirty="0" err="1">
                <a:solidFill>
                  <a:srgbClr val="000000"/>
                </a:solidFill>
              </a:rPr>
              <a:t>Almekhlafi</a:t>
            </a:r>
            <a:r>
              <a:rPr lang="en-CA" sz="2400" dirty="0">
                <a:solidFill>
                  <a:srgbClr val="000000"/>
                </a:solidFill>
              </a:rPr>
              <a:t> MA, Coutts SB, et al; </a:t>
            </a:r>
            <a:r>
              <a:rPr lang="en-CA" sz="2400" dirty="0" err="1">
                <a:solidFill>
                  <a:srgbClr val="000000"/>
                </a:solidFill>
              </a:rPr>
              <a:t>AcT</a:t>
            </a:r>
            <a:r>
              <a:rPr lang="en-CA" sz="2400" dirty="0">
                <a:solidFill>
                  <a:srgbClr val="000000"/>
                </a:solidFill>
              </a:rPr>
              <a:t> Trial Investigators. Intravenous </a:t>
            </a:r>
            <a:r>
              <a:rPr lang="en-CA" sz="2400" dirty="0" err="1">
                <a:solidFill>
                  <a:srgbClr val="000000"/>
                </a:solidFill>
              </a:rPr>
              <a:t>tenecteplase</a:t>
            </a:r>
            <a:r>
              <a:rPr lang="en-CA" sz="2400" dirty="0">
                <a:solidFill>
                  <a:srgbClr val="000000"/>
                </a:solidFill>
              </a:rPr>
              <a:t> compared with </a:t>
            </a:r>
            <a:r>
              <a:rPr lang="en-CA" sz="2400" dirty="0" err="1">
                <a:solidFill>
                  <a:srgbClr val="000000"/>
                </a:solidFill>
              </a:rPr>
              <a:t>alteplase</a:t>
            </a:r>
            <a:r>
              <a:rPr lang="en-CA" sz="2400" dirty="0">
                <a:solidFill>
                  <a:srgbClr val="000000"/>
                </a:solidFill>
              </a:rPr>
              <a:t> for acute ischaemic stroke in Canada (</a:t>
            </a:r>
            <a:r>
              <a:rPr lang="en-CA" sz="2400" dirty="0" err="1">
                <a:solidFill>
                  <a:srgbClr val="000000"/>
                </a:solidFill>
              </a:rPr>
              <a:t>AcT</a:t>
            </a:r>
            <a:r>
              <a:rPr lang="en-CA" sz="2400" dirty="0">
                <a:solidFill>
                  <a:srgbClr val="000000"/>
                </a:solidFill>
              </a:rPr>
              <a:t>): a pragmatic, multicentre, open-label, registry-linked, randomised, controlled, non-inferiority trial. Lancet. 2022;400(10347):161-169.  </a:t>
            </a:r>
            <a:endParaRPr lang="fr-FR" sz="2400" dirty="0">
              <a:solidFill>
                <a:srgbClr val="000000"/>
              </a:solidFill>
            </a:endParaRPr>
          </a:p>
          <a:p>
            <a:pPr marL="0" indent="0">
              <a:buNone/>
            </a:pPr>
            <a:r>
              <a:rPr lang="en-CA" sz="2400" dirty="0">
                <a:solidFill>
                  <a:srgbClr val="000000"/>
                </a:solidFill>
              </a:rPr>
              <a:t>Crowther CA, Samuel D, </a:t>
            </a:r>
            <a:r>
              <a:rPr lang="en-CA" sz="2400" dirty="0" err="1">
                <a:solidFill>
                  <a:srgbClr val="000000"/>
                </a:solidFill>
              </a:rPr>
              <a:t>McCowan</a:t>
            </a:r>
            <a:r>
              <a:rPr lang="en-CA" sz="2400" dirty="0">
                <a:solidFill>
                  <a:srgbClr val="000000"/>
                </a:solidFill>
              </a:rPr>
              <a:t> LME, </a:t>
            </a:r>
            <a:r>
              <a:rPr lang="en-CA" sz="2400" dirty="0" err="1">
                <a:solidFill>
                  <a:srgbClr val="000000"/>
                </a:solidFill>
              </a:rPr>
              <a:t>Edlin</a:t>
            </a:r>
            <a:r>
              <a:rPr lang="en-CA" sz="2400" dirty="0">
                <a:solidFill>
                  <a:srgbClr val="000000"/>
                </a:solidFill>
              </a:rPr>
              <a:t> R, Tran T, </a:t>
            </a:r>
            <a:r>
              <a:rPr lang="en-CA" sz="2400" dirty="0" err="1">
                <a:solidFill>
                  <a:srgbClr val="000000"/>
                </a:solidFill>
              </a:rPr>
              <a:t>McKinlay</a:t>
            </a:r>
            <a:r>
              <a:rPr lang="en-CA" sz="2400" dirty="0">
                <a:solidFill>
                  <a:srgbClr val="000000"/>
                </a:solidFill>
              </a:rPr>
              <a:t> CJ, et al. Lower versus Higher Glycemic Criteria for Diagnosis of Gestational Diabetes. N </a:t>
            </a:r>
            <a:r>
              <a:rPr lang="en-CA" sz="2400" dirty="0" err="1">
                <a:solidFill>
                  <a:srgbClr val="000000"/>
                </a:solidFill>
              </a:rPr>
              <a:t>Engl</a:t>
            </a:r>
            <a:r>
              <a:rPr lang="en-CA" sz="2400" dirty="0">
                <a:solidFill>
                  <a:srgbClr val="000000"/>
                </a:solidFill>
              </a:rPr>
              <a:t> J Med. 2022;387(7):587-98. </a:t>
            </a:r>
            <a:endParaRPr lang="fr-FR" sz="2400" dirty="0">
              <a:solidFill>
                <a:srgbClr val="000000"/>
              </a:solidFill>
            </a:endParaRPr>
          </a:p>
          <a:p>
            <a:pPr marL="0" indent="0">
              <a:buNone/>
            </a:pPr>
            <a:r>
              <a:rPr lang="fr-CA" sz="2400" dirty="0">
                <a:solidFill>
                  <a:srgbClr val="000000"/>
                </a:solidFill>
              </a:rPr>
              <a:t>Solomon SD, McMurray JJV, </a:t>
            </a:r>
            <a:r>
              <a:rPr lang="fr-CA" sz="2400" dirty="0" err="1">
                <a:solidFill>
                  <a:srgbClr val="000000"/>
                </a:solidFill>
              </a:rPr>
              <a:t>Claggett</a:t>
            </a:r>
            <a:r>
              <a:rPr lang="fr-CA" sz="2400" dirty="0">
                <a:solidFill>
                  <a:srgbClr val="000000"/>
                </a:solidFill>
              </a:rPr>
              <a:t> B, de Boer RA, </a:t>
            </a:r>
            <a:r>
              <a:rPr lang="fr-CA" sz="2400" dirty="0" err="1">
                <a:solidFill>
                  <a:srgbClr val="000000"/>
                </a:solidFill>
              </a:rPr>
              <a:t>DeMets</a:t>
            </a:r>
            <a:r>
              <a:rPr lang="fr-CA" sz="2400" dirty="0">
                <a:solidFill>
                  <a:srgbClr val="000000"/>
                </a:solidFill>
              </a:rPr>
              <a:t> D, Hernandez AF, et al. </a:t>
            </a:r>
            <a:r>
              <a:rPr lang="en-CA" sz="2400" dirty="0">
                <a:solidFill>
                  <a:srgbClr val="000000"/>
                </a:solidFill>
              </a:rPr>
              <a:t>Dapagliflozin in Heart Failure with Mildly Reduced or Preserved Ejection Fraction. N </a:t>
            </a:r>
            <a:r>
              <a:rPr lang="en-CA" sz="2400" dirty="0" err="1">
                <a:solidFill>
                  <a:srgbClr val="000000"/>
                </a:solidFill>
              </a:rPr>
              <a:t>Engl</a:t>
            </a:r>
            <a:r>
              <a:rPr lang="en-CA" sz="2400" dirty="0">
                <a:solidFill>
                  <a:srgbClr val="000000"/>
                </a:solidFill>
              </a:rPr>
              <a:t> J Med. 2022;387(12):1089-98. </a:t>
            </a:r>
            <a:endParaRPr lang="fr-FR" sz="4000" dirty="0"/>
          </a:p>
        </p:txBody>
      </p:sp>
    </p:spTree>
    <p:extLst>
      <p:ext uri="{BB962C8B-B14F-4D97-AF65-F5344CB8AC3E}">
        <p14:creationId xmlns:p14="http://schemas.microsoft.com/office/powerpoint/2010/main" val="1103266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Autres articles récents</a:t>
            </a:r>
          </a:p>
        </p:txBody>
      </p:sp>
      <p:sp>
        <p:nvSpPr>
          <p:cNvPr id="3" name="Espace réservé du contenu 2"/>
          <p:cNvSpPr>
            <a:spLocks noGrp="1"/>
          </p:cNvSpPr>
          <p:nvPr>
            <p:ph idx="1"/>
          </p:nvPr>
        </p:nvSpPr>
        <p:spPr/>
        <p:txBody>
          <a:bodyPr/>
          <a:lstStyle/>
          <a:p>
            <a:pPr marL="0" indent="0">
              <a:buNone/>
            </a:pPr>
            <a:r>
              <a:rPr lang="en-CA" sz="2400" dirty="0"/>
              <a:t>Castellano JM, </a:t>
            </a:r>
            <a:r>
              <a:rPr lang="en-CA" sz="2400" dirty="0" err="1"/>
              <a:t>Pocock</a:t>
            </a:r>
            <a:r>
              <a:rPr lang="en-CA" sz="2400" dirty="0"/>
              <a:t> SJ, Bhatt DL, </a:t>
            </a:r>
            <a:r>
              <a:rPr lang="en-CA" sz="2400" dirty="0">
                <a:solidFill>
                  <a:srgbClr val="000000"/>
                </a:solidFill>
              </a:rPr>
              <a:t>Quesada AJ, Owen R, Fernandez-Ortiz A, et al. </a:t>
            </a:r>
            <a:r>
              <a:rPr lang="en-CA" sz="2400" dirty="0" err="1">
                <a:solidFill>
                  <a:srgbClr val="000000"/>
                </a:solidFill>
              </a:rPr>
              <a:t>Polypill</a:t>
            </a:r>
            <a:r>
              <a:rPr lang="en-CA" sz="2400" dirty="0">
                <a:solidFill>
                  <a:srgbClr val="000000"/>
                </a:solidFill>
              </a:rPr>
              <a:t> Strategy in Secondary Cardiovascular Prevention. N </a:t>
            </a:r>
            <a:r>
              <a:rPr lang="en-CA" sz="2400" dirty="0" err="1">
                <a:solidFill>
                  <a:srgbClr val="000000"/>
                </a:solidFill>
              </a:rPr>
              <a:t>Engl</a:t>
            </a:r>
            <a:r>
              <a:rPr lang="en-CA" sz="2400" dirty="0">
                <a:solidFill>
                  <a:srgbClr val="000000"/>
                </a:solidFill>
              </a:rPr>
              <a:t> J Med. 2022;387(11):967-77.  </a:t>
            </a:r>
            <a:endParaRPr lang="fr-FR" sz="2400" dirty="0">
              <a:solidFill>
                <a:srgbClr val="000000"/>
              </a:solidFill>
            </a:endParaRPr>
          </a:p>
          <a:p>
            <a:pPr marL="0" indent="0">
              <a:buNone/>
            </a:pPr>
            <a:r>
              <a:rPr lang="en-CA" sz="2400" dirty="0" err="1">
                <a:solidFill>
                  <a:srgbClr val="000000"/>
                </a:solidFill>
              </a:rPr>
              <a:t>Mullens</a:t>
            </a:r>
            <a:r>
              <a:rPr lang="en-CA" sz="2400" dirty="0">
                <a:solidFill>
                  <a:srgbClr val="000000"/>
                </a:solidFill>
              </a:rPr>
              <a:t> W, </a:t>
            </a:r>
            <a:r>
              <a:rPr lang="en-CA" sz="2400" dirty="0" err="1">
                <a:solidFill>
                  <a:srgbClr val="000000"/>
                </a:solidFill>
              </a:rPr>
              <a:t>Dauw</a:t>
            </a:r>
            <a:r>
              <a:rPr lang="en-CA" sz="2400" dirty="0">
                <a:solidFill>
                  <a:srgbClr val="000000"/>
                </a:solidFill>
              </a:rPr>
              <a:t> J, Martens P, </a:t>
            </a:r>
            <a:r>
              <a:rPr lang="en-CA" sz="2400" dirty="0" err="1">
                <a:solidFill>
                  <a:srgbClr val="000000"/>
                </a:solidFill>
              </a:rPr>
              <a:t>Verbrugge</a:t>
            </a:r>
            <a:r>
              <a:rPr lang="en-CA" sz="2400" dirty="0">
                <a:solidFill>
                  <a:srgbClr val="000000"/>
                </a:solidFill>
              </a:rPr>
              <a:t> FH, </a:t>
            </a:r>
            <a:r>
              <a:rPr lang="en-CA" sz="2400" dirty="0" err="1">
                <a:solidFill>
                  <a:srgbClr val="000000"/>
                </a:solidFill>
              </a:rPr>
              <a:t>Nijst</a:t>
            </a:r>
            <a:r>
              <a:rPr lang="en-CA" sz="2400" dirty="0">
                <a:solidFill>
                  <a:srgbClr val="000000"/>
                </a:solidFill>
              </a:rPr>
              <a:t> P, </a:t>
            </a:r>
            <a:r>
              <a:rPr lang="en-CA" sz="2400" dirty="0" err="1">
                <a:solidFill>
                  <a:srgbClr val="000000"/>
                </a:solidFill>
              </a:rPr>
              <a:t>Meekers</a:t>
            </a:r>
            <a:r>
              <a:rPr lang="en-CA" sz="2400" dirty="0">
                <a:solidFill>
                  <a:srgbClr val="000000"/>
                </a:solidFill>
              </a:rPr>
              <a:t> E, et al. Acetazolamide in Acute Decompensated Heart Failure with Volume Overload. N </a:t>
            </a:r>
            <a:r>
              <a:rPr lang="en-CA" sz="2400" dirty="0" err="1">
                <a:solidFill>
                  <a:srgbClr val="000000"/>
                </a:solidFill>
              </a:rPr>
              <a:t>Engl</a:t>
            </a:r>
            <a:r>
              <a:rPr lang="en-CA" sz="2400" dirty="0">
                <a:solidFill>
                  <a:srgbClr val="000000"/>
                </a:solidFill>
              </a:rPr>
              <a:t> J Med. 2022;387(13):1185-95. </a:t>
            </a:r>
            <a:endParaRPr lang="fr-FR" sz="2400" dirty="0">
              <a:solidFill>
                <a:srgbClr val="000000"/>
              </a:solidFill>
            </a:endParaRPr>
          </a:p>
          <a:p>
            <a:pPr marL="0" indent="0">
              <a:buNone/>
            </a:pPr>
            <a:r>
              <a:rPr lang="en-CA" sz="2400" dirty="0">
                <a:solidFill>
                  <a:srgbClr val="000000"/>
                </a:solidFill>
              </a:rPr>
              <a:t>Connolly SJ, </a:t>
            </a:r>
            <a:r>
              <a:rPr lang="en-CA" sz="2400" dirty="0" err="1">
                <a:solidFill>
                  <a:srgbClr val="000000"/>
                </a:solidFill>
              </a:rPr>
              <a:t>Karthikeyan</a:t>
            </a:r>
            <a:r>
              <a:rPr lang="en-CA" sz="2400" dirty="0">
                <a:solidFill>
                  <a:srgbClr val="000000"/>
                </a:solidFill>
              </a:rPr>
              <a:t> G, </a:t>
            </a:r>
            <a:r>
              <a:rPr lang="en-CA" sz="2400" dirty="0" err="1">
                <a:solidFill>
                  <a:srgbClr val="000000"/>
                </a:solidFill>
              </a:rPr>
              <a:t>Ntsekhe</a:t>
            </a:r>
            <a:r>
              <a:rPr lang="en-CA" sz="2400" dirty="0">
                <a:solidFill>
                  <a:srgbClr val="000000"/>
                </a:solidFill>
              </a:rPr>
              <a:t> M, </a:t>
            </a:r>
            <a:r>
              <a:rPr lang="en-CA" sz="2400" dirty="0" err="1">
                <a:solidFill>
                  <a:srgbClr val="000000"/>
                </a:solidFill>
              </a:rPr>
              <a:t>Haileamlak</a:t>
            </a:r>
            <a:r>
              <a:rPr lang="en-CA" sz="2400" dirty="0">
                <a:solidFill>
                  <a:srgbClr val="000000"/>
                </a:solidFill>
              </a:rPr>
              <a:t> A, El Sayed A, El </a:t>
            </a:r>
            <a:r>
              <a:rPr lang="en-CA" sz="2400" dirty="0" err="1">
                <a:solidFill>
                  <a:srgbClr val="000000"/>
                </a:solidFill>
              </a:rPr>
              <a:t>Ghamrawy</a:t>
            </a:r>
            <a:r>
              <a:rPr lang="en-CA" sz="2400" dirty="0">
                <a:solidFill>
                  <a:srgbClr val="000000"/>
                </a:solidFill>
              </a:rPr>
              <a:t> A, et al. Rivaroxaban in Rheumatic Heart Disease-Associated Atrial Fibrillation. </a:t>
            </a:r>
            <a:r>
              <a:rPr lang="fr-FR" sz="2400" dirty="0">
                <a:solidFill>
                  <a:srgbClr val="000000"/>
                </a:solidFill>
              </a:rPr>
              <a:t>N </a:t>
            </a:r>
            <a:r>
              <a:rPr lang="fr-FR" sz="2400" dirty="0" err="1">
                <a:solidFill>
                  <a:srgbClr val="000000"/>
                </a:solidFill>
              </a:rPr>
              <a:t>Engl</a:t>
            </a:r>
            <a:r>
              <a:rPr lang="fr-FR" sz="2400" dirty="0">
                <a:solidFill>
                  <a:srgbClr val="000000"/>
                </a:solidFill>
              </a:rPr>
              <a:t> J Med. 2022;387(11):978-88. </a:t>
            </a:r>
          </a:p>
          <a:p>
            <a:pPr marL="0" indent="0">
              <a:buNone/>
            </a:pPr>
            <a:r>
              <a:rPr lang="fr-FR" sz="2400" dirty="0">
                <a:solidFill>
                  <a:srgbClr val="000000"/>
                </a:solidFill>
              </a:rPr>
              <a:t>de-</a:t>
            </a:r>
            <a:r>
              <a:rPr lang="fr-FR" sz="2400" dirty="0" err="1">
                <a:solidFill>
                  <a:srgbClr val="000000"/>
                </a:solidFill>
              </a:rPr>
              <a:t>Madaria</a:t>
            </a:r>
            <a:r>
              <a:rPr lang="fr-FR" sz="2400" dirty="0">
                <a:solidFill>
                  <a:srgbClr val="000000"/>
                </a:solidFill>
              </a:rPr>
              <a:t> E, </a:t>
            </a:r>
            <a:r>
              <a:rPr lang="fr-FR" sz="2400" dirty="0" err="1">
                <a:solidFill>
                  <a:srgbClr val="000000"/>
                </a:solidFill>
              </a:rPr>
              <a:t>Buxbaum</a:t>
            </a:r>
            <a:r>
              <a:rPr lang="fr-FR" sz="2400" dirty="0">
                <a:solidFill>
                  <a:srgbClr val="000000"/>
                </a:solidFill>
              </a:rPr>
              <a:t> JL, Maisonneuve P, Garcia Garcia de </a:t>
            </a:r>
            <a:r>
              <a:rPr lang="fr-FR" sz="2400" dirty="0" err="1">
                <a:solidFill>
                  <a:srgbClr val="000000"/>
                </a:solidFill>
              </a:rPr>
              <a:t>Paredes</a:t>
            </a:r>
            <a:r>
              <a:rPr lang="fr-FR" sz="2400" dirty="0">
                <a:solidFill>
                  <a:srgbClr val="000000"/>
                </a:solidFill>
              </a:rPr>
              <a:t> A, </a:t>
            </a:r>
            <a:r>
              <a:rPr lang="fr-FR" sz="2400" dirty="0" err="1">
                <a:solidFill>
                  <a:srgbClr val="000000"/>
                </a:solidFill>
              </a:rPr>
              <a:t>Zapater</a:t>
            </a:r>
            <a:r>
              <a:rPr lang="fr-FR" sz="2400" dirty="0">
                <a:solidFill>
                  <a:srgbClr val="000000"/>
                </a:solidFill>
              </a:rPr>
              <a:t> P, </a:t>
            </a:r>
            <a:r>
              <a:rPr lang="fr-FR" sz="2400" dirty="0" err="1">
                <a:solidFill>
                  <a:srgbClr val="000000"/>
                </a:solidFill>
              </a:rPr>
              <a:t>Guilabert</a:t>
            </a:r>
            <a:r>
              <a:rPr lang="fr-FR" sz="2400" dirty="0">
                <a:solidFill>
                  <a:srgbClr val="000000"/>
                </a:solidFill>
              </a:rPr>
              <a:t> L, et al. </a:t>
            </a:r>
            <a:r>
              <a:rPr lang="en-CA" sz="2400" dirty="0">
                <a:solidFill>
                  <a:srgbClr val="000000"/>
                </a:solidFill>
              </a:rPr>
              <a:t>Aggressive or Moderate Fluid Resuscitation in Acute Pancreatitis. N </a:t>
            </a:r>
            <a:r>
              <a:rPr lang="en-CA" sz="2400" dirty="0" err="1">
                <a:solidFill>
                  <a:srgbClr val="000000"/>
                </a:solidFill>
              </a:rPr>
              <a:t>Engl</a:t>
            </a:r>
            <a:r>
              <a:rPr lang="en-CA" sz="2400" dirty="0">
                <a:solidFill>
                  <a:srgbClr val="000000"/>
                </a:solidFill>
              </a:rPr>
              <a:t> J Med. 2022;387(11):989-1000. </a:t>
            </a:r>
            <a:endParaRPr lang="fr-FR" sz="2400" dirty="0">
              <a:solidFill>
                <a:srgbClr val="000000"/>
              </a:solidFill>
            </a:endParaRPr>
          </a:p>
        </p:txBody>
      </p:sp>
    </p:spTree>
    <p:extLst>
      <p:ext uri="{BB962C8B-B14F-4D97-AF65-F5344CB8AC3E}">
        <p14:creationId xmlns:p14="http://schemas.microsoft.com/office/powerpoint/2010/main" val="97895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Guides </a:t>
            </a:r>
            <a:r>
              <a:rPr lang="fr-FR" b="0">
                <a:solidFill>
                  <a:srgbClr val="000000"/>
                </a:solidFill>
              </a:rPr>
              <a:t>de pratique récents</a:t>
            </a:r>
            <a:endParaRPr lang="fr-FR" b="0" dirty="0">
              <a:solidFill>
                <a:srgbClr val="000000"/>
              </a:solidFill>
            </a:endParaRPr>
          </a:p>
        </p:txBody>
      </p:sp>
      <p:sp>
        <p:nvSpPr>
          <p:cNvPr id="3" name="Espace réservé du contenu 2"/>
          <p:cNvSpPr>
            <a:spLocks noGrp="1"/>
          </p:cNvSpPr>
          <p:nvPr>
            <p:ph idx="1"/>
          </p:nvPr>
        </p:nvSpPr>
        <p:spPr/>
        <p:txBody>
          <a:bodyPr/>
          <a:lstStyle/>
          <a:p>
            <a:pPr marL="0" indent="0">
              <a:buNone/>
            </a:pPr>
            <a:r>
              <a:rPr lang="fr-CA" sz="2800" dirty="0" err="1">
                <a:solidFill>
                  <a:srgbClr val="000000"/>
                </a:solidFill>
              </a:rPr>
              <a:t>Sandoval</a:t>
            </a:r>
            <a:r>
              <a:rPr lang="fr-CA" sz="2800" dirty="0">
                <a:solidFill>
                  <a:srgbClr val="000000"/>
                </a:solidFill>
              </a:rPr>
              <a:t> Y, Apple FS, Mahler SA, Body R, Collinson PO, Jaffe AS, et al. </a:t>
            </a:r>
            <a:r>
              <a:rPr lang="en-CA" sz="2800" dirty="0">
                <a:solidFill>
                  <a:srgbClr val="000000"/>
                </a:solidFill>
              </a:rPr>
              <a:t>High-Sensitivity Cardiac Troponin and the 2021 AHA/ACC/ASE/CHEST/SAEM/SCCT/SCMR Guidelines for the Evaluation and Diagnosis of Acute Chest Pain. Circulation. 2022;146(7):569-81.  </a:t>
            </a:r>
            <a:endParaRPr lang="fr-FR" sz="2800" dirty="0">
              <a:solidFill>
                <a:srgbClr val="000000"/>
              </a:solidFill>
            </a:endParaRPr>
          </a:p>
          <a:p>
            <a:pPr marL="0" indent="0">
              <a:buNone/>
            </a:pPr>
            <a:r>
              <a:rPr lang="en-CA" sz="2800" dirty="0">
                <a:solidFill>
                  <a:srgbClr val="000000"/>
                </a:solidFill>
              </a:rPr>
              <a:t>Mancini GBJ, O'Meara E, </a:t>
            </a:r>
            <a:r>
              <a:rPr lang="en-CA" sz="2800" dirty="0" err="1">
                <a:solidFill>
                  <a:srgbClr val="000000"/>
                </a:solidFill>
              </a:rPr>
              <a:t>Zieroth</a:t>
            </a:r>
            <a:r>
              <a:rPr lang="en-CA" sz="2800" dirty="0">
                <a:solidFill>
                  <a:srgbClr val="000000"/>
                </a:solidFill>
              </a:rPr>
              <a:t> S, Bernier M, Cheng AYY, </a:t>
            </a:r>
            <a:r>
              <a:rPr lang="en-CA" sz="2800" dirty="0" err="1">
                <a:solidFill>
                  <a:srgbClr val="000000"/>
                </a:solidFill>
              </a:rPr>
              <a:t>Cherney</a:t>
            </a:r>
            <a:r>
              <a:rPr lang="en-CA" sz="2800" dirty="0">
                <a:solidFill>
                  <a:srgbClr val="000000"/>
                </a:solidFill>
              </a:rPr>
              <a:t> DZI, et al. 2022 Canadian Cardiovascular Society Guideline for Use of GLP-1 Receptor Agonists and SGLT2 Inhibitors for </a:t>
            </a:r>
            <a:r>
              <a:rPr lang="en-CA" sz="2800" dirty="0" err="1">
                <a:solidFill>
                  <a:srgbClr val="000000"/>
                </a:solidFill>
              </a:rPr>
              <a:t>Cardiorenal</a:t>
            </a:r>
            <a:r>
              <a:rPr lang="en-CA" sz="2800" dirty="0">
                <a:solidFill>
                  <a:srgbClr val="000000"/>
                </a:solidFill>
              </a:rPr>
              <a:t> Risk Reduction in Adults. Can J </a:t>
            </a:r>
            <a:r>
              <a:rPr lang="en-CA" sz="2800" dirty="0" err="1">
                <a:solidFill>
                  <a:srgbClr val="000000"/>
                </a:solidFill>
              </a:rPr>
              <a:t>Cardiol</a:t>
            </a:r>
            <a:r>
              <a:rPr lang="en-CA" sz="2800" dirty="0">
                <a:solidFill>
                  <a:srgbClr val="000000"/>
                </a:solidFill>
              </a:rPr>
              <a:t>. 2022;38(8):1153-67.  </a:t>
            </a:r>
          </a:p>
          <a:p>
            <a:pPr marL="0" indent="0">
              <a:buNone/>
            </a:pPr>
            <a:r>
              <a:rPr lang="fr-CA" b="1" dirty="0" smtClean="0">
                <a:solidFill>
                  <a:srgbClr val="000000"/>
                </a:solidFill>
              </a:rPr>
              <a:t> </a:t>
            </a:r>
            <a:endParaRPr lang="fr-FR" dirty="0" smtClean="0">
              <a:solidFill>
                <a:srgbClr val="000000"/>
              </a:solidFill>
            </a:endParaRPr>
          </a:p>
          <a:p>
            <a:endParaRPr lang="fr-FR" dirty="0"/>
          </a:p>
        </p:txBody>
      </p:sp>
    </p:spTree>
    <p:extLst>
      <p:ext uri="{BB962C8B-B14F-4D97-AF65-F5344CB8AC3E}">
        <p14:creationId xmlns:p14="http://schemas.microsoft.com/office/powerpoint/2010/main" val="1813653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Guides </a:t>
            </a:r>
            <a:r>
              <a:rPr lang="fr-FR" b="0">
                <a:solidFill>
                  <a:srgbClr val="000000"/>
                </a:solidFill>
              </a:rPr>
              <a:t>de pratique récents</a:t>
            </a:r>
            <a:endParaRPr lang="fr-FR" b="0" dirty="0">
              <a:solidFill>
                <a:srgbClr val="000000"/>
              </a:solidFill>
            </a:endParaRPr>
          </a:p>
        </p:txBody>
      </p:sp>
      <p:sp>
        <p:nvSpPr>
          <p:cNvPr id="3" name="Espace réservé du contenu 2"/>
          <p:cNvSpPr>
            <a:spLocks noGrp="1"/>
          </p:cNvSpPr>
          <p:nvPr>
            <p:ph idx="1"/>
          </p:nvPr>
        </p:nvSpPr>
        <p:spPr/>
        <p:txBody>
          <a:bodyPr/>
          <a:lstStyle/>
          <a:p>
            <a:pPr marL="0" indent="0">
              <a:buNone/>
            </a:pPr>
            <a:r>
              <a:rPr lang="en-CA" sz="2800" dirty="0">
                <a:solidFill>
                  <a:srgbClr val="000000"/>
                </a:solidFill>
              </a:rPr>
              <a:t>Goodman SM, Springer BD, Chen AF, Davis M, Fernandez DR, Figgie M, et al. 2022 American College of Rheumatology/American Association of Hip and Knee Surgeons Guideline for the Perioperative Management of Antirheumatic Medication in Patients With Rheumatic Diseases Undergoing Elective Total Hip or Total Knee Arthroplasty. Arthritis Care Res. 2022;74(9):1399-1408. </a:t>
            </a:r>
          </a:p>
          <a:p>
            <a:pPr marL="0" indent="0">
              <a:buNone/>
            </a:pPr>
            <a:r>
              <a:rPr lang="en-CA" sz="2800" dirty="0" smtClean="0">
                <a:solidFill>
                  <a:srgbClr val="000000"/>
                </a:solidFill>
              </a:rPr>
              <a:t>European </a:t>
            </a:r>
            <a:r>
              <a:rPr lang="en-CA" sz="2800" dirty="0">
                <a:solidFill>
                  <a:srgbClr val="000000"/>
                </a:solidFill>
              </a:rPr>
              <a:t>Association for the Study of the Liver. EASL Clinical Practice Guidelines on the management of hepatic encephalopathy. J </a:t>
            </a:r>
            <a:r>
              <a:rPr lang="en-CA" sz="2800" dirty="0" err="1">
                <a:solidFill>
                  <a:srgbClr val="000000"/>
                </a:solidFill>
              </a:rPr>
              <a:t>Hepatol</a:t>
            </a:r>
            <a:r>
              <a:rPr lang="en-CA" sz="2800" dirty="0">
                <a:solidFill>
                  <a:srgbClr val="000000"/>
                </a:solidFill>
              </a:rPr>
              <a:t>. 2022;77(3):807-24. </a:t>
            </a:r>
            <a:endParaRPr lang="fr-FR" sz="2800" dirty="0">
              <a:solidFill>
                <a:srgbClr val="000000"/>
              </a:solidFill>
            </a:endParaRPr>
          </a:p>
          <a:p>
            <a:pPr marL="0" indent="0">
              <a:buNone/>
            </a:pPr>
            <a:r>
              <a:rPr lang="fr-CA" b="1" dirty="0">
                <a:solidFill>
                  <a:srgbClr val="000000"/>
                </a:solidFill>
              </a:rPr>
              <a:t> </a:t>
            </a:r>
            <a:endParaRPr lang="fr-FR" dirty="0">
              <a:solidFill>
                <a:srgbClr val="000000"/>
              </a:solidFill>
            </a:endParaRPr>
          </a:p>
          <a:p>
            <a:endParaRPr lang="fr-FR" dirty="0"/>
          </a:p>
        </p:txBody>
      </p:sp>
    </p:spTree>
    <p:extLst>
      <p:ext uri="{BB962C8B-B14F-4D97-AF65-F5344CB8AC3E}">
        <p14:creationId xmlns:p14="http://schemas.microsoft.com/office/powerpoint/2010/main" val="103761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Mise en contexte</a:t>
            </a:r>
          </a:p>
        </p:txBody>
      </p:sp>
    </p:spTree>
    <p:extLst>
      <p:ext uri="{BB962C8B-B14F-4D97-AF65-F5344CB8AC3E}">
        <p14:creationId xmlns:p14="http://schemas.microsoft.com/office/powerpoint/2010/main" val="335390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4B10B3F9-312F-1A80-90F8-F0F6D160C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463" y="0"/>
            <a:ext cx="5297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22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xmlns="" id="{6F39C3F0-746A-7974-30F9-B1291B4B39EC}"/>
              </a:ext>
            </a:extLst>
          </p:cNvPr>
          <p:cNvPicPr>
            <a:picLocks noChangeAspect="1"/>
          </p:cNvPicPr>
          <p:nvPr/>
        </p:nvPicPr>
        <p:blipFill>
          <a:blip r:embed="rId3"/>
          <a:stretch>
            <a:fillRect/>
          </a:stretch>
        </p:blipFill>
        <p:spPr>
          <a:xfrm>
            <a:off x="2135560" y="285021"/>
            <a:ext cx="7920879" cy="6287959"/>
          </a:xfrm>
          <a:prstGeom prst="rect">
            <a:avLst/>
          </a:prstGeom>
        </p:spPr>
      </p:pic>
    </p:spTree>
    <p:extLst>
      <p:ext uri="{BB962C8B-B14F-4D97-AF65-F5344CB8AC3E}">
        <p14:creationId xmlns:p14="http://schemas.microsoft.com/office/powerpoint/2010/main" val="1467336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Méthode</a:t>
            </a:r>
          </a:p>
        </p:txBody>
      </p:sp>
      <p:sp>
        <p:nvSpPr>
          <p:cNvPr id="3" name="Espace réservé du contenu 2"/>
          <p:cNvSpPr>
            <a:spLocks noGrp="1"/>
          </p:cNvSpPr>
          <p:nvPr>
            <p:ph idx="1"/>
          </p:nvPr>
        </p:nvSpPr>
        <p:spPr/>
        <p:txBody>
          <a:bodyPr/>
          <a:lstStyle/>
          <a:p>
            <a:pPr>
              <a:buNone/>
            </a:pPr>
            <a:r>
              <a:rPr lang="fr-CA" dirty="0">
                <a:solidFill>
                  <a:srgbClr val="000000"/>
                </a:solidFill>
              </a:rPr>
              <a:t>Devis : essai clinique randomisé (ouvert).</a:t>
            </a:r>
          </a:p>
          <a:p>
            <a:pPr>
              <a:buNone/>
            </a:pPr>
            <a:endParaRPr lang="fr-CA" dirty="0">
              <a:solidFill>
                <a:srgbClr val="000000"/>
              </a:solidFill>
            </a:endParaRPr>
          </a:p>
          <a:p>
            <a:pPr>
              <a:buNone/>
            </a:pPr>
            <a:r>
              <a:rPr lang="fr-CA" b="1" dirty="0">
                <a:solidFill>
                  <a:srgbClr val="000000"/>
                </a:solidFill>
              </a:rPr>
              <a:t>P</a:t>
            </a:r>
            <a:r>
              <a:rPr lang="fr-CA" dirty="0">
                <a:solidFill>
                  <a:srgbClr val="000000"/>
                </a:solidFill>
              </a:rPr>
              <a:t>opulation : 5047 adultes de </a:t>
            </a:r>
            <a:r>
              <a:rPr lang="en-US" b="0" i="0" dirty="0">
                <a:solidFill>
                  <a:srgbClr val="000000"/>
                </a:solidFill>
                <a:effectLst/>
              </a:rPr>
              <a:t>≥ 30</a:t>
            </a:r>
            <a:r>
              <a:rPr lang="fr-CA" dirty="0">
                <a:solidFill>
                  <a:srgbClr val="000000"/>
                </a:solidFill>
              </a:rPr>
              <a:t> ans avec DM type 2 diagnostiqué depuis &lt; 10 ans avec HbA1c 6,8-8,5% sous metformine en monothérapie ≥ 500 mg/j depuis &gt; 6 mois (et sous MTF ≥ 1000 mg/j depuis ≥ 8 sem.) sans critère d’exclusion (ATCD CV &lt; 1 an, grossesse, ATCD de pancréatite, </a:t>
            </a:r>
            <a:r>
              <a:rPr lang="fr-CA" dirty="0" err="1">
                <a:solidFill>
                  <a:srgbClr val="000000"/>
                </a:solidFill>
              </a:rPr>
              <a:t>DFGe</a:t>
            </a:r>
            <a:r>
              <a:rPr lang="fr-CA" dirty="0">
                <a:solidFill>
                  <a:srgbClr val="000000"/>
                </a:solidFill>
              </a:rPr>
              <a:t> &lt; 30, prise de stéroïdes, TUL ROH, etc.).</a:t>
            </a:r>
            <a:endParaRPr lang="en-US" dirty="0">
              <a:solidFill>
                <a:srgbClr val="000000"/>
              </a:solidFill>
            </a:endParaRPr>
          </a:p>
        </p:txBody>
      </p:sp>
    </p:spTree>
    <p:extLst>
      <p:ext uri="{BB962C8B-B14F-4D97-AF65-F5344CB8AC3E}">
        <p14:creationId xmlns:p14="http://schemas.microsoft.com/office/powerpoint/2010/main" val="347127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Méthode</a:t>
            </a:r>
          </a:p>
        </p:txBody>
      </p:sp>
      <p:sp>
        <p:nvSpPr>
          <p:cNvPr id="3" name="Espace réservé du contenu 2"/>
          <p:cNvSpPr>
            <a:spLocks noGrp="1"/>
          </p:cNvSpPr>
          <p:nvPr>
            <p:ph idx="1"/>
          </p:nvPr>
        </p:nvSpPr>
        <p:spPr/>
        <p:txBody>
          <a:bodyPr/>
          <a:lstStyle/>
          <a:p>
            <a:pPr marL="0" indent="0">
              <a:buNone/>
            </a:pPr>
            <a:r>
              <a:rPr lang="fr-CA" b="1" dirty="0">
                <a:solidFill>
                  <a:srgbClr val="000000"/>
                </a:solidFill>
              </a:rPr>
              <a:t>I</a:t>
            </a:r>
            <a:r>
              <a:rPr lang="fr-CA" dirty="0">
                <a:solidFill>
                  <a:srgbClr val="000000"/>
                </a:solidFill>
              </a:rPr>
              <a:t>nterventions : </a:t>
            </a:r>
          </a:p>
          <a:p>
            <a:pPr lvl="1"/>
            <a:r>
              <a:rPr lang="fr-CA" b="0" i="0" dirty="0">
                <a:solidFill>
                  <a:srgbClr val="000000"/>
                </a:solidFill>
                <a:effectLst/>
              </a:rPr>
              <a:t>Sulfonylurée (</a:t>
            </a:r>
            <a:r>
              <a:rPr lang="fr-CA" b="0" i="0" dirty="0" err="1">
                <a:solidFill>
                  <a:srgbClr val="000000"/>
                </a:solidFill>
                <a:effectLst/>
              </a:rPr>
              <a:t>glimepiride</a:t>
            </a:r>
            <a:r>
              <a:rPr lang="fr-CA" b="0" i="0" dirty="0">
                <a:solidFill>
                  <a:srgbClr val="000000"/>
                </a:solidFill>
                <a:effectLst/>
              </a:rPr>
              <a:t>).	</a:t>
            </a:r>
          </a:p>
          <a:p>
            <a:pPr lvl="1"/>
            <a:r>
              <a:rPr lang="fr-CA" b="0" i="0" dirty="0">
                <a:solidFill>
                  <a:srgbClr val="000000"/>
                </a:solidFill>
                <a:effectLst/>
              </a:rPr>
              <a:t>iDPP-4 (sitagliptine).</a:t>
            </a:r>
          </a:p>
          <a:p>
            <a:pPr lvl="1"/>
            <a:r>
              <a:rPr lang="fr-CA" b="0" i="0" dirty="0">
                <a:solidFill>
                  <a:srgbClr val="000000"/>
                </a:solidFill>
                <a:effectLst/>
              </a:rPr>
              <a:t>AR-GLP-1 (liraglutide).</a:t>
            </a:r>
          </a:p>
          <a:p>
            <a:pPr lvl="1"/>
            <a:r>
              <a:rPr lang="fr-CA" dirty="0">
                <a:solidFill>
                  <a:srgbClr val="000000"/>
                </a:solidFill>
              </a:rPr>
              <a:t>I</a:t>
            </a:r>
            <a:r>
              <a:rPr lang="fr-CA" b="0" i="0" dirty="0">
                <a:solidFill>
                  <a:srgbClr val="000000"/>
                </a:solidFill>
                <a:effectLst/>
              </a:rPr>
              <a:t>nsuline (glargine).</a:t>
            </a:r>
          </a:p>
          <a:p>
            <a:pPr lvl="1"/>
            <a:endParaRPr lang="fr-CA" dirty="0"/>
          </a:p>
          <a:p>
            <a:pPr>
              <a:buNone/>
            </a:pPr>
            <a:r>
              <a:rPr lang="fr-CA" dirty="0">
                <a:solidFill>
                  <a:srgbClr val="000000"/>
                </a:solidFill>
              </a:rPr>
              <a:t>Pas de groupe placébo.</a:t>
            </a:r>
          </a:p>
          <a:p>
            <a:pPr>
              <a:buNone/>
            </a:pPr>
            <a:endParaRPr lang="fr-CA" dirty="0">
              <a:solidFill>
                <a:srgbClr val="000000"/>
              </a:solidFill>
            </a:endParaRPr>
          </a:p>
        </p:txBody>
      </p:sp>
    </p:spTree>
    <p:extLst>
      <p:ext uri="{BB962C8B-B14F-4D97-AF65-F5344CB8AC3E}">
        <p14:creationId xmlns:p14="http://schemas.microsoft.com/office/powerpoint/2010/main" val="908554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1041400"/>
            <a:ext cx="9207500" cy="4762500"/>
          </a:xfrm>
          <a:prstGeom prst="rect">
            <a:avLst/>
          </a:prstGeom>
        </p:spPr>
      </p:pic>
    </p:spTree>
    <p:extLst>
      <p:ext uri="{BB962C8B-B14F-4D97-AF65-F5344CB8AC3E}">
        <p14:creationId xmlns:p14="http://schemas.microsoft.com/office/powerpoint/2010/main" val="1491676802"/>
      </p:ext>
    </p:extLst>
  </p:cSld>
  <p:clrMapOvr>
    <a:masterClrMapping/>
  </p:clrMapOvr>
</p:sld>
</file>

<file path=ppt/theme/theme1.xml><?xml version="1.0" encoding="utf-8"?>
<a:theme xmlns:a="http://schemas.openxmlformats.org/drawingml/2006/main" name="FondFac-pale2009">
  <a:themeElements>
    <a:clrScheme name="">
      <a:dk1>
        <a:srgbClr val="006300"/>
      </a:dk1>
      <a:lt1>
        <a:srgbClr val="FFFFFF"/>
      </a:lt1>
      <a:dk2>
        <a:srgbClr val="FFFFFF"/>
      </a:dk2>
      <a:lt2>
        <a:srgbClr val="808080"/>
      </a:lt2>
      <a:accent1>
        <a:srgbClr val="BBE0E3"/>
      </a:accent1>
      <a:accent2>
        <a:srgbClr val="333399"/>
      </a:accent2>
      <a:accent3>
        <a:srgbClr val="FFFFFF"/>
      </a:accent3>
      <a:accent4>
        <a:srgbClr val="005300"/>
      </a:accent4>
      <a:accent5>
        <a:srgbClr val="DAEDEF"/>
      </a:accent5>
      <a:accent6>
        <a:srgbClr val="2D2D8A"/>
      </a:accent6>
      <a:hlink>
        <a:srgbClr val="009999"/>
      </a:hlink>
      <a:folHlink>
        <a:srgbClr val="99CC0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pitchFamily="-65"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661BB95E97D6429370B67B99AD00F3" ma:contentTypeVersion="16" ma:contentTypeDescription="Crée un document." ma:contentTypeScope="" ma:versionID="29b23b03bbee0fc1c3a08cffb0bb0758">
  <xsd:schema xmlns:xsd="http://www.w3.org/2001/XMLSchema" xmlns:xs="http://www.w3.org/2001/XMLSchema" xmlns:p="http://schemas.microsoft.com/office/2006/metadata/properties" xmlns:ns2="02fb9d1d-0127-42b8-b8c4-4133a9490e9b" xmlns:ns3="901a8e44-2aef-4797-ad74-313c72b8a2bb" targetNamespace="http://schemas.microsoft.com/office/2006/metadata/properties" ma:root="true" ma:fieldsID="eb597ce4ca4fd94b898e275f0b34be3f" ns2:_="" ns3:_="">
    <xsd:import namespace="02fb9d1d-0127-42b8-b8c4-4133a9490e9b"/>
    <xsd:import namespace="901a8e44-2aef-4797-ad74-313c72b8a2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fb9d1d-0127-42b8-b8c4-4133a9490e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d264a842-8adc-43f3-ad4e-91e5e271ce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01a8e44-2aef-4797-ad74-313c72b8a2bb"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080344f-df3a-421a-b768-828ad84b63a4}" ma:internalName="TaxCatchAll" ma:showField="CatchAllData" ma:web="901a8e44-2aef-4797-ad74-313c72b8a2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35770D-0C18-4D9E-8B3F-43CE3CAE8162}"/>
</file>

<file path=customXml/itemProps2.xml><?xml version="1.0" encoding="utf-8"?>
<ds:datastoreItem xmlns:ds="http://schemas.openxmlformats.org/officeDocument/2006/customXml" ds:itemID="{0F2FAA34-2207-48D0-9685-99CD083255D0}"/>
</file>

<file path=docProps/app.xml><?xml version="1.0" encoding="utf-8"?>
<Properties xmlns="http://schemas.openxmlformats.org/officeDocument/2006/extended-properties" xmlns:vt="http://schemas.openxmlformats.org/officeDocument/2006/docPropsVTypes">
  <Template>FondFac-pale2009</Template>
  <TotalTime>2073</TotalTime>
  <Words>600</Words>
  <Application>Microsoft Macintosh PowerPoint</Application>
  <PresentationFormat>Grand écran</PresentationFormat>
  <Paragraphs>118</Paragraphs>
  <Slides>36</Slides>
  <Notes>36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36</vt:i4>
      </vt:variant>
    </vt:vector>
  </HeadingPairs>
  <TitlesOfParts>
    <vt:vector size="40" baseType="lpstr">
      <vt:lpstr>ＭＳ Ｐゴシック</vt:lpstr>
      <vt:lpstr>Times</vt:lpstr>
      <vt:lpstr>Arial</vt:lpstr>
      <vt:lpstr>FondFac-pale2009</vt:lpstr>
      <vt:lpstr> Glycemia reduction in type 2 diabetes - Glycemic outcomes </vt:lpstr>
      <vt:lpstr>Glycemia reduction in type 2 diabetes - Microvascular and cardiovascular outcomes </vt:lpstr>
      <vt:lpstr>La question clinique</vt:lpstr>
      <vt:lpstr>Mise en contexte</vt:lpstr>
      <vt:lpstr>Présentation PowerPoint</vt:lpstr>
      <vt:lpstr>Présentation PowerPoint</vt:lpstr>
      <vt:lpstr>Méthode</vt:lpstr>
      <vt:lpstr>Méthode</vt:lpstr>
      <vt:lpstr>Présentation PowerPoint</vt:lpstr>
      <vt:lpstr>Présentation PowerPoint</vt:lpstr>
      <vt:lpstr>Présentation PowerPoint</vt:lpstr>
      <vt:lpstr>Méthode</vt:lpstr>
      <vt:lpstr>Présentation PowerPoint</vt:lpstr>
      <vt:lpstr>Analyses statistiques</vt:lpstr>
      <vt:lpstr>Contexte</vt:lpstr>
      <vt:lpstr>Flot des participants</vt:lpstr>
      <vt:lpstr>Caractéristiques des patients</vt:lpstr>
      <vt:lpstr>Caractéristiques des patients</vt:lpstr>
      <vt:lpstr>Présentation PowerPoint</vt:lpstr>
      <vt:lpstr>Résultats</vt:lpstr>
      <vt:lpstr>Présentation PowerPoint</vt:lpstr>
      <vt:lpstr>Présentation PowerPoint</vt:lpstr>
      <vt:lpstr>Sous-groupes</vt:lpstr>
      <vt:lpstr>Effets indésirables</vt:lpstr>
      <vt:lpstr>Autres résultats</vt:lpstr>
      <vt:lpstr>Autres résultats</vt:lpstr>
      <vt:lpstr>Présentation PowerPoint</vt:lpstr>
      <vt:lpstr>Autres résultats</vt:lpstr>
      <vt:lpstr>Présentation PowerPoint</vt:lpstr>
      <vt:lpstr>Conclusion des auteurs</vt:lpstr>
      <vt:lpstr>Critique</vt:lpstr>
      <vt:lpstr>Implications cliniques</vt:lpstr>
      <vt:lpstr>Autres articles récents</vt:lpstr>
      <vt:lpstr>Autres articles récents</vt:lpstr>
      <vt:lpstr>Guides de pratique récents</vt:lpstr>
      <vt:lpstr>Guides de pratique récents</vt:lpstr>
    </vt:vector>
  </TitlesOfParts>
  <Company>FMSS Université de Sherbrooke</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lanl1401</dc:creator>
  <cp:lastModifiedBy>Utilisateur de Microsoft Office</cp:lastModifiedBy>
  <cp:revision>169</cp:revision>
  <cp:lastPrinted>2016-05-19T00:31:48Z</cp:lastPrinted>
  <dcterms:created xsi:type="dcterms:W3CDTF">2014-05-27T15:07:23Z</dcterms:created>
  <dcterms:modified xsi:type="dcterms:W3CDTF">2022-10-19T19:20:58Z</dcterms:modified>
</cp:coreProperties>
</file>