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267" r:id="rId3"/>
    <p:sldId id="394" r:id="rId4"/>
    <p:sldId id="268" r:id="rId5"/>
    <p:sldId id="269" r:id="rId6"/>
    <p:sldId id="410" r:id="rId7"/>
    <p:sldId id="416" r:id="rId8"/>
    <p:sldId id="409" r:id="rId9"/>
    <p:sldId id="270" r:id="rId10"/>
    <p:sldId id="271" r:id="rId11"/>
    <p:sldId id="405" r:id="rId12"/>
    <p:sldId id="403" r:id="rId13"/>
    <p:sldId id="414" r:id="rId14"/>
    <p:sldId id="413" r:id="rId15"/>
    <p:sldId id="274" r:id="rId16"/>
    <p:sldId id="273" r:id="rId17"/>
    <p:sldId id="395" r:id="rId18"/>
    <p:sldId id="412" r:id="rId19"/>
    <p:sldId id="396" r:id="rId20"/>
    <p:sldId id="417" r:id="rId21"/>
    <p:sldId id="397" r:id="rId22"/>
    <p:sldId id="418" r:id="rId23"/>
    <p:sldId id="419" r:id="rId24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1"/>
    <p:restoredTop sz="36881"/>
  </p:normalViewPr>
  <p:slideViewPr>
    <p:cSldViewPr snapToGrid="0">
      <p:cViewPr varScale="1">
        <p:scale>
          <a:sx n="57" d="100"/>
          <a:sy n="57" d="100"/>
        </p:scale>
        <p:origin x="26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2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5" Type="http://schemas.microsoft.com/office/2016/11/relationships/changesInfo" Target="changesInfos/changesInfo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Lanthier" userId="12cd4454-394f-4197-a3cc-7e41fb7c9215" providerId="ADAL" clId="{CC739492-6C50-2448-A932-6478B38C90B8}"/>
    <pc:docChg chg="undo custSel modSld">
      <pc:chgData name="Luc Lanthier" userId="12cd4454-394f-4197-a3cc-7e41fb7c9215" providerId="ADAL" clId="{CC739492-6C50-2448-A932-6478B38C90B8}" dt="2020-02-18T20:55:00.857" v="3008" actId="20577"/>
      <pc:docMkLst>
        <pc:docMk/>
      </pc:docMkLst>
      <pc:sldChg chg="modNotesTx">
        <pc:chgData name="Luc Lanthier" userId="12cd4454-394f-4197-a3cc-7e41fb7c9215" providerId="ADAL" clId="{CC739492-6C50-2448-A932-6478B38C90B8}" dt="2020-02-18T17:16:46.045" v="2384" actId="20577"/>
        <pc:sldMkLst>
          <pc:docMk/>
          <pc:sldMk cId="253909112" sldId="260"/>
        </pc:sldMkLst>
      </pc:sldChg>
      <pc:sldChg chg="modNotesTx">
        <pc:chgData name="Luc Lanthier" userId="12cd4454-394f-4197-a3cc-7e41fb7c9215" providerId="ADAL" clId="{CC739492-6C50-2448-A932-6478B38C90B8}" dt="2020-02-05T13:57:07.881" v="565" actId="20577"/>
        <pc:sldMkLst>
          <pc:docMk/>
          <pc:sldMk cId="3309728742" sldId="266"/>
        </pc:sldMkLst>
      </pc:sldChg>
      <pc:sldChg chg="modSp">
        <pc:chgData name="Luc Lanthier" userId="12cd4454-394f-4197-a3cc-7e41fb7c9215" providerId="ADAL" clId="{CC739492-6C50-2448-A932-6478B38C90B8}" dt="2020-02-05T13:58:34.170" v="590" actId="20577"/>
        <pc:sldMkLst>
          <pc:docMk/>
          <pc:sldMk cId="3386026723" sldId="267"/>
        </pc:sldMkLst>
        <pc:spChg chg="mod">
          <ac:chgData name="Luc Lanthier" userId="12cd4454-394f-4197-a3cc-7e41fb7c9215" providerId="ADAL" clId="{CC739492-6C50-2448-A932-6478B38C90B8}" dt="2020-02-05T13:58:34.170" v="590" actId="20577"/>
          <ac:spMkLst>
            <pc:docMk/>
            <pc:sldMk cId="3386026723" sldId="267"/>
            <ac:spMk id="3" creationId="{00000000-0000-0000-0000-000000000000}"/>
          </ac:spMkLst>
        </pc:spChg>
      </pc:sldChg>
      <pc:sldChg chg="modNotes modNotesTx">
        <pc:chgData name="Luc Lanthier" userId="12cd4454-394f-4197-a3cc-7e41fb7c9215" providerId="ADAL" clId="{CC739492-6C50-2448-A932-6478B38C90B8}" dt="2020-02-18T20:51:12.145" v="2989" actId="20577"/>
        <pc:sldMkLst>
          <pc:docMk/>
          <pc:sldMk cId="3471276380" sldId="268"/>
        </pc:sldMkLst>
      </pc:sldChg>
      <pc:sldChg chg="modNotesTx">
        <pc:chgData name="Luc Lanthier" userId="12cd4454-394f-4197-a3cc-7e41fb7c9215" providerId="ADAL" clId="{CC739492-6C50-2448-A932-6478B38C90B8}" dt="2020-02-05T14:13:09.566" v="887" actId="20577"/>
        <pc:sldMkLst>
          <pc:docMk/>
          <pc:sldMk cId="908554425" sldId="269"/>
        </pc:sldMkLst>
      </pc:sldChg>
      <pc:sldChg chg="modNotesTx">
        <pc:chgData name="Luc Lanthier" userId="12cd4454-394f-4197-a3cc-7e41fb7c9215" providerId="ADAL" clId="{CC739492-6C50-2448-A932-6478B38C90B8}" dt="2020-02-18T20:52:07.140" v="2994" actId="20577"/>
        <pc:sldMkLst>
          <pc:docMk/>
          <pc:sldMk cId="3648211932" sldId="271"/>
        </pc:sldMkLst>
      </pc:sldChg>
      <pc:sldChg chg="modNotesTx">
        <pc:chgData name="Luc Lanthier" userId="12cd4454-394f-4197-a3cc-7e41fb7c9215" providerId="ADAL" clId="{CC739492-6C50-2448-A932-6478B38C90B8}" dt="2020-02-18T20:55:00.857" v="3008" actId="20577"/>
        <pc:sldMkLst>
          <pc:docMk/>
          <pc:sldMk cId="1410681031" sldId="273"/>
        </pc:sldMkLst>
      </pc:sldChg>
      <pc:sldChg chg="modNotes modNotesTx">
        <pc:chgData name="Luc Lanthier" userId="12cd4454-394f-4197-a3cc-7e41fb7c9215" providerId="ADAL" clId="{CC739492-6C50-2448-A932-6478B38C90B8}" dt="2020-02-18T20:50:49.876" v="2987" actId="20577"/>
        <pc:sldMkLst>
          <pc:docMk/>
          <pc:sldMk cId="3353908840" sldId="394"/>
        </pc:sldMkLst>
      </pc:sldChg>
      <pc:sldChg chg="modNotesTx">
        <pc:chgData name="Luc Lanthier" userId="12cd4454-394f-4197-a3cc-7e41fb7c9215" providerId="ADAL" clId="{CC739492-6C50-2448-A932-6478B38C90B8}" dt="2020-02-18T18:10:20.091" v="2984" actId="20577"/>
        <pc:sldMkLst>
          <pc:docMk/>
          <pc:sldMk cId="2217843927" sldId="395"/>
        </pc:sldMkLst>
      </pc:sldChg>
      <pc:sldChg chg="modNotesTx">
        <pc:chgData name="Luc Lanthier" userId="12cd4454-394f-4197-a3cc-7e41fb7c9215" providerId="ADAL" clId="{CC739492-6C50-2448-A932-6478B38C90B8}" dt="2020-02-18T17:13:30.536" v="2309" actId="20577"/>
        <pc:sldMkLst>
          <pc:docMk/>
          <pc:sldMk cId="1103266804" sldId="396"/>
        </pc:sldMkLst>
      </pc:sldChg>
      <pc:sldChg chg="modNotes modNotesTx">
        <pc:chgData name="Luc Lanthier" userId="12cd4454-394f-4197-a3cc-7e41fb7c9215" providerId="ADAL" clId="{CC739492-6C50-2448-A932-6478B38C90B8}" dt="2020-02-05T14:20:57.029" v="980" actId="27636"/>
        <pc:sldMkLst>
          <pc:docMk/>
          <pc:sldMk cId="3350502671" sldId="403"/>
        </pc:sldMkLst>
      </pc:sldChg>
      <pc:sldChg chg="modNotesTx">
        <pc:chgData name="Luc Lanthier" userId="12cd4454-394f-4197-a3cc-7e41fb7c9215" providerId="ADAL" clId="{CC739492-6C50-2448-A932-6478B38C90B8}" dt="2020-02-05T14:15:39.939" v="897" actId="20577"/>
        <pc:sldMkLst>
          <pc:docMk/>
          <pc:sldMk cId="813353467" sldId="405"/>
        </pc:sldMkLst>
      </pc:sldChg>
      <pc:sldChg chg="modNotesTx">
        <pc:chgData name="Luc Lanthier" userId="12cd4454-394f-4197-a3cc-7e41fb7c9215" providerId="ADAL" clId="{CC739492-6C50-2448-A932-6478B38C90B8}" dt="2020-02-18T20:51:56.428" v="2992" actId="20577"/>
        <pc:sldMkLst>
          <pc:docMk/>
          <pc:sldMk cId="678616742" sldId="409"/>
        </pc:sldMkLst>
      </pc:sldChg>
      <pc:sldChg chg="modNotesTx">
        <pc:chgData name="Luc Lanthier" userId="12cd4454-394f-4197-a3cc-7e41fb7c9215" providerId="ADAL" clId="{CC739492-6C50-2448-A932-6478B38C90B8}" dt="2020-02-18T20:53:51.671" v="3002" actId="20577"/>
        <pc:sldMkLst>
          <pc:docMk/>
          <pc:sldMk cId="1229582703" sldId="413"/>
        </pc:sldMkLst>
      </pc:sldChg>
      <pc:sldChg chg="modNotesTx">
        <pc:chgData name="Luc Lanthier" userId="12cd4454-394f-4197-a3cc-7e41fb7c9215" providerId="ADAL" clId="{CC739492-6C50-2448-A932-6478B38C90B8}" dt="2020-02-18T20:53:12.521" v="2999" actId="20577"/>
        <pc:sldMkLst>
          <pc:docMk/>
          <pc:sldMk cId="196957964" sldId="414"/>
        </pc:sldMkLst>
      </pc:sldChg>
      <pc:sldChg chg="modNotesTx">
        <pc:chgData name="Luc Lanthier" userId="12cd4454-394f-4197-a3cc-7e41fb7c9215" providerId="ADAL" clId="{CC739492-6C50-2448-A932-6478B38C90B8}" dt="2020-02-05T14:13:44.612" v="892" actId="20577"/>
        <pc:sldMkLst>
          <pc:docMk/>
          <pc:sldMk cId="2971865915" sldId="416"/>
        </pc:sldMkLst>
      </pc:sldChg>
    </pc:docChg>
  </pc:docChgLst>
  <pc:docChgLst>
    <pc:chgData name="Luc Lanthier" userId="12cd4454-394f-4197-a3cc-7e41fb7c9215" providerId="ADAL" clId="{A85B6083-21B5-4CA0-BC91-5515D2F1D968}"/>
    <pc:docChg chg="undo custSel addSld modSld sldOrd">
      <pc:chgData name="Luc Lanthier" userId="12cd4454-394f-4197-a3cc-7e41fb7c9215" providerId="ADAL" clId="{A85B6083-21B5-4CA0-BC91-5515D2F1D968}" dt="2020-02-07T17:18:43.067" v="16660" actId="20577"/>
      <pc:docMkLst>
        <pc:docMk/>
      </pc:docMkLst>
      <pc:sldChg chg="modNotesTx">
        <pc:chgData name="Luc Lanthier" userId="12cd4454-394f-4197-a3cc-7e41fb7c9215" providerId="ADAL" clId="{A85B6083-21B5-4CA0-BC91-5515D2F1D968}" dt="2020-02-04T16:00:09.819" v="136" actId="20577"/>
        <pc:sldMkLst>
          <pc:docMk/>
          <pc:sldMk cId="253909112" sldId="260"/>
        </pc:sldMkLst>
      </pc:sldChg>
      <pc:sldChg chg="modSp modNotesTx">
        <pc:chgData name="Luc Lanthier" userId="12cd4454-394f-4197-a3cc-7e41fb7c9215" providerId="ADAL" clId="{A85B6083-21B5-4CA0-BC91-5515D2F1D968}" dt="2020-02-04T15:59:59.915" v="134" actId="20577"/>
        <pc:sldMkLst>
          <pc:docMk/>
          <pc:sldMk cId="3309728742" sldId="266"/>
        </pc:sldMkLst>
        <pc:spChg chg="mod">
          <ac:chgData name="Luc Lanthier" userId="12cd4454-394f-4197-a3cc-7e41fb7c9215" providerId="ADAL" clId="{A85B6083-21B5-4CA0-BC91-5515D2F1D968}" dt="2020-02-04T15:58:01.184" v="41" actId="404"/>
          <ac:spMkLst>
            <pc:docMk/>
            <pc:sldMk cId="3309728742" sldId="266"/>
            <ac:spMk id="2" creationId="{00000000-0000-0000-0000-000000000000}"/>
          </ac:spMkLst>
        </pc:spChg>
        <pc:spChg chg="mod">
          <ac:chgData name="Luc Lanthier" userId="12cd4454-394f-4197-a3cc-7e41fb7c9215" providerId="ADAL" clId="{A85B6083-21B5-4CA0-BC91-5515D2F1D968}" dt="2020-02-04T15:58:09.945" v="43" actId="207"/>
          <ac:spMkLst>
            <pc:docMk/>
            <pc:sldMk cId="3309728742" sldId="266"/>
            <ac:spMk id="3" creationId="{00000000-0000-0000-0000-000000000000}"/>
          </ac:spMkLst>
        </pc:spChg>
      </pc:sldChg>
      <pc:sldChg chg="modSp modNotesTx">
        <pc:chgData name="Luc Lanthier" userId="12cd4454-394f-4197-a3cc-7e41fb7c9215" providerId="ADAL" clId="{A85B6083-21B5-4CA0-BC91-5515D2F1D968}" dt="2020-02-06T18:18:24.378" v="15803" actId="20577"/>
        <pc:sldMkLst>
          <pc:docMk/>
          <pc:sldMk cId="3386026723" sldId="267"/>
        </pc:sldMkLst>
        <pc:spChg chg="mod">
          <ac:chgData name="Luc Lanthier" userId="12cd4454-394f-4197-a3cc-7e41fb7c9215" providerId="ADAL" clId="{A85B6083-21B5-4CA0-BC91-5515D2F1D968}" dt="2020-02-06T18:18:24.378" v="15803" actId="20577"/>
          <ac:spMkLst>
            <pc:docMk/>
            <pc:sldMk cId="3386026723" sldId="267"/>
            <ac:spMk id="3" creationId="{00000000-0000-0000-0000-000000000000}"/>
          </ac:spMkLst>
        </pc:spChg>
      </pc:sldChg>
      <pc:sldChg chg="modSp modNotes modNotesTx">
        <pc:chgData name="Luc Lanthier" userId="12cd4454-394f-4197-a3cc-7e41fb7c9215" providerId="ADAL" clId="{A85B6083-21B5-4CA0-BC91-5515D2F1D968}" dt="2020-02-06T18:28:27.699" v="16180" actId="6549"/>
        <pc:sldMkLst>
          <pc:docMk/>
          <pc:sldMk cId="3471276380" sldId="268"/>
        </pc:sldMkLst>
        <pc:spChg chg="mod">
          <ac:chgData name="Luc Lanthier" userId="12cd4454-394f-4197-a3cc-7e41fb7c9215" providerId="ADAL" clId="{A85B6083-21B5-4CA0-BC91-5515D2F1D968}" dt="2020-02-06T18:26:23.838" v="16064" actId="113"/>
          <ac:spMkLst>
            <pc:docMk/>
            <pc:sldMk cId="3471276380" sldId="268"/>
            <ac:spMk id="3" creationId="{00000000-0000-0000-0000-000000000000}"/>
          </ac:spMkLst>
        </pc:spChg>
      </pc:sldChg>
      <pc:sldChg chg="modSp modNotes modNotesTx">
        <pc:chgData name="Luc Lanthier" userId="12cd4454-394f-4197-a3cc-7e41fb7c9215" providerId="ADAL" clId="{A85B6083-21B5-4CA0-BC91-5515D2F1D968}" dt="2020-02-06T18:27:15.213" v="16088" actId="20577"/>
        <pc:sldMkLst>
          <pc:docMk/>
          <pc:sldMk cId="908554425" sldId="269"/>
        </pc:sldMkLst>
        <pc:spChg chg="mod">
          <ac:chgData name="Luc Lanthier" userId="12cd4454-394f-4197-a3cc-7e41fb7c9215" providerId="ADAL" clId="{A85B6083-21B5-4CA0-BC91-5515D2F1D968}" dt="2020-02-04T19:33:05.451" v="6118" actId="6549"/>
          <ac:spMkLst>
            <pc:docMk/>
            <pc:sldMk cId="908554425" sldId="269"/>
            <ac:spMk id="3" creationId="{00000000-0000-0000-0000-000000000000}"/>
          </ac:spMkLst>
        </pc:spChg>
      </pc:sldChg>
      <pc:sldChg chg="modSp modNotesTx">
        <pc:chgData name="Luc Lanthier" userId="12cd4454-394f-4197-a3cc-7e41fb7c9215" providerId="ADAL" clId="{A85B6083-21B5-4CA0-BC91-5515D2F1D968}" dt="2020-02-04T19:34:52.232" v="6159" actId="20577"/>
        <pc:sldMkLst>
          <pc:docMk/>
          <pc:sldMk cId="1169490022" sldId="270"/>
        </pc:sldMkLst>
        <pc:spChg chg="mod">
          <ac:chgData name="Luc Lanthier" userId="12cd4454-394f-4197-a3cc-7e41fb7c9215" providerId="ADAL" clId="{A85B6083-21B5-4CA0-BC91-5515D2F1D968}" dt="2020-02-04T19:34:52.232" v="6159" actId="20577"/>
          <ac:spMkLst>
            <pc:docMk/>
            <pc:sldMk cId="1169490022" sldId="270"/>
            <ac:spMk id="3" creationId="{00000000-0000-0000-0000-000000000000}"/>
          </ac:spMkLst>
        </pc:spChg>
      </pc:sldChg>
      <pc:sldChg chg="delSp modSp modNotesTx">
        <pc:chgData name="Luc Lanthier" userId="12cd4454-394f-4197-a3cc-7e41fb7c9215" providerId="ADAL" clId="{A85B6083-21B5-4CA0-BC91-5515D2F1D968}" dt="2020-02-06T18:28:34.843" v="16181" actId="20577"/>
        <pc:sldMkLst>
          <pc:docMk/>
          <pc:sldMk cId="3648211932" sldId="271"/>
        </pc:sldMkLst>
        <pc:spChg chg="del mod">
          <ac:chgData name="Luc Lanthier" userId="12cd4454-394f-4197-a3cc-7e41fb7c9215" providerId="ADAL" clId="{A85B6083-21B5-4CA0-BC91-5515D2F1D968}" dt="2020-02-04T19:31:28.727" v="6117" actId="478"/>
          <ac:spMkLst>
            <pc:docMk/>
            <pc:sldMk cId="3648211932" sldId="271"/>
            <ac:spMk id="4" creationId="{00000000-0000-0000-0000-000000000000}"/>
          </ac:spMkLst>
        </pc:spChg>
      </pc:sldChg>
      <pc:sldChg chg="modNotes modNotesTx">
        <pc:chgData name="Luc Lanthier" userId="12cd4454-394f-4197-a3cc-7e41fb7c9215" providerId="ADAL" clId="{A85B6083-21B5-4CA0-BC91-5515D2F1D968}" dt="2020-02-06T21:33:44.014" v="16458" actId="20577"/>
        <pc:sldMkLst>
          <pc:docMk/>
          <pc:sldMk cId="1410681031" sldId="273"/>
        </pc:sldMkLst>
      </pc:sldChg>
      <pc:sldChg chg="modSp modNotesTx">
        <pc:chgData name="Luc Lanthier" userId="12cd4454-394f-4197-a3cc-7e41fb7c9215" providerId="ADAL" clId="{A85B6083-21B5-4CA0-BC91-5515D2F1D968}" dt="2020-02-06T18:24:53.573" v="16060" actId="20577"/>
        <pc:sldMkLst>
          <pc:docMk/>
          <pc:sldMk cId="1075346554" sldId="274"/>
        </pc:sldMkLst>
        <pc:spChg chg="mod">
          <ac:chgData name="Luc Lanthier" userId="12cd4454-394f-4197-a3cc-7e41fb7c9215" providerId="ADAL" clId="{A85B6083-21B5-4CA0-BC91-5515D2F1D968}" dt="2020-02-06T18:24:27.847" v="16056" actId="20577"/>
          <ac:spMkLst>
            <pc:docMk/>
            <pc:sldMk cId="1075346554" sldId="274"/>
            <ac:spMk id="3" creationId="{00000000-0000-0000-0000-000000000000}"/>
          </ac:spMkLst>
        </pc:spChg>
      </pc:sldChg>
      <pc:sldChg chg="modNotes modNotesTx">
        <pc:chgData name="Luc Lanthier" userId="12cd4454-394f-4197-a3cc-7e41fb7c9215" providerId="ADAL" clId="{A85B6083-21B5-4CA0-BC91-5515D2F1D968}" dt="2020-02-07T17:17:59.813" v="16570" actId="20577"/>
        <pc:sldMkLst>
          <pc:docMk/>
          <pc:sldMk cId="3353908840" sldId="394"/>
        </pc:sldMkLst>
      </pc:sldChg>
      <pc:sldChg chg="modNotes modNotesTx">
        <pc:chgData name="Luc Lanthier" userId="12cd4454-394f-4197-a3cc-7e41fb7c9215" providerId="ADAL" clId="{A85B6083-21B5-4CA0-BC91-5515D2F1D968}" dt="2020-02-06T21:34:16.187" v="16470" actId="20577"/>
        <pc:sldMkLst>
          <pc:docMk/>
          <pc:sldMk cId="2217843927" sldId="395"/>
        </pc:sldMkLst>
      </pc:sldChg>
      <pc:sldChg chg="modSp modNotesTx">
        <pc:chgData name="Luc Lanthier" userId="12cd4454-394f-4197-a3cc-7e41fb7c9215" providerId="ADAL" clId="{A85B6083-21B5-4CA0-BC91-5515D2F1D968}" dt="2020-02-07T17:18:43.067" v="16660" actId="20577"/>
        <pc:sldMkLst>
          <pc:docMk/>
          <pc:sldMk cId="1103266804" sldId="396"/>
        </pc:sldMkLst>
        <pc:spChg chg="mod">
          <ac:chgData name="Luc Lanthier" userId="12cd4454-394f-4197-a3cc-7e41fb7c9215" providerId="ADAL" clId="{A85B6083-21B5-4CA0-BC91-5515D2F1D968}" dt="2020-02-05T18:24:10.724" v="12351" actId="404"/>
          <ac:spMkLst>
            <pc:docMk/>
            <pc:sldMk cId="1103266804" sldId="396"/>
            <ac:spMk id="3" creationId="{00000000-0000-0000-0000-000000000000}"/>
          </ac:spMkLst>
        </pc:spChg>
      </pc:sldChg>
      <pc:sldChg chg="modSp modNotesTx">
        <pc:chgData name="Luc Lanthier" userId="12cd4454-394f-4197-a3cc-7e41fb7c9215" providerId="ADAL" clId="{A85B6083-21B5-4CA0-BC91-5515D2F1D968}" dt="2020-02-05T19:57:32.522" v="15778" actId="20577"/>
        <pc:sldMkLst>
          <pc:docMk/>
          <pc:sldMk cId="2720338359" sldId="397"/>
        </pc:sldMkLst>
        <pc:spChg chg="mod">
          <ac:chgData name="Luc Lanthier" userId="12cd4454-394f-4197-a3cc-7e41fb7c9215" providerId="ADAL" clId="{A85B6083-21B5-4CA0-BC91-5515D2F1D968}" dt="2020-02-05T18:26:59.236" v="12552" actId="6549"/>
          <ac:spMkLst>
            <pc:docMk/>
            <pc:sldMk cId="2720338359" sldId="397"/>
            <ac:spMk id="3" creationId="{00000000-0000-0000-0000-000000000000}"/>
          </ac:spMkLst>
        </pc:spChg>
      </pc:sldChg>
      <pc:sldChg chg="modNotes modNotesTx">
        <pc:chgData name="Luc Lanthier" userId="12cd4454-394f-4197-a3cc-7e41fb7c9215" providerId="ADAL" clId="{A85B6083-21B5-4CA0-BC91-5515D2F1D968}" dt="2020-02-04T21:53:34.842" v="12282" actId="20577"/>
        <pc:sldMkLst>
          <pc:docMk/>
          <pc:sldMk cId="3350502671" sldId="403"/>
        </pc:sldMkLst>
      </pc:sldChg>
      <pc:sldChg chg="modNotes modNotesTx">
        <pc:chgData name="Luc Lanthier" userId="12cd4454-394f-4197-a3cc-7e41fb7c9215" providerId="ADAL" clId="{A85B6083-21B5-4CA0-BC91-5515D2F1D968}" dt="2020-02-07T17:17:48.734" v="16561" actId="27636"/>
        <pc:sldMkLst>
          <pc:docMk/>
          <pc:sldMk cId="813353467" sldId="405"/>
        </pc:sldMkLst>
      </pc:sldChg>
      <pc:sldChg chg="modNotesTx">
        <pc:chgData name="Luc Lanthier" userId="12cd4454-394f-4197-a3cc-7e41fb7c9215" providerId="ADAL" clId="{A85B6083-21B5-4CA0-BC91-5515D2F1D968}" dt="2020-02-06T21:28:36.860" v="16277" actId="313"/>
        <pc:sldMkLst>
          <pc:docMk/>
          <pc:sldMk cId="678616742" sldId="409"/>
        </pc:sldMkLst>
      </pc:sldChg>
      <pc:sldChg chg="addSp ord">
        <pc:chgData name="Luc Lanthier" userId="12cd4454-394f-4197-a3cc-7e41fb7c9215" providerId="ADAL" clId="{A85B6083-21B5-4CA0-BC91-5515D2F1D968}" dt="2020-02-04T19:33:24.438" v="6121"/>
        <pc:sldMkLst>
          <pc:docMk/>
          <pc:sldMk cId="456655279" sldId="410"/>
        </pc:sldMkLst>
        <pc:picChg chg="add">
          <ac:chgData name="Luc Lanthier" userId="12cd4454-394f-4197-a3cc-7e41fb7c9215" providerId="ADAL" clId="{A85B6083-21B5-4CA0-BC91-5515D2F1D968}" dt="2020-02-04T19:33:10.269" v="6119"/>
          <ac:picMkLst>
            <pc:docMk/>
            <pc:sldMk cId="456655279" sldId="410"/>
            <ac:picMk id="2" creationId="{D5E5E3D6-27B5-464B-9357-8ED4E97E4A6D}"/>
          </ac:picMkLst>
        </pc:picChg>
      </pc:sldChg>
      <pc:sldChg chg="modNotesTx">
        <pc:chgData name="Luc Lanthier" userId="12cd4454-394f-4197-a3cc-7e41fb7c9215" providerId="ADAL" clId="{A85B6083-21B5-4CA0-BC91-5515D2F1D968}" dt="2020-02-07T17:16:45.809" v="16560" actId="113"/>
        <pc:sldMkLst>
          <pc:docMk/>
          <pc:sldMk cId="1229582703" sldId="413"/>
        </pc:sldMkLst>
      </pc:sldChg>
      <pc:sldChg chg="modNotesTx">
        <pc:chgData name="Luc Lanthier" userId="12cd4454-394f-4197-a3cc-7e41fb7c9215" providerId="ADAL" clId="{A85B6083-21B5-4CA0-BC91-5515D2F1D968}" dt="2020-02-06T21:30:59.087" v="16386" actId="20577"/>
        <pc:sldMkLst>
          <pc:docMk/>
          <pc:sldMk cId="196957964" sldId="414"/>
        </pc:sldMkLst>
      </pc:sldChg>
      <pc:sldChg chg="modSp add modNotesTx">
        <pc:chgData name="Luc Lanthier" userId="12cd4454-394f-4197-a3cc-7e41fb7c9215" providerId="ADAL" clId="{A85B6083-21B5-4CA0-BC91-5515D2F1D968}" dt="2020-02-06T18:27:34.830" v="16106" actId="20577"/>
        <pc:sldMkLst>
          <pc:docMk/>
          <pc:sldMk cId="2971865915" sldId="416"/>
        </pc:sldMkLst>
        <pc:spChg chg="mod">
          <ac:chgData name="Luc Lanthier" userId="12cd4454-394f-4197-a3cc-7e41fb7c9215" providerId="ADAL" clId="{A85B6083-21B5-4CA0-BC91-5515D2F1D968}" dt="2020-02-04T21:48:00.184" v="12245" actId="20577"/>
          <ac:spMkLst>
            <pc:docMk/>
            <pc:sldMk cId="2971865915" sldId="416"/>
            <ac:spMk id="3" creationId="{00000000-0000-0000-0000-000000000000}"/>
          </ac:spMkLst>
        </pc:spChg>
      </pc:sldChg>
      <pc:sldChg chg="add">
        <pc:chgData name="Luc Lanthier" userId="12cd4454-394f-4197-a3cc-7e41fb7c9215" providerId="ADAL" clId="{A85B6083-21B5-4CA0-BC91-5515D2F1D968}" dt="2020-02-04T19:33:30.370" v="6122"/>
        <pc:sldMkLst>
          <pc:docMk/>
          <pc:sldMk cId="1726705366" sldId="417"/>
        </pc:sldMkLst>
      </pc:sldChg>
      <pc:sldChg chg="modSp add modNotesTx">
        <pc:chgData name="Luc Lanthier" userId="12cd4454-394f-4197-a3cc-7e41fb7c9215" providerId="ADAL" clId="{A85B6083-21B5-4CA0-BC91-5515D2F1D968}" dt="2020-02-05T19:46:34.931" v="15026" actId="20577"/>
        <pc:sldMkLst>
          <pc:docMk/>
          <pc:sldMk cId="1749679150" sldId="417"/>
        </pc:sldMkLst>
        <pc:spChg chg="mod">
          <ac:chgData name="Luc Lanthier" userId="12cd4454-394f-4197-a3cc-7e41fb7c9215" providerId="ADAL" clId="{A85B6083-21B5-4CA0-BC91-5515D2F1D968}" dt="2020-02-05T18:53:58.465" v="12675" actId="6549"/>
          <ac:spMkLst>
            <pc:docMk/>
            <pc:sldMk cId="1749679150" sldId="417"/>
            <ac:spMk id="3" creationId="{00000000-0000-0000-0000-000000000000}"/>
          </ac:spMkLst>
        </pc:spChg>
      </pc:sldChg>
      <pc:sldChg chg="modSp add modNotes modNotesTx">
        <pc:chgData name="Luc Lanthier" userId="12cd4454-394f-4197-a3cc-7e41fb7c9215" providerId="ADAL" clId="{A85B6083-21B5-4CA0-BC91-5515D2F1D968}" dt="2020-02-04T21:53:39.620" v="12283" actId="20577"/>
        <pc:sldMkLst>
          <pc:docMk/>
          <pc:sldMk cId="2577339258" sldId="418"/>
        </pc:sldMkLst>
        <pc:spChg chg="mod">
          <ac:chgData name="Luc Lanthier" userId="12cd4454-394f-4197-a3cc-7e41fb7c9215" providerId="ADAL" clId="{A85B6083-21B5-4CA0-BC91-5515D2F1D968}" dt="2020-02-04T19:53:33.549" v="6907" actId="20577"/>
          <ac:spMkLst>
            <pc:docMk/>
            <pc:sldMk cId="2577339258" sldId="418"/>
            <ac:spMk id="4" creationId="{00000000-0000-0000-0000-000000000000}"/>
          </ac:spMkLst>
        </pc:spChg>
      </pc:sldChg>
      <pc:sldChg chg="modSp add modNotesTx">
        <pc:chgData name="Luc Lanthier" userId="12cd4454-394f-4197-a3cc-7e41fb7c9215" providerId="ADAL" clId="{A85B6083-21B5-4CA0-BC91-5515D2F1D968}" dt="2020-02-05T19:58:19.775" v="15795" actId="20577"/>
        <pc:sldMkLst>
          <pc:docMk/>
          <pc:sldMk cId="3533548430" sldId="418"/>
        </pc:sldMkLst>
        <pc:spChg chg="mod">
          <ac:chgData name="Luc Lanthier" userId="12cd4454-394f-4197-a3cc-7e41fb7c9215" providerId="ADAL" clId="{A85B6083-21B5-4CA0-BC91-5515D2F1D968}" dt="2020-02-05T18:28:01.059" v="12576" actId="404"/>
          <ac:spMkLst>
            <pc:docMk/>
            <pc:sldMk cId="3533548430" sldId="418"/>
            <ac:spMk id="3" creationId="{00000000-0000-0000-0000-000000000000}"/>
          </ac:spMkLst>
        </pc:spChg>
      </pc:sldChg>
      <pc:sldChg chg="modSp add modNotesTx">
        <pc:chgData name="Luc Lanthier" userId="12cd4454-394f-4197-a3cc-7e41fb7c9215" providerId="ADAL" clId="{A85B6083-21B5-4CA0-BC91-5515D2F1D968}" dt="2020-02-05T19:58:35.110" v="15800" actId="20577"/>
        <pc:sldMkLst>
          <pc:docMk/>
          <pc:sldMk cId="640808295" sldId="419"/>
        </pc:sldMkLst>
        <pc:spChg chg="mod">
          <ac:chgData name="Luc Lanthier" userId="12cd4454-394f-4197-a3cc-7e41fb7c9215" providerId="ADAL" clId="{A85B6083-21B5-4CA0-BC91-5515D2F1D968}" dt="2020-02-05T18:28:36.438" v="12589" actId="20577"/>
          <ac:spMkLst>
            <pc:docMk/>
            <pc:sldMk cId="640808295" sldId="41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5322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8819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2533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8481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0462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i="0" dirty="0"/>
          </a:p>
          <a:p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315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500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28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3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CA" baseline="0" dirty="0"/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908720"/>
            <a:ext cx="11582400" cy="1143000"/>
          </a:xfrm>
        </p:spPr>
        <p:txBody>
          <a:bodyPr/>
          <a:lstStyle/>
          <a:p>
            <a:r>
              <a:rPr lang="fr-CA" sz="3200" b="0" err="1">
                <a:solidFill>
                  <a:srgbClr val="000000"/>
                </a:solidFill>
              </a:rPr>
              <a:t>Diagnosis</a:t>
            </a:r>
            <a:r>
              <a:rPr lang="fr-CA" sz="3200" b="0">
                <a:solidFill>
                  <a:srgbClr val="000000"/>
                </a:solidFill>
              </a:rPr>
              <a:t> of </a:t>
            </a:r>
            <a:r>
              <a:rPr lang="fr-CA" sz="3200" b="0" err="1">
                <a:solidFill>
                  <a:srgbClr val="000000"/>
                </a:solidFill>
              </a:rPr>
              <a:t>Pulmonary</a:t>
            </a:r>
            <a:r>
              <a:rPr lang="fr-CA" sz="3200" b="0">
                <a:solidFill>
                  <a:srgbClr val="000000"/>
                </a:solidFill>
              </a:rPr>
              <a:t> </a:t>
            </a:r>
            <a:r>
              <a:rPr lang="fr-CA" sz="3200" b="0" err="1">
                <a:solidFill>
                  <a:srgbClr val="000000"/>
                </a:solidFill>
              </a:rPr>
              <a:t>Embolism</a:t>
            </a:r>
            <a:r>
              <a:rPr lang="fr-CA" sz="3200" b="0">
                <a:solidFill>
                  <a:srgbClr val="000000"/>
                </a:solidFill>
              </a:rPr>
              <a:t/>
            </a:r>
            <a:br>
              <a:rPr lang="fr-CA" sz="3200" b="0">
                <a:solidFill>
                  <a:srgbClr val="000000"/>
                </a:solidFill>
              </a:rPr>
            </a:br>
            <a:r>
              <a:rPr lang="en-US" sz="3200" b="0">
                <a:solidFill>
                  <a:srgbClr val="000000"/>
                </a:solidFill>
              </a:rPr>
              <a:t>with d-Dimer Adjusted to Clinical Probability</a:t>
            </a:r>
            <a:r>
              <a:rPr lang="fr-CA" sz="2000" b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dirty="0" err="1">
                <a:solidFill>
                  <a:srgbClr val="000000"/>
                </a:solidFill>
              </a:rPr>
              <a:t>Kearon</a:t>
            </a:r>
            <a:r>
              <a:rPr lang="fr-CA" sz="2800" dirty="0">
                <a:solidFill>
                  <a:srgbClr val="000000"/>
                </a:solidFill>
              </a:rPr>
              <a:t> C, de Wit K, </a:t>
            </a:r>
            <a:r>
              <a:rPr lang="fr-CA" sz="2800" dirty="0" err="1">
                <a:solidFill>
                  <a:srgbClr val="000000"/>
                </a:solidFill>
              </a:rPr>
              <a:t>Parpia</a:t>
            </a:r>
            <a:r>
              <a:rPr lang="fr-CA" sz="2800" dirty="0">
                <a:solidFill>
                  <a:srgbClr val="000000"/>
                </a:solidFill>
              </a:rPr>
              <a:t> S et coll.</a:t>
            </a:r>
          </a:p>
          <a:p>
            <a:pPr algn="ctr">
              <a:buNone/>
            </a:pPr>
            <a:endParaRPr lang="fr-CA" sz="2800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fr-CA" dirty="0">
                <a:solidFill>
                  <a:srgbClr val="000000"/>
                </a:solidFill>
              </a:rPr>
              <a:t>N </a:t>
            </a:r>
            <a:r>
              <a:rPr lang="fr-CA" dirty="0" err="1">
                <a:solidFill>
                  <a:srgbClr val="000000"/>
                </a:solidFill>
              </a:rPr>
              <a:t>Engl</a:t>
            </a:r>
            <a:r>
              <a:rPr lang="fr-CA" dirty="0">
                <a:solidFill>
                  <a:srgbClr val="000000"/>
                </a:solidFill>
              </a:rPr>
              <a:t> J Med 2019;381:2125-34.</a:t>
            </a: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>
                <a:solidFill>
                  <a:srgbClr val="000000"/>
                </a:solidFill>
              </a:rPr>
              <a:t>Flot des participants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628800"/>
            <a:ext cx="7920880" cy="50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>
                <a:solidFill>
                  <a:srgbClr val="000000"/>
                </a:solidFill>
              </a:rPr>
              <a:t>Caractéristiques des patients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992"/>
            <a:ext cx="5432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0"/>
            <a:ext cx="6333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16632"/>
            <a:ext cx="78613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368300"/>
            <a:ext cx="91821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8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Conclusion des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La combinaison d’une probabilité clinique pré-test </a:t>
            </a:r>
            <a:r>
              <a:rPr lang="fr-CA" b="1" dirty="0">
                <a:solidFill>
                  <a:srgbClr val="000000"/>
                </a:solidFill>
              </a:rPr>
              <a:t>faible</a:t>
            </a:r>
            <a:r>
              <a:rPr lang="fr-CA" dirty="0">
                <a:solidFill>
                  <a:srgbClr val="000000"/>
                </a:solidFill>
              </a:rPr>
              <a:t> et d'un niveau de D-Dimères &lt; 1000 mcg/L identifie un groupe de patients à </a:t>
            </a:r>
            <a:r>
              <a:rPr lang="fr-CA" b="1" dirty="0">
                <a:solidFill>
                  <a:srgbClr val="000000"/>
                </a:solidFill>
              </a:rPr>
              <a:t>très</a:t>
            </a:r>
            <a:r>
              <a:rPr lang="fr-CA" dirty="0">
                <a:solidFill>
                  <a:srgbClr val="000000"/>
                </a:solidFill>
              </a:rPr>
              <a:t> faible risque d'embolie pulmonaire.</a:t>
            </a: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L’utilisation de l'algorithme diagnostique </a:t>
            </a:r>
            <a:r>
              <a:rPr lang="fr-CA" dirty="0" err="1">
                <a:solidFill>
                  <a:srgbClr val="000000"/>
                </a:solidFill>
              </a:rPr>
              <a:t>PEGeD</a:t>
            </a:r>
            <a:r>
              <a:rPr lang="fr-CA" dirty="0">
                <a:solidFill>
                  <a:srgbClr val="000000"/>
                </a:solidFill>
              </a:rPr>
              <a:t> réduit le nombre d'imagerie pulmonaire réalisée chez des patients avec soupçon d’embolie pulmonaire.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>
                <a:solidFill>
                  <a:srgbClr val="000000"/>
                </a:solidFill>
              </a:rPr>
              <a:t>Faiblesses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Commentaires </a:t>
            </a:r>
            <a:br>
              <a:rPr lang="fr-CA" b="0">
                <a:solidFill>
                  <a:srgbClr val="000000"/>
                </a:solidFill>
              </a:rPr>
            </a:br>
            <a:r>
              <a:rPr lang="fr-CA" b="0">
                <a:solidFill>
                  <a:srgbClr val="000000"/>
                </a:solidFill>
              </a:rPr>
              <a:t>(lettre, éditorial, consensus)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12192000" cy="58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9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rgbClr val="000000"/>
                </a:solidFill>
              </a:rPr>
              <a:t>Dransfield MT, Voelker H, Bhatt SP, Brenner K, </a:t>
            </a:r>
            <a:r>
              <a:rPr lang="en-US" sz="2800" err="1">
                <a:solidFill>
                  <a:srgbClr val="000000"/>
                </a:solidFill>
              </a:rPr>
              <a:t>Casaburi</a:t>
            </a:r>
            <a:r>
              <a:rPr lang="en-US" sz="2800">
                <a:solidFill>
                  <a:srgbClr val="000000"/>
                </a:solidFill>
              </a:rPr>
              <a:t> R, Come CE, et al. Metoprolol for the Prevention of Acute Exacerbations of COPD. N </a:t>
            </a:r>
            <a:r>
              <a:rPr lang="en-US" sz="2800" err="1">
                <a:solidFill>
                  <a:srgbClr val="000000"/>
                </a:solidFill>
              </a:rPr>
              <a:t>Engl</a:t>
            </a:r>
            <a:r>
              <a:rPr lang="en-US" sz="2800">
                <a:solidFill>
                  <a:srgbClr val="000000"/>
                </a:solidFill>
              </a:rPr>
              <a:t> J Med. 2019;381(24):2304-14.</a:t>
            </a:r>
            <a:endParaRPr lang="fr-CA" sz="28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800" err="1">
                <a:solidFill>
                  <a:srgbClr val="000000"/>
                </a:solidFill>
              </a:rPr>
              <a:t>Voskoboinik</a:t>
            </a:r>
            <a:r>
              <a:rPr lang="fr-FR" sz="2800">
                <a:solidFill>
                  <a:srgbClr val="000000"/>
                </a:solidFill>
              </a:rPr>
              <a:t> A, </a:t>
            </a:r>
            <a:r>
              <a:rPr lang="fr-FR" sz="2800" err="1">
                <a:solidFill>
                  <a:srgbClr val="000000"/>
                </a:solidFill>
              </a:rPr>
              <a:t>Kalman</a:t>
            </a:r>
            <a:r>
              <a:rPr lang="fr-FR" sz="2800">
                <a:solidFill>
                  <a:srgbClr val="000000"/>
                </a:solidFill>
              </a:rPr>
              <a:t> JM, De Silva A, Nicholls T, Costello B, </a:t>
            </a:r>
            <a:r>
              <a:rPr lang="fr-FR" sz="2800" err="1">
                <a:solidFill>
                  <a:srgbClr val="000000"/>
                </a:solidFill>
              </a:rPr>
              <a:t>Nanayakkara</a:t>
            </a:r>
            <a:r>
              <a:rPr lang="fr-FR" sz="2800">
                <a:solidFill>
                  <a:srgbClr val="000000"/>
                </a:solidFill>
              </a:rPr>
              <a:t> S, et al. </a:t>
            </a:r>
            <a:r>
              <a:rPr lang="fr-FR" sz="2800" err="1">
                <a:solidFill>
                  <a:srgbClr val="000000"/>
                </a:solidFill>
              </a:rPr>
              <a:t>Alcohol</a:t>
            </a:r>
            <a:r>
              <a:rPr lang="fr-FR" sz="2800">
                <a:solidFill>
                  <a:srgbClr val="000000"/>
                </a:solidFill>
              </a:rPr>
              <a:t> abstinence in </a:t>
            </a:r>
            <a:r>
              <a:rPr lang="fr-FR" sz="2800" err="1">
                <a:solidFill>
                  <a:srgbClr val="000000"/>
                </a:solidFill>
              </a:rPr>
              <a:t>drinkers</a:t>
            </a:r>
            <a:r>
              <a:rPr lang="fr-FR" sz="2800">
                <a:solidFill>
                  <a:srgbClr val="000000"/>
                </a:solidFill>
              </a:rPr>
              <a:t> </a:t>
            </a:r>
            <a:r>
              <a:rPr lang="fr-FR" sz="2800" err="1">
                <a:solidFill>
                  <a:srgbClr val="000000"/>
                </a:solidFill>
              </a:rPr>
              <a:t>with</a:t>
            </a:r>
            <a:r>
              <a:rPr lang="fr-FR" sz="2800">
                <a:solidFill>
                  <a:srgbClr val="000000"/>
                </a:solidFill>
              </a:rPr>
              <a:t> atrial fibrillation. </a:t>
            </a:r>
            <a:r>
              <a:rPr lang="en-US" sz="2800">
                <a:solidFill>
                  <a:srgbClr val="000000"/>
                </a:solidFill>
              </a:rPr>
              <a:t>N </a:t>
            </a:r>
            <a:r>
              <a:rPr lang="en-US" sz="2800" err="1">
                <a:solidFill>
                  <a:srgbClr val="000000"/>
                </a:solidFill>
              </a:rPr>
              <a:t>Engl</a:t>
            </a:r>
            <a:r>
              <a:rPr lang="en-US" sz="2800">
                <a:solidFill>
                  <a:srgbClr val="000000"/>
                </a:solidFill>
              </a:rPr>
              <a:t> J Med. 2020;382(1):20‑8. </a:t>
            </a:r>
            <a:endParaRPr lang="fr-CA" sz="28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>
                <a:solidFill>
                  <a:srgbClr val="000000"/>
                </a:solidFill>
              </a:rPr>
              <a:t>Duceppe E, Patel A, Chan MTV, Berwanger O, </a:t>
            </a:r>
            <a:r>
              <a:rPr lang="en-US" sz="2800" err="1">
                <a:solidFill>
                  <a:srgbClr val="000000"/>
                </a:solidFill>
              </a:rPr>
              <a:t>Ackland</a:t>
            </a:r>
            <a:r>
              <a:rPr lang="en-US" sz="2800">
                <a:solidFill>
                  <a:srgbClr val="000000"/>
                </a:solidFill>
              </a:rPr>
              <a:t> G, </a:t>
            </a:r>
            <a:r>
              <a:rPr lang="en-US" sz="2800" err="1">
                <a:solidFill>
                  <a:srgbClr val="000000"/>
                </a:solidFill>
              </a:rPr>
              <a:t>Kavsak</a:t>
            </a:r>
            <a:r>
              <a:rPr lang="en-US" sz="2800">
                <a:solidFill>
                  <a:srgbClr val="000000"/>
                </a:solidFill>
              </a:rPr>
              <a:t> PA, et al. Preoperative </a:t>
            </a:r>
            <a:r>
              <a:rPr lang="en-US" sz="2800" i="1">
                <a:solidFill>
                  <a:srgbClr val="000000"/>
                </a:solidFill>
              </a:rPr>
              <a:t>n</a:t>
            </a:r>
            <a:r>
              <a:rPr lang="en-US" sz="2800">
                <a:solidFill>
                  <a:srgbClr val="000000"/>
                </a:solidFill>
              </a:rPr>
              <a:t> -terminal pro–b-type natriuretic peptide and cardiovascular events after noncardiac surgery: a cohort study. Ann Intern Med. 2020;172(2):96. </a:t>
            </a:r>
            <a:endParaRPr lang="fr-CA" sz="2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sujets ambulatoires avec embolie pulmonaire suspectée, une nouvelle stratégie diagnostique utilisant les D-Dimères ajustés en fonction de la probabilité clinique permet-elle d’exclure de façon sécuritaire le diagnostic d’EP sans avoir recours à l’imagerie?</a:t>
            </a: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rgbClr val="000000"/>
                </a:solidFill>
              </a:rPr>
              <a:t>Brown SGA, Ball EL, Perrin K, Asha SE, Braithwaite I, Egerton-Warburton D, et al. Conservative versus interventional treatment for spontaneous pneumothorax. N </a:t>
            </a:r>
            <a:r>
              <a:rPr lang="en-US" sz="2800" err="1">
                <a:solidFill>
                  <a:srgbClr val="000000"/>
                </a:solidFill>
              </a:rPr>
              <a:t>Engl</a:t>
            </a:r>
            <a:r>
              <a:rPr lang="en-US" sz="2800">
                <a:solidFill>
                  <a:srgbClr val="000000"/>
                </a:solidFill>
              </a:rPr>
              <a:t> J Med. 2020;382(5):405‑15. </a:t>
            </a:r>
            <a:endParaRPr lang="fr-CA" sz="28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679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solidFill>
                  <a:srgbClr val="000000"/>
                </a:solidFill>
              </a:rPr>
              <a:t>Guides de pratique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rgbClr val="000000"/>
                </a:solidFill>
              </a:rPr>
              <a:t>Owens DK, Davidson KW, </a:t>
            </a:r>
            <a:r>
              <a:rPr lang="en-US" sz="2800" err="1">
                <a:solidFill>
                  <a:srgbClr val="000000"/>
                </a:solidFill>
              </a:rPr>
              <a:t>Krist</a:t>
            </a:r>
            <a:r>
              <a:rPr lang="en-US" sz="2800">
                <a:solidFill>
                  <a:srgbClr val="000000"/>
                </a:solidFill>
              </a:rPr>
              <a:t> AH, Barry MJ, Cabana M, et al. Screening for Abdominal Aortic Aneurysm: US Preventive Services Task Force Recommendation Statement. JAMA. 2019;322(22):2211-8.</a:t>
            </a:r>
            <a:endParaRPr lang="fr-CA" sz="28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>
                <a:solidFill>
                  <a:srgbClr val="000000"/>
                </a:solidFill>
              </a:rPr>
              <a:t>Powers WJ, </a:t>
            </a:r>
            <a:r>
              <a:rPr lang="en-US" sz="2800" err="1">
                <a:solidFill>
                  <a:srgbClr val="000000"/>
                </a:solidFill>
              </a:rPr>
              <a:t>Rabinstein</a:t>
            </a:r>
            <a:r>
              <a:rPr lang="en-US" sz="2800">
                <a:solidFill>
                  <a:srgbClr val="000000"/>
                </a:solidFill>
              </a:rPr>
              <a:t> AA, Ackerson T, Adeoye OM, </a:t>
            </a:r>
            <a:r>
              <a:rPr lang="en-US" sz="2800" err="1">
                <a:solidFill>
                  <a:srgbClr val="000000"/>
                </a:solidFill>
              </a:rPr>
              <a:t>Bambakidis</a:t>
            </a:r>
            <a:r>
              <a:rPr lang="en-US" sz="2800">
                <a:solidFill>
                  <a:srgbClr val="000000"/>
                </a:solidFill>
              </a:rPr>
              <a:t> NC, Becker K, et al. Guidelines for the Early Management of Patients With Acute Ischemic Stroke: 2019 Update to the 2018 Guidelines for the Early Management of Acute Ischemic Stroke: A Guideline for Healthcare Professionals From the American Heart Association/American Stroke Association. Stroke. 2019;50(12):e344-e418.</a:t>
            </a:r>
            <a:endParaRPr lang="fr-CA" sz="2800">
              <a:solidFill>
                <a:srgbClr val="000000"/>
              </a:solidFill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solidFill>
                  <a:srgbClr val="000000"/>
                </a:solidFill>
              </a:rPr>
              <a:t>Guides de pratique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Summary of Revisions: Standards of Medical Care in Diabetes-2020. Diabetes Care. 2020;43(</a:t>
            </a:r>
            <a:r>
              <a:rPr lang="en-US" sz="2000" dirty="0" err="1">
                <a:solidFill>
                  <a:srgbClr val="000000"/>
                </a:solidFill>
              </a:rPr>
              <a:t>Suppl</a:t>
            </a:r>
            <a:r>
              <a:rPr lang="en-US" sz="2000" dirty="0">
                <a:solidFill>
                  <a:srgbClr val="000000"/>
                </a:solidFill>
              </a:rPr>
              <a:t> 1):S4-S6.</a:t>
            </a:r>
            <a:endParaRPr lang="fr-CA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Mach F, </a:t>
            </a:r>
            <a:r>
              <a:rPr lang="en-US" sz="2000" dirty="0" err="1">
                <a:solidFill>
                  <a:srgbClr val="000000"/>
                </a:solidFill>
              </a:rPr>
              <a:t>Baigent</a:t>
            </a:r>
            <a:r>
              <a:rPr lang="en-US" sz="2000" dirty="0">
                <a:solidFill>
                  <a:srgbClr val="000000"/>
                </a:solidFill>
              </a:rPr>
              <a:t> C, </a:t>
            </a:r>
            <a:r>
              <a:rPr lang="en-US" sz="2000" dirty="0" err="1">
                <a:solidFill>
                  <a:srgbClr val="000000"/>
                </a:solidFill>
              </a:rPr>
              <a:t>Catapano</a:t>
            </a:r>
            <a:r>
              <a:rPr lang="en-US" sz="2000" dirty="0">
                <a:solidFill>
                  <a:srgbClr val="000000"/>
                </a:solidFill>
              </a:rPr>
              <a:t> AL, </a:t>
            </a:r>
            <a:r>
              <a:rPr lang="en-US" sz="2000" dirty="0" err="1">
                <a:solidFill>
                  <a:srgbClr val="000000"/>
                </a:solidFill>
              </a:rPr>
              <a:t>Koskinas</a:t>
            </a:r>
            <a:r>
              <a:rPr lang="en-US" sz="2000" dirty="0">
                <a:solidFill>
                  <a:srgbClr val="000000"/>
                </a:solidFill>
              </a:rPr>
              <a:t> KC, </a:t>
            </a:r>
            <a:r>
              <a:rPr lang="en-US" sz="2000" dirty="0" err="1">
                <a:solidFill>
                  <a:srgbClr val="000000"/>
                </a:solidFill>
              </a:rPr>
              <a:t>Casula</a:t>
            </a:r>
            <a:r>
              <a:rPr lang="en-US" sz="2000" dirty="0">
                <a:solidFill>
                  <a:srgbClr val="000000"/>
                </a:solidFill>
              </a:rPr>
              <a:t> M, </a:t>
            </a:r>
            <a:r>
              <a:rPr lang="en-US" sz="2000" dirty="0" err="1">
                <a:solidFill>
                  <a:srgbClr val="000000"/>
                </a:solidFill>
              </a:rPr>
              <a:t>Badimon</a:t>
            </a:r>
            <a:r>
              <a:rPr lang="en-US" sz="2000" dirty="0">
                <a:solidFill>
                  <a:srgbClr val="000000"/>
                </a:solidFill>
              </a:rPr>
              <a:t> L, et al. 2019 ESC/EAS Guidelines for the management of </a:t>
            </a:r>
            <a:r>
              <a:rPr lang="en-US" sz="2000" dirty="0" err="1">
                <a:solidFill>
                  <a:srgbClr val="000000"/>
                </a:solidFill>
              </a:rPr>
              <a:t>dyslipidaemias</a:t>
            </a:r>
            <a:r>
              <a:rPr lang="en-US" sz="2000" dirty="0">
                <a:solidFill>
                  <a:srgbClr val="000000"/>
                </a:solidFill>
              </a:rPr>
              <a:t>: lipid modification to reduce cardiovascular risk. </a:t>
            </a:r>
            <a:r>
              <a:rPr lang="en-US" sz="2000" dirty="0" err="1">
                <a:solidFill>
                  <a:srgbClr val="000000"/>
                </a:solidFill>
              </a:rPr>
              <a:t>Eur</a:t>
            </a:r>
            <a:r>
              <a:rPr lang="en-US" sz="2000" dirty="0">
                <a:solidFill>
                  <a:srgbClr val="000000"/>
                </a:solidFill>
              </a:rPr>
              <a:t> Heart J. 2020;41(1):111-88.</a:t>
            </a:r>
            <a:endParaRPr lang="fr-CA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Konstantinides</a:t>
            </a:r>
            <a:r>
              <a:rPr lang="en-US" sz="2000" dirty="0">
                <a:solidFill>
                  <a:srgbClr val="000000"/>
                </a:solidFill>
              </a:rPr>
              <a:t> SV, Meyer G, </a:t>
            </a:r>
            <a:r>
              <a:rPr lang="en-US" sz="2000" dirty="0" err="1">
                <a:solidFill>
                  <a:srgbClr val="000000"/>
                </a:solidFill>
              </a:rPr>
              <a:t>Becattini</a:t>
            </a:r>
            <a:r>
              <a:rPr lang="en-US" sz="2000" dirty="0">
                <a:solidFill>
                  <a:srgbClr val="000000"/>
                </a:solidFill>
              </a:rPr>
              <a:t> C, Bueno H, </a:t>
            </a:r>
            <a:r>
              <a:rPr lang="en-US" sz="2000" dirty="0" err="1">
                <a:solidFill>
                  <a:srgbClr val="000000"/>
                </a:solidFill>
              </a:rPr>
              <a:t>Geersing</a:t>
            </a:r>
            <a:r>
              <a:rPr lang="en-US" sz="2000" dirty="0">
                <a:solidFill>
                  <a:srgbClr val="000000"/>
                </a:solidFill>
              </a:rPr>
              <a:t> GJ, </a:t>
            </a:r>
            <a:r>
              <a:rPr lang="en-US" sz="2000" dirty="0" err="1">
                <a:solidFill>
                  <a:srgbClr val="000000"/>
                </a:solidFill>
              </a:rPr>
              <a:t>Harjola</a:t>
            </a:r>
            <a:r>
              <a:rPr lang="en-US" sz="2000" dirty="0">
                <a:solidFill>
                  <a:srgbClr val="000000"/>
                </a:solidFill>
              </a:rPr>
              <a:t> VP, et al. 2019 ESC Guidelines for the diagnosis and management of acute pulmonary embolism developed in collaboration with the European Respiratory Society (ERS). </a:t>
            </a:r>
            <a:r>
              <a:rPr lang="en-US" sz="2000" dirty="0" err="1">
                <a:solidFill>
                  <a:srgbClr val="000000"/>
                </a:solidFill>
              </a:rPr>
              <a:t>Eur</a:t>
            </a:r>
            <a:r>
              <a:rPr lang="en-US" sz="2000" dirty="0">
                <a:solidFill>
                  <a:srgbClr val="000000"/>
                </a:solidFill>
              </a:rPr>
              <a:t> Heart J. 2020;41(4):543-603.</a:t>
            </a:r>
            <a:endParaRPr lang="fr-CA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Holguin F, </a:t>
            </a:r>
            <a:r>
              <a:rPr lang="en-US" sz="2000" dirty="0" err="1">
                <a:solidFill>
                  <a:srgbClr val="000000"/>
                </a:solidFill>
              </a:rPr>
              <a:t>Cardet</a:t>
            </a:r>
            <a:r>
              <a:rPr lang="en-US" sz="2000" dirty="0">
                <a:solidFill>
                  <a:srgbClr val="000000"/>
                </a:solidFill>
              </a:rPr>
              <a:t> JC, Chung KF, Diver S, Ferreira DS, Fitzpatrick A, et al. Management of severe asthma: a European Respiratory Society/American Thoracic Society guideline. </a:t>
            </a:r>
            <a:r>
              <a:rPr lang="en-US" sz="2000" dirty="0" err="1">
                <a:solidFill>
                  <a:srgbClr val="000000"/>
                </a:solidFill>
              </a:rPr>
              <a:t>Eur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Respir</a:t>
            </a:r>
            <a:r>
              <a:rPr lang="en-US" sz="2000" dirty="0">
                <a:solidFill>
                  <a:srgbClr val="000000"/>
                </a:solidFill>
              </a:rPr>
              <a:t> J. 2020;55(1).</a:t>
            </a:r>
            <a:endParaRPr lang="fr-CA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Morice</a:t>
            </a:r>
            <a:r>
              <a:rPr lang="en-US" sz="2000" dirty="0">
                <a:solidFill>
                  <a:srgbClr val="000000"/>
                </a:solidFill>
              </a:rPr>
              <a:t> AH, </a:t>
            </a:r>
            <a:r>
              <a:rPr lang="en-US" sz="2000" dirty="0" err="1">
                <a:solidFill>
                  <a:srgbClr val="000000"/>
                </a:solidFill>
              </a:rPr>
              <a:t>Millqvist</a:t>
            </a:r>
            <a:r>
              <a:rPr lang="en-US" sz="2000" dirty="0">
                <a:solidFill>
                  <a:srgbClr val="000000"/>
                </a:solidFill>
              </a:rPr>
              <a:t> E, </a:t>
            </a:r>
            <a:r>
              <a:rPr lang="en-US" sz="2000" dirty="0" err="1">
                <a:solidFill>
                  <a:srgbClr val="000000"/>
                </a:solidFill>
              </a:rPr>
              <a:t>Bieksiene</a:t>
            </a:r>
            <a:r>
              <a:rPr lang="en-US" sz="2000" dirty="0">
                <a:solidFill>
                  <a:srgbClr val="000000"/>
                </a:solidFill>
              </a:rPr>
              <a:t> K, Birring SS, </a:t>
            </a:r>
            <a:r>
              <a:rPr lang="en-US" sz="2000" dirty="0" err="1">
                <a:solidFill>
                  <a:srgbClr val="000000"/>
                </a:solidFill>
              </a:rPr>
              <a:t>Dicpinigaitis</a:t>
            </a:r>
            <a:r>
              <a:rPr lang="en-US" sz="2000" dirty="0">
                <a:solidFill>
                  <a:srgbClr val="000000"/>
                </a:solidFill>
              </a:rPr>
              <a:t> P, Domingo </a:t>
            </a:r>
            <a:r>
              <a:rPr lang="en-US" sz="2000" dirty="0" err="1">
                <a:solidFill>
                  <a:srgbClr val="000000"/>
                </a:solidFill>
              </a:rPr>
              <a:t>Ribas</a:t>
            </a:r>
            <a:r>
              <a:rPr lang="en-US" sz="2000" dirty="0">
                <a:solidFill>
                  <a:srgbClr val="000000"/>
                </a:solidFill>
              </a:rPr>
              <a:t> C, et al. ERS guidelines on the diagnosis and treatment of chronic cough in adults and children. </a:t>
            </a:r>
            <a:r>
              <a:rPr lang="fr-CA" sz="2000" dirty="0" err="1">
                <a:solidFill>
                  <a:srgbClr val="000000"/>
                </a:solidFill>
              </a:rPr>
              <a:t>Eur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Respir</a:t>
            </a:r>
            <a:r>
              <a:rPr lang="fr-CA" sz="2000" dirty="0">
                <a:solidFill>
                  <a:srgbClr val="000000"/>
                </a:solidFill>
              </a:rPr>
              <a:t> J. 2020;55(1).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548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>
                <a:solidFill>
                  <a:srgbClr val="000000"/>
                </a:solidFill>
              </a:rPr>
              <a:t>Guides de pratique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000">
                <a:solidFill>
                  <a:srgbClr val="000000"/>
                </a:solidFill>
              </a:rPr>
              <a:t>Ramos-Casals M, Brito-</a:t>
            </a:r>
            <a:r>
              <a:rPr lang="fr-CA" sz="2000" err="1">
                <a:solidFill>
                  <a:srgbClr val="000000"/>
                </a:solidFill>
              </a:rPr>
              <a:t>Zeron</a:t>
            </a:r>
            <a:r>
              <a:rPr lang="fr-CA" sz="2000">
                <a:solidFill>
                  <a:srgbClr val="000000"/>
                </a:solidFill>
              </a:rPr>
              <a:t> P, </a:t>
            </a:r>
            <a:r>
              <a:rPr lang="fr-CA" sz="2000" err="1">
                <a:solidFill>
                  <a:srgbClr val="000000"/>
                </a:solidFill>
              </a:rPr>
              <a:t>Bombardieri</a:t>
            </a:r>
            <a:r>
              <a:rPr lang="fr-CA" sz="2000">
                <a:solidFill>
                  <a:srgbClr val="000000"/>
                </a:solidFill>
              </a:rPr>
              <a:t> S, </a:t>
            </a:r>
            <a:r>
              <a:rPr lang="fr-CA" sz="2000" err="1">
                <a:solidFill>
                  <a:srgbClr val="000000"/>
                </a:solidFill>
              </a:rPr>
              <a:t>Bootsma</a:t>
            </a:r>
            <a:r>
              <a:rPr lang="fr-CA" sz="2000">
                <a:solidFill>
                  <a:srgbClr val="000000"/>
                </a:solidFill>
              </a:rPr>
              <a:t> H, De Vita S, Dorner T, et al. </a:t>
            </a:r>
            <a:r>
              <a:rPr lang="en-US" sz="2000">
                <a:solidFill>
                  <a:srgbClr val="000000"/>
                </a:solidFill>
              </a:rPr>
              <a:t>EULAR recommendations for the management of Sjogren's syndrome with topical and systemic therapies. Ann Rheum Dis. 2020;79(1):3-18.</a:t>
            </a:r>
            <a:endParaRPr lang="fr-CA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err="1">
                <a:solidFill>
                  <a:srgbClr val="000000"/>
                </a:solidFill>
              </a:rPr>
              <a:t>Richette</a:t>
            </a:r>
            <a:r>
              <a:rPr lang="en-US" sz="2000">
                <a:solidFill>
                  <a:srgbClr val="000000"/>
                </a:solidFill>
              </a:rPr>
              <a:t> P, Doherty M, Pascual E, </a:t>
            </a:r>
            <a:r>
              <a:rPr lang="en-US" sz="2000" err="1">
                <a:solidFill>
                  <a:srgbClr val="000000"/>
                </a:solidFill>
              </a:rPr>
              <a:t>Barskova</a:t>
            </a:r>
            <a:r>
              <a:rPr lang="en-US" sz="2000">
                <a:solidFill>
                  <a:srgbClr val="000000"/>
                </a:solidFill>
              </a:rPr>
              <a:t> V, </a:t>
            </a:r>
            <a:r>
              <a:rPr lang="en-US" sz="2000" err="1">
                <a:solidFill>
                  <a:srgbClr val="000000"/>
                </a:solidFill>
              </a:rPr>
              <a:t>Becce</a:t>
            </a:r>
            <a:r>
              <a:rPr lang="en-US" sz="2000">
                <a:solidFill>
                  <a:srgbClr val="000000"/>
                </a:solidFill>
              </a:rPr>
              <a:t> F, Castaneda J, et al. 2018 updated European League Against Rheumatism evidence-based recommendations for the diagnosis of gout. </a:t>
            </a:r>
            <a:r>
              <a:rPr lang="fr-CA" sz="2000">
                <a:solidFill>
                  <a:srgbClr val="000000"/>
                </a:solidFill>
              </a:rPr>
              <a:t>Ann </a:t>
            </a:r>
            <a:r>
              <a:rPr lang="fr-CA" sz="2000" err="1">
                <a:solidFill>
                  <a:srgbClr val="000000"/>
                </a:solidFill>
              </a:rPr>
              <a:t>Rheum</a:t>
            </a:r>
            <a:r>
              <a:rPr lang="fr-CA" sz="2000">
                <a:solidFill>
                  <a:srgbClr val="000000"/>
                </a:solidFill>
              </a:rPr>
              <a:t> Dis. 2020;79(1):31-8.</a:t>
            </a:r>
          </a:p>
          <a:p>
            <a:pPr marL="0" indent="0">
              <a:buNone/>
            </a:pPr>
            <a:r>
              <a:rPr lang="en-US" sz="2000" err="1">
                <a:solidFill>
                  <a:srgbClr val="000000"/>
                </a:solidFill>
              </a:rPr>
              <a:t>Hellmich</a:t>
            </a:r>
            <a:r>
              <a:rPr lang="en-US" sz="2000">
                <a:solidFill>
                  <a:srgbClr val="000000"/>
                </a:solidFill>
              </a:rPr>
              <a:t> B, Agueda A, Monti S, </a:t>
            </a:r>
            <a:r>
              <a:rPr lang="en-US" sz="2000" err="1">
                <a:solidFill>
                  <a:srgbClr val="000000"/>
                </a:solidFill>
              </a:rPr>
              <a:t>Buttgereit</a:t>
            </a:r>
            <a:r>
              <a:rPr lang="en-US" sz="2000">
                <a:solidFill>
                  <a:srgbClr val="000000"/>
                </a:solidFill>
              </a:rPr>
              <a:t> F, de </a:t>
            </a:r>
            <a:r>
              <a:rPr lang="en-US" sz="2000" err="1">
                <a:solidFill>
                  <a:srgbClr val="000000"/>
                </a:solidFill>
              </a:rPr>
              <a:t>Boysson</a:t>
            </a:r>
            <a:r>
              <a:rPr lang="en-US" sz="2000">
                <a:solidFill>
                  <a:srgbClr val="000000"/>
                </a:solidFill>
              </a:rPr>
              <a:t> H, Brouwer E, et al. 2018 Update of the EULAR recommendations for the management of large vessel vasculitis. </a:t>
            </a:r>
            <a:r>
              <a:rPr lang="fr-CA" sz="2000">
                <a:solidFill>
                  <a:srgbClr val="000000"/>
                </a:solidFill>
              </a:rPr>
              <a:t>Ann </a:t>
            </a:r>
            <a:r>
              <a:rPr lang="fr-CA" sz="2000" err="1">
                <a:solidFill>
                  <a:srgbClr val="000000"/>
                </a:solidFill>
              </a:rPr>
              <a:t>Rheum</a:t>
            </a:r>
            <a:r>
              <a:rPr lang="fr-CA" sz="2000">
                <a:solidFill>
                  <a:srgbClr val="000000"/>
                </a:solidFill>
              </a:rPr>
              <a:t> Dis. 2020;79(1):19-30.</a:t>
            </a:r>
          </a:p>
          <a:p>
            <a:pPr marL="0" indent="0">
              <a:buNone/>
            </a:pPr>
            <a:r>
              <a:rPr lang="en-CA" sz="2000">
                <a:solidFill>
                  <a:srgbClr val="000000"/>
                </a:solidFill>
              </a:rPr>
              <a:t>Ye Z, </a:t>
            </a:r>
            <a:r>
              <a:rPr lang="en-CA" sz="2000" err="1">
                <a:solidFill>
                  <a:srgbClr val="000000"/>
                </a:solidFill>
              </a:rPr>
              <a:t>Reintam</a:t>
            </a:r>
            <a:r>
              <a:rPr lang="en-CA" sz="2000">
                <a:solidFill>
                  <a:srgbClr val="000000"/>
                </a:solidFill>
              </a:rPr>
              <a:t> Blaser A, </a:t>
            </a:r>
            <a:r>
              <a:rPr lang="en-CA" sz="2000" err="1">
                <a:solidFill>
                  <a:srgbClr val="000000"/>
                </a:solidFill>
              </a:rPr>
              <a:t>Lytvyn</a:t>
            </a:r>
            <a:r>
              <a:rPr lang="en-CA" sz="2000">
                <a:solidFill>
                  <a:srgbClr val="000000"/>
                </a:solidFill>
              </a:rPr>
              <a:t> L, Wang Y, </a:t>
            </a:r>
            <a:r>
              <a:rPr lang="en-CA" sz="2000" err="1">
                <a:solidFill>
                  <a:srgbClr val="000000"/>
                </a:solidFill>
              </a:rPr>
              <a:t>Guyatt</a:t>
            </a:r>
            <a:r>
              <a:rPr lang="en-CA" sz="2000">
                <a:solidFill>
                  <a:srgbClr val="000000"/>
                </a:solidFill>
              </a:rPr>
              <a:t> GH, </a:t>
            </a:r>
            <a:r>
              <a:rPr lang="en-CA" sz="2000" err="1">
                <a:solidFill>
                  <a:srgbClr val="000000"/>
                </a:solidFill>
              </a:rPr>
              <a:t>Mikita</a:t>
            </a:r>
            <a:r>
              <a:rPr lang="en-CA" sz="2000">
                <a:solidFill>
                  <a:srgbClr val="000000"/>
                </a:solidFill>
              </a:rPr>
              <a:t> JS, et al. </a:t>
            </a:r>
            <a:r>
              <a:rPr lang="en-US" sz="2000">
                <a:solidFill>
                  <a:srgbClr val="000000"/>
                </a:solidFill>
              </a:rPr>
              <a:t>Gastrointestinal bleeding prophylaxis for critically ill patients: a clinical practice guideline. BMJ. 2020;368:l6722.</a:t>
            </a:r>
            <a:endParaRPr lang="fr-CA" sz="20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80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Mise en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Devis : étude de cohorte prospective de validation d’un test diagnostique.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>
                <a:solidFill>
                  <a:srgbClr val="000000"/>
                </a:solidFill>
              </a:rPr>
              <a:t>P</a:t>
            </a:r>
            <a:r>
              <a:rPr lang="fr-CA">
                <a:solidFill>
                  <a:srgbClr val="000000"/>
                </a:solidFill>
              </a:rPr>
              <a:t>opulation : 2 017 adultes en ambulatoire (urgence ou clinique externe) (un seul patient hospitalisé) avec symptômes/signes d’embolie pulmonaire consultant dans un centre universitaire.</a:t>
            </a:r>
          </a:p>
          <a:p>
            <a:pPr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>
                <a:solidFill>
                  <a:srgbClr val="000000"/>
                </a:solidFill>
              </a:rPr>
              <a:t>I</a:t>
            </a:r>
            <a:r>
              <a:rPr lang="fr-CA">
                <a:solidFill>
                  <a:srgbClr val="000000"/>
                </a:solidFill>
              </a:rPr>
              <a:t>ntervention :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561457"/>
            <a:ext cx="7901260" cy="47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0"/>
            <a:ext cx="6498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5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b="1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O</a:t>
            </a:r>
            <a:r>
              <a:rPr lang="fr-CA" dirty="0">
                <a:solidFill>
                  <a:srgbClr val="000000"/>
                </a:solidFill>
              </a:rPr>
              <a:t>bjectifs : critère de jugement principal (issue primaire) : survenue d’une maladie thromboembolique (TPP proximale ou EP segmentaire) symptomatique confirmée objectivement au suivi parmi les patients avec une probabilité clinique pré-test faible à intermédiaire et des D-Dimères négatifs qui n'ont pas reçu de traitement anticoagulant.</a:t>
            </a:r>
          </a:p>
        </p:txBody>
      </p:sp>
    </p:spTree>
    <p:extLst>
      <p:ext uri="{BB962C8B-B14F-4D97-AF65-F5344CB8AC3E}">
        <p14:creationId xmlns:p14="http://schemas.microsoft.com/office/powerpoint/2010/main" val="297186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Statistiques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Suivi : 90 jours (téléphone ou clinique).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Suivi des patients = 99,4 %.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Sites : 9 centres universitaires canadiens.</a:t>
            </a:r>
          </a:p>
          <a:p>
            <a:pPr>
              <a:buNone/>
            </a:pPr>
            <a:endParaRPr lang="fr-CA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Financement : subventionnée par les Instituts canadiens de recherche en santé (IRSC).</a:t>
            </a: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332</TotalTime>
  <Words>893</Words>
  <Application>Microsoft Macintosh PowerPoint</Application>
  <PresentationFormat>Grand écran</PresentationFormat>
  <Paragraphs>96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ＭＳ Ｐゴシック</vt:lpstr>
      <vt:lpstr>Times</vt:lpstr>
      <vt:lpstr>Arial</vt:lpstr>
      <vt:lpstr>FondFac-pale2009</vt:lpstr>
      <vt:lpstr>Diagnosis of Pulmonary Embolism with d-Dimer Adjusted to Clinical Probability. </vt:lpstr>
      <vt:lpstr>La question clinique</vt:lpstr>
      <vt:lpstr>Mise en contexte</vt:lpstr>
      <vt:lpstr>Méthode</vt:lpstr>
      <vt:lpstr>Méthode</vt:lpstr>
      <vt:lpstr>Présentation PowerPoint</vt:lpstr>
      <vt:lpstr>Méthode</vt:lpstr>
      <vt:lpstr>Statistiques</vt:lpstr>
      <vt:lpstr>Contexte</vt:lpstr>
      <vt:lpstr>Flot des participants</vt:lpstr>
      <vt:lpstr>Caractéristiques des patients</vt:lpstr>
      <vt:lpstr>Résultats</vt:lpstr>
      <vt:lpstr>Présentation PowerPoint</vt:lpstr>
      <vt:lpstr>Présentation PowerPoint</vt:lpstr>
      <vt:lpstr>Conclusion des auteurs</vt:lpstr>
      <vt:lpstr>Critique</vt:lpstr>
      <vt:lpstr>Commentaires  (lettre, éditorial, consensus)</vt:lpstr>
      <vt:lpstr>Présentation PowerPoint</vt:lpstr>
      <vt:lpstr>Autres articles récents</vt:lpstr>
      <vt:lpstr>Autres articles récents</vt:lpstr>
      <vt:lpstr>Guides de pratique récents</vt:lpstr>
      <vt:lpstr>Guides de pratique récents</vt:lpstr>
      <vt:lpstr>Guides de pratique récents</vt:lpstr>
    </vt:vector>
  </TitlesOfParts>
  <Company>FMSS Université de Sherbrooke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Luc Lanthier</cp:lastModifiedBy>
  <cp:revision>15</cp:revision>
  <cp:lastPrinted>2016-05-19T00:31:48Z</cp:lastPrinted>
  <dcterms:created xsi:type="dcterms:W3CDTF">2014-05-27T15:07:23Z</dcterms:created>
  <dcterms:modified xsi:type="dcterms:W3CDTF">2020-02-21T02:26:59Z</dcterms:modified>
</cp:coreProperties>
</file>