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267" r:id="rId3"/>
    <p:sldId id="394" r:id="rId4"/>
    <p:sldId id="268" r:id="rId5"/>
    <p:sldId id="269" r:id="rId6"/>
    <p:sldId id="409" r:id="rId7"/>
    <p:sldId id="270" r:id="rId8"/>
    <p:sldId id="271" r:id="rId9"/>
    <p:sldId id="405" r:id="rId10"/>
    <p:sldId id="403" r:id="rId11"/>
    <p:sldId id="411" r:id="rId12"/>
    <p:sldId id="417" r:id="rId13"/>
    <p:sldId id="413" r:id="rId14"/>
    <p:sldId id="412" r:id="rId15"/>
    <p:sldId id="414" r:id="rId16"/>
    <p:sldId id="274" r:id="rId17"/>
    <p:sldId id="273" r:id="rId18"/>
    <p:sldId id="395" r:id="rId19"/>
    <p:sldId id="396" r:id="rId20"/>
    <p:sldId id="416" r:id="rId21"/>
    <p:sldId id="397" r:id="rId22"/>
  </p:sldIdLst>
  <p:sldSz cx="12192000" cy="6858000"/>
  <p:notesSz cx="6858000" cy="1781175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8" autoAdjust="0"/>
    <p:restoredTop sz="63471" autoAdjust="0"/>
  </p:normalViewPr>
  <p:slideViewPr>
    <p:cSldViewPr>
      <p:cViewPr varScale="1">
        <p:scale>
          <a:sx n="68" d="100"/>
          <a:sy n="68" d="100"/>
        </p:scale>
        <p:origin x="127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Huard" userId="S::huag2201@usherbrooke.ca::6acba6cd-2d90-4c3c-8b14-ef9b9067a8e1" providerId="AD" clId="Web-{59CD9BD3-272A-9551-9D56-E2E3E67F0055}"/>
    <pc:docChg chg="modSld">
      <pc:chgData name="Gabriel Huard" userId="S::huag2201@usherbrooke.ca::6acba6cd-2d90-4c3c-8b14-ef9b9067a8e1" providerId="AD" clId="Web-{59CD9BD3-272A-9551-9D56-E2E3E67F0055}" dt="2019-12-06T03:01:07.584" v="13" actId="20577"/>
      <pc:docMkLst>
        <pc:docMk/>
      </pc:docMkLst>
      <pc:sldChg chg="modNotes">
        <pc:chgData name="Gabriel Huard" userId="S::huag2201@usherbrooke.ca::6acba6cd-2d90-4c3c-8b14-ef9b9067a8e1" providerId="AD" clId="Web-{59CD9BD3-272A-9551-9D56-E2E3E67F0055}" dt="2019-12-06T03:00:53.177" v="9"/>
        <pc:sldMkLst>
          <pc:docMk/>
          <pc:sldMk cId="1410681031" sldId="273"/>
        </pc:sldMkLst>
      </pc:sldChg>
      <pc:sldChg chg="modNotes">
        <pc:chgData name="Gabriel Huard" userId="S::huag2201@usherbrooke.ca::6acba6cd-2d90-4c3c-8b14-ef9b9067a8e1" providerId="AD" clId="Web-{59CD9BD3-272A-9551-9D56-E2E3E67F0055}" dt="2019-12-06T03:00:31.568" v="5"/>
        <pc:sldMkLst>
          <pc:docMk/>
          <pc:sldMk cId="2217843927" sldId="395"/>
        </pc:sldMkLst>
      </pc:sldChg>
      <pc:sldChg chg="modSp">
        <pc:chgData name="Gabriel Huard" userId="S::huag2201@usherbrooke.ca::6acba6cd-2d90-4c3c-8b14-ef9b9067a8e1" providerId="AD" clId="Web-{59CD9BD3-272A-9551-9D56-E2E3E67F0055}" dt="2019-12-06T03:01:07.584" v="13" actId="20577"/>
        <pc:sldMkLst>
          <pc:docMk/>
          <pc:sldMk cId="2014264503" sldId="415"/>
        </pc:sldMkLst>
        <pc:spChg chg="mod">
          <ac:chgData name="Gabriel Huard" userId="S::huag2201@usherbrooke.ca::6acba6cd-2d90-4c3c-8b14-ef9b9067a8e1" providerId="AD" clId="Web-{59CD9BD3-272A-9551-9D56-E2E3E67F0055}" dt="2019-12-06T03:01:07.584" v="13" actId="20577"/>
          <ac:spMkLst>
            <pc:docMk/>
            <pc:sldMk cId="2014264503" sldId="415"/>
            <ac:spMk id="3" creationId="{00000000-0000-0000-0000-000000000000}"/>
          </ac:spMkLst>
        </pc:spChg>
      </pc:sldChg>
    </pc:docChg>
  </pc:docChgLst>
  <pc:docChgLst>
    <pc:chgData name="Luc Lanthier" userId="12cd4454-394f-4197-a3cc-7e41fb7c9215" providerId="ADAL" clId="{D7CD98EB-5568-2346-8218-DE7E632C4D5E}"/>
    <pc:docChg chg="custSel modSld">
      <pc:chgData name="Luc Lanthier" userId="12cd4454-394f-4197-a3cc-7e41fb7c9215" providerId="ADAL" clId="{D7CD98EB-5568-2346-8218-DE7E632C4D5E}" dt="2019-12-04T14:50:25.294" v="504" actId="20577"/>
      <pc:docMkLst>
        <pc:docMk/>
      </pc:docMkLst>
      <pc:sldChg chg="modNotesTx">
        <pc:chgData name="Luc Lanthier" userId="12cd4454-394f-4197-a3cc-7e41fb7c9215" providerId="ADAL" clId="{D7CD98EB-5568-2346-8218-DE7E632C4D5E}" dt="2019-12-04T14:35:17.074" v="324" actId="20577"/>
        <pc:sldMkLst>
          <pc:docMk/>
          <pc:sldMk cId="3309728742" sldId="266"/>
        </pc:sldMkLst>
      </pc:sldChg>
      <pc:sldChg chg="modSp modNotesTx">
        <pc:chgData name="Luc Lanthier" userId="12cd4454-394f-4197-a3cc-7e41fb7c9215" providerId="ADAL" clId="{D7CD98EB-5568-2346-8218-DE7E632C4D5E}" dt="2019-12-04T14:44:12.184" v="409" actId="20577"/>
        <pc:sldMkLst>
          <pc:docMk/>
          <pc:sldMk cId="3471276380" sldId="268"/>
        </pc:sldMkLst>
        <pc:spChg chg="mod">
          <ac:chgData name="Luc Lanthier" userId="12cd4454-394f-4197-a3cc-7e41fb7c9215" providerId="ADAL" clId="{D7CD98EB-5568-2346-8218-DE7E632C4D5E}" dt="2019-12-04T14:43:22.935" v="405" actId="20577"/>
          <ac:spMkLst>
            <pc:docMk/>
            <pc:sldMk cId="3471276380" sldId="268"/>
            <ac:spMk id="3" creationId="{00000000-0000-0000-0000-000000000000}"/>
          </ac:spMkLst>
        </pc:spChg>
      </pc:sldChg>
      <pc:sldChg chg="modNotes modNotesTx">
        <pc:chgData name="Luc Lanthier" userId="12cd4454-394f-4197-a3cc-7e41fb7c9215" providerId="ADAL" clId="{D7CD98EB-5568-2346-8218-DE7E632C4D5E}" dt="2019-12-04T14:48:18.173" v="449" actId="27636"/>
        <pc:sldMkLst>
          <pc:docMk/>
          <pc:sldMk cId="908554425" sldId="269"/>
        </pc:sldMkLst>
      </pc:sldChg>
      <pc:sldChg chg="modNotes modNotesTx">
        <pc:chgData name="Luc Lanthier" userId="12cd4454-394f-4197-a3cc-7e41fb7c9215" providerId="ADAL" clId="{D7CD98EB-5568-2346-8218-DE7E632C4D5E}" dt="2019-12-04T14:48:18.471" v="451" actId="27636"/>
        <pc:sldMkLst>
          <pc:docMk/>
          <pc:sldMk cId="1410681031" sldId="273"/>
        </pc:sldMkLst>
      </pc:sldChg>
      <pc:sldChg chg="modNotes modNotesTx">
        <pc:chgData name="Luc Lanthier" userId="12cd4454-394f-4197-a3cc-7e41fb7c9215" providerId="ADAL" clId="{D7CD98EB-5568-2346-8218-DE7E632C4D5E}" dt="2019-12-04T14:48:18.032" v="448" actId="27636"/>
        <pc:sldMkLst>
          <pc:docMk/>
          <pc:sldMk cId="3353908840" sldId="394"/>
        </pc:sldMkLst>
      </pc:sldChg>
      <pc:sldChg chg="modNotes">
        <pc:chgData name="Luc Lanthier" userId="12cd4454-394f-4197-a3cc-7e41fb7c9215" providerId="ADAL" clId="{D7CD98EB-5568-2346-8218-DE7E632C4D5E}" dt="2019-12-04T14:48:18.520" v="452" actId="27636"/>
        <pc:sldMkLst>
          <pc:docMk/>
          <pc:sldMk cId="2217843927" sldId="395"/>
        </pc:sldMkLst>
      </pc:sldChg>
      <pc:sldChg chg="modNotes modNotesTx">
        <pc:chgData name="Luc Lanthier" userId="12cd4454-394f-4197-a3cc-7e41fb7c9215" providerId="ADAL" clId="{D7CD98EB-5568-2346-8218-DE7E632C4D5E}" dt="2019-12-04T14:48:18.387" v="450" actId="27636"/>
        <pc:sldMkLst>
          <pc:docMk/>
          <pc:sldMk cId="3350502671" sldId="403"/>
        </pc:sldMkLst>
      </pc:sldChg>
      <pc:sldChg chg="modNotesTx">
        <pc:chgData name="Luc Lanthier" userId="12cd4454-394f-4197-a3cc-7e41fb7c9215" providerId="ADAL" clId="{D7CD98EB-5568-2346-8218-DE7E632C4D5E}" dt="2019-12-04T14:50:06.288" v="503" actId="20577"/>
        <pc:sldMkLst>
          <pc:docMk/>
          <pc:sldMk cId="116046816" sldId="412"/>
        </pc:sldMkLst>
      </pc:sldChg>
      <pc:sldChg chg="modNotesTx">
        <pc:chgData name="Luc Lanthier" userId="12cd4454-394f-4197-a3cc-7e41fb7c9215" providerId="ADAL" clId="{D7CD98EB-5568-2346-8218-DE7E632C4D5E}" dt="2019-12-04T14:48:53.528" v="476" actId="20577"/>
        <pc:sldMkLst>
          <pc:docMk/>
          <pc:sldMk cId="1703787191" sldId="413"/>
        </pc:sldMkLst>
      </pc:sldChg>
      <pc:sldChg chg="modNotesTx">
        <pc:chgData name="Luc Lanthier" userId="12cd4454-394f-4197-a3cc-7e41fb7c9215" providerId="ADAL" clId="{D7CD98EB-5568-2346-8218-DE7E632C4D5E}" dt="2019-12-04T14:50:25.294" v="504" actId="20577"/>
        <pc:sldMkLst>
          <pc:docMk/>
          <pc:sldMk cId="1678100947" sldId="414"/>
        </pc:sldMkLst>
      </pc:sldChg>
      <pc:sldChg chg="modNotesTx">
        <pc:chgData name="Luc Lanthier" userId="12cd4454-394f-4197-a3cc-7e41fb7c9215" providerId="ADAL" clId="{D7CD98EB-5568-2346-8218-DE7E632C4D5E}" dt="2019-12-04T14:33:25.511" v="187" actId="20577"/>
        <pc:sldMkLst>
          <pc:docMk/>
          <pc:sldMk cId="2014264503" sldId="415"/>
        </pc:sldMkLst>
      </pc:sldChg>
      <pc:sldChg chg="modNotesTx">
        <pc:chgData name="Luc Lanthier" userId="12cd4454-394f-4197-a3cc-7e41fb7c9215" providerId="ADAL" clId="{D7CD98EB-5568-2346-8218-DE7E632C4D5E}" dt="2019-12-04T14:48:24.456" v="454" actId="20577"/>
        <pc:sldMkLst>
          <pc:docMk/>
          <pc:sldMk cId="1353475663" sldId="417"/>
        </pc:sldMkLst>
      </pc:sldChg>
    </pc:docChg>
  </pc:docChgLst>
  <pc:docChgLst>
    <pc:chgData name="Gabriel Huard" userId="S::huag2201@usherbrooke.ca::6acba6cd-2d90-4c3c-8b14-ef9b9067a8e1" providerId="AD" clId="Web-{70D56533-2D36-58BE-BFAE-2B60DC6EFE0A}"/>
    <pc:docChg chg="modSld">
      <pc:chgData name="Gabriel Huard" userId="S::huag2201@usherbrooke.ca::6acba6cd-2d90-4c3c-8b14-ef9b9067a8e1" providerId="AD" clId="Web-{70D56533-2D36-58BE-BFAE-2B60DC6EFE0A}" dt="2019-12-06T03:26:53.124" v="46"/>
      <pc:docMkLst>
        <pc:docMk/>
      </pc:docMkLst>
      <pc:sldChg chg="modNotes">
        <pc:chgData name="Gabriel Huard" userId="S::huag2201@usherbrooke.ca::6acba6cd-2d90-4c3c-8b14-ef9b9067a8e1" providerId="AD" clId="Web-{70D56533-2D36-58BE-BFAE-2B60DC6EFE0A}" dt="2019-12-06T03:26:53.124" v="46"/>
        <pc:sldMkLst>
          <pc:docMk/>
          <pc:sldMk cId="2217843927" sldId="395"/>
        </pc:sldMkLst>
      </pc:sldChg>
    </pc:docChg>
  </pc:docChgLst>
  <pc:docChgLst>
    <pc:chgData name="Luc Lanthier" userId="12cd4454-394f-4197-a3cc-7e41fb7c9215" providerId="ADAL" clId="{2C20D5B3-25A6-4DA5-A4D7-BBD84C1B8995}"/>
    <pc:docChg chg="delSld modSld">
      <pc:chgData name="Luc Lanthier" userId="12cd4454-394f-4197-a3cc-7e41fb7c9215" providerId="ADAL" clId="{2C20D5B3-25A6-4DA5-A4D7-BBD84C1B8995}" dt="2019-12-13T20:35:52.712" v="22" actId="20577"/>
      <pc:docMkLst>
        <pc:docMk/>
      </pc:docMkLst>
      <pc:sldChg chg="modNotesTx">
        <pc:chgData name="Luc Lanthier" userId="12cd4454-394f-4197-a3cc-7e41fb7c9215" providerId="ADAL" clId="{2C20D5B3-25A6-4DA5-A4D7-BBD84C1B8995}" dt="2019-12-13T20:35:52.712" v="22" actId="20577"/>
        <pc:sldMkLst>
          <pc:docMk/>
          <pc:sldMk cId="3309728742" sldId="266"/>
        </pc:sldMkLst>
      </pc:sldChg>
      <pc:sldChg chg="modNotesTx">
        <pc:chgData name="Luc Lanthier" userId="12cd4454-394f-4197-a3cc-7e41fb7c9215" providerId="ADAL" clId="{2C20D5B3-25A6-4DA5-A4D7-BBD84C1B8995}" dt="2019-12-13T20:35:50.347" v="21" actId="20577"/>
        <pc:sldMkLst>
          <pc:docMk/>
          <pc:sldMk cId="3386026723" sldId="267"/>
        </pc:sldMkLst>
      </pc:sldChg>
      <pc:sldChg chg="modNotesTx">
        <pc:chgData name="Luc Lanthier" userId="12cd4454-394f-4197-a3cc-7e41fb7c9215" providerId="ADAL" clId="{2C20D5B3-25A6-4DA5-A4D7-BBD84C1B8995}" dt="2019-12-13T20:35:44.946" v="19" actId="20577"/>
        <pc:sldMkLst>
          <pc:docMk/>
          <pc:sldMk cId="3471276380" sldId="268"/>
        </pc:sldMkLst>
      </pc:sldChg>
      <pc:sldChg chg="modNotesTx">
        <pc:chgData name="Luc Lanthier" userId="12cd4454-394f-4197-a3cc-7e41fb7c9215" providerId="ADAL" clId="{2C20D5B3-25A6-4DA5-A4D7-BBD84C1B8995}" dt="2019-12-13T20:35:41.903" v="18" actId="20577"/>
        <pc:sldMkLst>
          <pc:docMk/>
          <pc:sldMk cId="908554425" sldId="269"/>
        </pc:sldMkLst>
      </pc:sldChg>
      <pc:sldChg chg="modNotesTx">
        <pc:chgData name="Luc Lanthier" userId="12cd4454-394f-4197-a3cc-7e41fb7c9215" providerId="ADAL" clId="{2C20D5B3-25A6-4DA5-A4D7-BBD84C1B8995}" dt="2019-12-13T20:35:35.972" v="16" actId="20577"/>
        <pc:sldMkLst>
          <pc:docMk/>
          <pc:sldMk cId="1169490022" sldId="270"/>
        </pc:sldMkLst>
      </pc:sldChg>
      <pc:sldChg chg="modNotesTx">
        <pc:chgData name="Luc Lanthier" userId="12cd4454-394f-4197-a3cc-7e41fb7c9215" providerId="ADAL" clId="{2C20D5B3-25A6-4DA5-A4D7-BBD84C1B8995}" dt="2019-12-13T20:35:33.291" v="15" actId="20577"/>
        <pc:sldMkLst>
          <pc:docMk/>
          <pc:sldMk cId="3648211932" sldId="271"/>
        </pc:sldMkLst>
      </pc:sldChg>
      <pc:sldChg chg="modNotesTx">
        <pc:chgData name="Luc Lanthier" userId="12cd4454-394f-4197-a3cc-7e41fb7c9215" providerId="ADAL" clId="{2C20D5B3-25A6-4DA5-A4D7-BBD84C1B8995}" dt="2019-12-13T20:35:08.479" v="6" actId="20577"/>
        <pc:sldMkLst>
          <pc:docMk/>
          <pc:sldMk cId="1410681031" sldId="273"/>
        </pc:sldMkLst>
      </pc:sldChg>
      <pc:sldChg chg="modNotesTx">
        <pc:chgData name="Luc Lanthier" userId="12cd4454-394f-4197-a3cc-7e41fb7c9215" providerId="ADAL" clId="{2C20D5B3-25A6-4DA5-A4D7-BBD84C1B8995}" dt="2019-12-13T20:35:10.721" v="7" actId="20577"/>
        <pc:sldMkLst>
          <pc:docMk/>
          <pc:sldMk cId="1075346554" sldId="274"/>
        </pc:sldMkLst>
      </pc:sldChg>
      <pc:sldChg chg="modNotesTx">
        <pc:chgData name="Luc Lanthier" userId="12cd4454-394f-4197-a3cc-7e41fb7c9215" providerId="ADAL" clId="{2C20D5B3-25A6-4DA5-A4D7-BBD84C1B8995}" dt="2019-12-13T20:35:48.076" v="20" actId="20577"/>
        <pc:sldMkLst>
          <pc:docMk/>
          <pc:sldMk cId="3353908840" sldId="394"/>
        </pc:sldMkLst>
      </pc:sldChg>
      <pc:sldChg chg="modNotesTx">
        <pc:chgData name="Luc Lanthier" userId="12cd4454-394f-4197-a3cc-7e41fb7c9215" providerId="ADAL" clId="{2C20D5B3-25A6-4DA5-A4D7-BBD84C1B8995}" dt="2019-12-13T20:35:01.355" v="4" actId="20577"/>
        <pc:sldMkLst>
          <pc:docMk/>
          <pc:sldMk cId="2217843927" sldId="395"/>
        </pc:sldMkLst>
      </pc:sldChg>
      <pc:sldChg chg="modNotesTx">
        <pc:chgData name="Luc Lanthier" userId="12cd4454-394f-4197-a3cc-7e41fb7c9215" providerId="ADAL" clId="{2C20D5B3-25A6-4DA5-A4D7-BBD84C1B8995}" dt="2019-12-13T20:34:58.862" v="3" actId="20577"/>
        <pc:sldMkLst>
          <pc:docMk/>
          <pc:sldMk cId="1103266804" sldId="396"/>
        </pc:sldMkLst>
      </pc:sldChg>
      <pc:sldChg chg="modNotesTx">
        <pc:chgData name="Luc Lanthier" userId="12cd4454-394f-4197-a3cc-7e41fb7c9215" providerId="ADAL" clId="{2C20D5B3-25A6-4DA5-A4D7-BBD84C1B8995}" dt="2019-12-13T20:34:53.299" v="1" actId="20577"/>
        <pc:sldMkLst>
          <pc:docMk/>
          <pc:sldMk cId="2720338359" sldId="397"/>
        </pc:sldMkLst>
      </pc:sldChg>
      <pc:sldChg chg="modNotesTx">
        <pc:chgData name="Luc Lanthier" userId="12cd4454-394f-4197-a3cc-7e41fb7c9215" providerId="ADAL" clId="{2C20D5B3-25A6-4DA5-A4D7-BBD84C1B8995}" dt="2019-12-13T20:35:27.415" v="13" actId="20577"/>
        <pc:sldMkLst>
          <pc:docMk/>
          <pc:sldMk cId="3350502671" sldId="403"/>
        </pc:sldMkLst>
      </pc:sldChg>
      <pc:sldChg chg="modNotesTx">
        <pc:chgData name="Luc Lanthier" userId="12cd4454-394f-4197-a3cc-7e41fb7c9215" providerId="ADAL" clId="{2C20D5B3-25A6-4DA5-A4D7-BBD84C1B8995}" dt="2019-12-13T20:35:30.740" v="14" actId="20577"/>
        <pc:sldMkLst>
          <pc:docMk/>
          <pc:sldMk cId="813353467" sldId="405"/>
        </pc:sldMkLst>
      </pc:sldChg>
      <pc:sldChg chg="del">
        <pc:chgData name="Luc Lanthier" userId="12cd4454-394f-4197-a3cc-7e41fb7c9215" providerId="ADAL" clId="{2C20D5B3-25A6-4DA5-A4D7-BBD84C1B8995}" dt="2019-12-13T20:34:47.462" v="0" actId="47"/>
        <pc:sldMkLst>
          <pc:docMk/>
          <pc:sldMk cId="581929386" sldId="408"/>
        </pc:sldMkLst>
      </pc:sldChg>
      <pc:sldChg chg="modNotesTx">
        <pc:chgData name="Luc Lanthier" userId="12cd4454-394f-4197-a3cc-7e41fb7c9215" providerId="ADAL" clId="{2C20D5B3-25A6-4DA5-A4D7-BBD84C1B8995}" dt="2019-12-13T20:35:38.909" v="17" actId="20577"/>
        <pc:sldMkLst>
          <pc:docMk/>
          <pc:sldMk cId="678616742" sldId="409"/>
        </pc:sldMkLst>
      </pc:sldChg>
      <pc:sldChg chg="modNotesTx">
        <pc:chgData name="Luc Lanthier" userId="12cd4454-394f-4197-a3cc-7e41fb7c9215" providerId="ADAL" clId="{2C20D5B3-25A6-4DA5-A4D7-BBD84C1B8995}" dt="2019-12-13T20:35:24.946" v="12" actId="20577"/>
        <pc:sldMkLst>
          <pc:docMk/>
          <pc:sldMk cId="108497878" sldId="411"/>
        </pc:sldMkLst>
      </pc:sldChg>
      <pc:sldChg chg="modNotesTx">
        <pc:chgData name="Luc Lanthier" userId="12cd4454-394f-4197-a3cc-7e41fb7c9215" providerId="ADAL" clId="{2C20D5B3-25A6-4DA5-A4D7-BBD84C1B8995}" dt="2019-12-13T20:35:16.635" v="9" actId="20577"/>
        <pc:sldMkLst>
          <pc:docMk/>
          <pc:sldMk cId="116046816" sldId="412"/>
        </pc:sldMkLst>
      </pc:sldChg>
      <pc:sldChg chg="modNotesTx">
        <pc:chgData name="Luc Lanthier" userId="12cd4454-394f-4197-a3cc-7e41fb7c9215" providerId="ADAL" clId="{2C20D5B3-25A6-4DA5-A4D7-BBD84C1B8995}" dt="2019-12-13T20:35:19.393" v="10" actId="20577"/>
        <pc:sldMkLst>
          <pc:docMk/>
          <pc:sldMk cId="1703787191" sldId="413"/>
        </pc:sldMkLst>
      </pc:sldChg>
      <pc:sldChg chg="modNotesTx">
        <pc:chgData name="Luc Lanthier" userId="12cd4454-394f-4197-a3cc-7e41fb7c9215" providerId="ADAL" clId="{2C20D5B3-25A6-4DA5-A4D7-BBD84C1B8995}" dt="2019-12-13T20:35:14.180" v="8" actId="20577"/>
        <pc:sldMkLst>
          <pc:docMk/>
          <pc:sldMk cId="1678100947" sldId="414"/>
        </pc:sldMkLst>
      </pc:sldChg>
      <pc:sldChg chg="modNotesTx">
        <pc:chgData name="Luc Lanthier" userId="12cd4454-394f-4197-a3cc-7e41fb7c9215" providerId="ADAL" clId="{2C20D5B3-25A6-4DA5-A4D7-BBD84C1B8995}" dt="2019-12-13T20:34:56.381" v="2" actId="20577"/>
        <pc:sldMkLst>
          <pc:docMk/>
          <pc:sldMk cId="1392958485" sldId="416"/>
        </pc:sldMkLst>
      </pc:sldChg>
      <pc:sldChg chg="modNotesTx">
        <pc:chgData name="Luc Lanthier" userId="12cd4454-394f-4197-a3cc-7e41fb7c9215" providerId="ADAL" clId="{2C20D5B3-25A6-4DA5-A4D7-BBD84C1B8995}" dt="2019-12-13T20:35:22.394" v="11" actId="20577"/>
        <pc:sldMkLst>
          <pc:docMk/>
          <pc:sldMk cId="1353475663" sldId="417"/>
        </pc:sldMkLst>
      </pc:sldChg>
    </pc:docChg>
  </pc:docChgLst>
  <pc:docChgLst>
    <pc:chgData name="Luc Lanthier" userId="12cd4454-394f-4197-a3cc-7e41fb7c9215" providerId="ADAL" clId="{F0502247-C335-4934-BC59-90AC214835DB}"/>
    <pc:docChg chg="custSel delSld modSld">
      <pc:chgData name="Luc Lanthier" userId="12cd4454-394f-4197-a3cc-7e41fb7c9215" providerId="ADAL" clId="{F0502247-C335-4934-BC59-90AC214835DB}" dt="2019-12-13T20:32:59.119" v="276" actId="47"/>
      <pc:docMkLst>
        <pc:docMk/>
      </pc:docMkLst>
      <pc:sldChg chg="modSp modNotesTx">
        <pc:chgData name="Luc Lanthier" userId="12cd4454-394f-4197-a3cc-7e41fb7c9215" providerId="ADAL" clId="{F0502247-C335-4934-BC59-90AC214835DB}" dt="2019-12-03T13:56:38.615" v="204" actId="20577"/>
        <pc:sldMkLst>
          <pc:docMk/>
          <pc:sldMk cId="3309728742" sldId="266"/>
        </pc:sldMkLst>
        <pc:spChg chg="mod">
          <ac:chgData name="Luc Lanthier" userId="12cd4454-394f-4197-a3cc-7e41fb7c9215" providerId="ADAL" clId="{F0502247-C335-4934-BC59-90AC214835DB}" dt="2019-12-03T13:53:41.131" v="7" actId="207"/>
          <ac:spMkLst>
            <pc:docMk/>
            <pc:sldMk cId="3309728742" sldId="266"/>
            <ac:spMk id="2" creationId="{00000000-0000-0000-0000-000000000000}"/>
          </ac:spMkLst>
        </pc:spChg>
        <pc:spChg chg="mod">
          <ac:chgData name="Luc Lanthier" userId="12cd4454-394f-4197-a3cc-7e41fb7c9215" providerId="ADAL" clId="{F0502247-C335-4934-BC59-90AC214835DB}" dt="2019-12-03T13:55:05.042" v="36" actId="207"/>
          <ac:spMkLst>
            <pc:docMk/>
            <pc:sldMk cId="3309728742" sldId="266"/>
            <ac:spMk id="3" creationId="{00000000-0000-0000-0000-000000000000}"/>
          </ac:spMkLst>
        </pc:spChg>
      </pc:sldChg>
      <pc:sldChg chg="modNotesTx">
        <pc:chgData name="Luc Lanthier" userId="12cd4454-394f-4197-a3cc-7e41fb7c9215" providerId="ADAL" clId="{F0502247-C335-4934-BC59-90AC214835DB}" dt="2019-12-03T13:56:57.950" v="269" actId="20577"/>
        <pc:sldMkLst>
          <pc:docMk/>
          <pc:sldMk cId="3386026723" sldId="267"/>
        </pc:sldMkLst>
      </pc:sldChg>
      <pc:sldChg chg="del">
        <pc:chgData name="Luc Lanthier" userId="12cd4454-394f-4197-a3cc-7e41fb7c9215" providerId="ADAL" clId="{F0502247-C335-4934-BC59-90AC214835DB}" dt="2019-12-03T13:58:58.498" v="270" actId="47"/>
        <pc:sldMkLst>
          <pc:docMk/>
          <pc:sldMk cId="1396746756" sldId="393"/>
        </pc:sldMkLst>
      </pc:sldChg>
      <pc:sldChg chg="modNotesTx">
        <pc:chgData name="Luc Lanthier" userId="12cd4454-394f-4197-a3cc-7e41fb7c9215" providerId="ADAL" clId="{F0502247-C335-4934-BC59-90AC214835DB}" dt="2019-12-09T16:54:06.756" v="274" actId="20577"/>
        <pc:sldMkLst>
          <pc:docMk/>
          <pc:sldMk cId="2720338359" sldId="397"/>
        </pc:sldMkLst>
      </pc:sldChg>
      <pc:sldChg chg="del">
        <pc:chgData name="Luc Lanthier" userId="12cd4454-394f-4197-a3cc-7e41fb7c9215" providerId="ADAL" clId="{F0502247-C335-4934-BC59-90AC214835DB}" dt="2019-12-13T20:32:58.634" v="275" actId="47"/>
        <pc:sldMkLst>
          <pc:docMk/>
          <pc:sldMk cId="1964762660" sldId="404"/>
        </pc:sldMkLst>
      </pc:sldChg>
      <pc:sldChg chg="del">
        <pc:chgData name="Luc Lanthier" userId="12cd4454-394f-4197-a3cc-7e41fb7c9215" providerId="ADAL" clId="{F0502247-C335-4934-BC59-90AC214835DB}" dt="2019-12-03T13:58:59.823" v="271" actId="47"/>
        <pc:sldMkLst>
          <pc:docMk/>
          <pc:sldMk cId="2011085111" sldId="407"/>
        </pc:sldMkLst>
      </pc:sldChg>
      <pc:sldChg chg="del">
        <pc:chgData name="Luc Lanthier" userId="12cd4454-394f-4197-a3cc-7e41fb7c9215" providerId="ADAL" clId="{F0502247-C335-4934-BC59-90AC214835DB}" dt="2019-12-13T20:32:59.119" v="276" actId="47"/>
        <pc:sldMkLst>
          <pc:docMk/>
          <pc:sldMk cId="2014264503" sldId="4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21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219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8679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437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3685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9880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4021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69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fr-CA" baseline="0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1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0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536" y="908720"/>
            <a:ext cx="8352928" cy="1143000"/>
          </a:xfrm>
        </p:spPr>
        <p:txBody>
          <a:bodyPr/>
          <a:lstStyle/>
          <a:p>
            <a:r>
              <a:rPr lang="en-US" sz="3200" b="0" dirty="0">
                <a:solidFill>
                  <a:srgbClr val="000000"/>
                </a:solidFill>
              </a:rPr>
              <a:t>Efficacy and Safety of Low-Dose Colchicine after Myocardial Infarction</a:t>
            </a:r>
            <a:r>
              <a:rPr lang="fr-CA" sz="3200" b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sz="2800" dirty="0">
                <a:solidFill>
                  <a:srgbClr val="000000"/>
                </a:solidFill>
              </a:rPr>
              <a:t>Tardif JC, </a:t>
            </a:r>
            <a:r>
              <a:rPr lang="fr-CA" sz="2800" dirty="0" err="1">
                <a:solidFill>
                  <a:srgbClr val="000000"/>
                </a:solidFill>
              </a:rPr>
              <a:t>Kouz</a:t>
            </a:r>
            <a:r>
              <a:rPr lang="fr-CA" sz="2800" dirty="0">
                <a:solidFill>
                  <a:srgbClr val="000000"/>
                </a:solidFill>
              </a:rPr>
              <a:t> S, Waters DD et coll.</a:t>
            </a: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fr-CA" dirty="0">
                <a:solidFill>
                  <a:srgbClr val="000000"/>
                </a:solidFill>
              </a:rPr>
              <a:t>DOI: 10.1056/NEJMoa1912388.</a:t>
            </a:r>
          </a:p>
        </p:txBody>
      </p:sp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73" y="1350839"/>
            <a:ext cx="7236253" cy="55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0"/>
            <a:ext cx="6528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0"/>
            <a:ext cx="5296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7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0"/>
            <a:ext cx="4971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8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0"/>
            <a:ext cx="5591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0"/>
            <a:ext cx="6915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00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Conclusion des 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les patients présentant un infarctus du myocarde récent, la colchicine à dose de 0,5 mg par jour a diminué la survenue d’événements cardiovasculaires ischémiques par rapport au placébo sans effets indésirables importants.</a:t>
            </a:r>
          </a:p>
        </p:txBody>
      </p:sp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Forces : </a:t>
            </a:r>
          </a:p>
          <a:p>
            <a:pPr>
              <a:buNone/>
            </a:pPr>
            <a:endParaRPr lang="fr-CA" sz="3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Faiblesses :</a:t>
            </a: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Commentaires </a:t>
            </a:r>
            <a:br>
              <a:rPr lang="fr-CA" b="0" dirty="0">
                <a:solidFill>
                  <a:srgbClr val="000000"/>
                </a:solidFill>
              </a:rPr>
            </a:br>
            <a:r>
              <a:rPr lang="fr-CA" b="0" dirty="0">
                <a:solidFill>
                  <a:srgbClr val="000000"/>
                </a:solidFill>
              </a:rPr>
              <a:t>(lettre, éditorial, consensus)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Autres études de l’AHA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fr-FR" dirty="0">
                <a:solidFill>
                  <a:srgbClr val="000000"/>
                </a:solidFill>
              </a:rPr>
              <a:t>ISCHEMIA</a:t>
            </a:r>
          </a:p>
          <a:p>
            <a:pPr>
              <a:buFont typeface="Wingdings" charset="2"/>
              <a:buChar char="§"/>
            </a:pPr>
            <a:r>
              <a:rPr lang="fr-FR" dirty="0">
                <a:solidFill>
                  <a:srgbClr val="000000"/>
                </a:solidFill>
              </a:rPr>
              <a:t>GALILEO</a:t>
            </a:r>
          </a:p>
          <a:p>
            <a:pPr>
              <a:buFont typeface="Wingdings" charset="2"/>
              <a:buChar char="§"/>
            </a:pPr>
            <a:r>
              <a:rPr lang="fr-FR" dirty="0">
                <a:solidFill>
                  <a:srgbClr val="000000"/>
                </a:solidFill>
              </a:rPr>
              <a:t>RECOVERY</a:t>
            </a:r>
          </a:p>
          <a:p>
            <a:pPr>
              <a:buFont typeface="Wingdings" charset="2"/>
              <a:buChar char="§"/>
            </a:pPr>
            <a:r>
              <a:rPr lang="fr-FR" dirty="0" err="1">
                <a:solidFill>
                  <a:srgbClr val="000000"/>
                </a:solidFill>
              </a:rPr>
              <a:t>Treat</a:t>
            </a:r>
            <a:r>
              <a:rPr lang="fr-FR" dirty="0">
                <a:solidFill>
                  <a:srgbClr val="000000"/>
                </a:solidFill>
              </a:rPr>
              <a:t> Stroke to Target</a:t>
            </a:r>
          </a:p>
          <a:p>
            <a:pPr>
              <a:buFont typeface="Wingdings" charset="2"/>
              <a:buChar char="§"/>
            </a:pPr>
            <a:endParaRPr lang="fr-FR" dirty="0"/>
          </a:p>
          <a:p>
            <a:pPr>
              <a:buFont typeface="Wingdings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les patients avec infarctus du myocarde récent, quel est l’efficacité de la colchicine sur les événements cardiovasculaires et son innocuité comparativement au placébo? </a:t>
            </a: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Solomon SD, McMurray JJV, </a:t>
            </a:r>
            <a:r>
              <a:rPr lang="en-US" sz="2400" dirty="0" err="1">
                <a:solidFill>
                  <a:srgbClr val="000000"/>
                </a:solidFill>
              </a:rPr>
              <a:t>Anand</a:t>
            </a:r>
            <a:r>
              <a:rPr lang="en-US" sz="2400" dirty="0">
                <a:solidFill>
                  <a:srgbClr val="000000"/>
                </a:solidFill>
              </a:rPr>
              <a:t> IS, Ge J, Lam CSP, </a:t>
            </a:r>
            <a:r>
              <a:rPr lang="en-US" sz="2400" dirty="0" err="1">
                <a:solidFill>
                  <a:srgbClr val="000000"/>
                </a:solidFill>
              </a:rPr>
              <a:t>Maggioni</a:t>
            </a:r>
            <a:r>
              <a:rPr lang="en-US" sz="2400" dirty="0">
                <a:solidFill>
                  <a:srgbClr val="000000"/>
                </a:solidFill>
              </a:rPr>
              <a:t> AP, et al. Angiotensin–</a:t>
            </a:r>
            <a:r>
              <a:rPr lang="en-US" sz="2400" dirty="0" err="1">
                <a:solidFill>
                  <a:srgbClr val="000000"/>
                </a:solidFill>
              </a:rPr>
              <a:t>Neprilysin</a:t>
            </a:r>
            <a:r>
              <a:rPr lang="en-US" sz="2400" dirty="0">
                <a:solidFill>
                  <a:srgbClr val="000000"/>
                </a:solidFill>
              </a:rPr>
              <a:t> Inhibition in Heart Failure with Preserved Ejection Fraction. N </a:t>
            </a:r>
            <a:r>
              <a:rPr lang="en-US" sz="2400" dirty="0" err="1">
                <a:solidFill>
                  <a:srgbClr val="000000"/>
                </a:solidFill>
              </a:rPr>
              <a:t>Engl</a:t>
            </a:r>
            <a:r>
              <a:rPr lang="en-US" sz="2400" dirty="0">
                <a:solidFill>
                  <a:srgbClr val="000000"/>
                </a:solidFill>
              </a:rPr>
              <a:t> J Med. 2019;381(17):1609‑20. </a:t>
            </a:r>
            <a:r>
              <a:rPr lang="en-US" sz="2400" b="1" dirty="0">
                <a:solidFill>
                  <a:srgbClr val="000000"/>
                </a:solidFill>
              </a:rPr>
              <a:t> </a:t>
            </a: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Steg PG, Bhatt DL, Simon T, Fox K, Mehta SR, Harrington RA, et al. </a:t>
            </a:r>
            <a:r>
              <a:rPr lang="en-US" sz="2400" dirty="0" err="1">
                <a:solidFill>
                  <a:srgbClr val="000000"/>
                </a:solidFill>
              </a:rPr>
              <a:t>Ticagrelor</a:t>
            </a:r>
            <a:r>
              <a:rPr lang="en-US" sz="2400" dirty="0">
                <a:solidFill>
                  <a:srgbClr val="000000"/>
                </a:solidFill>
              </a:rPr>
              <a:t> in Patients with Stable Coronary Disease and Diabetes. N </a:t>
            </a:r>
            <a:r>
              <a:rPr lang="en-US" sz="2400" dirty="0" err="1">
                <a:solidFill>
                  <a:srgbClr val="000000"/>
                </a:solidFill>
              </a:rPr>
              <a:t>Engl</a:t>
            </a:r>
            <a:r>
              <a:rPr lang="en-US" sz="2400" dirty="0">
                <a:solidFill>
                  <a:srgbClr val="000000"/>
                </a:solidFill>
              </a:rPr>
              <a:t> J Med. 2019;381(14):1309‑20.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Kearon C, de Wit K, </a:t>
            </a:r>
            <a:r>
              <a:rPr lang="en-US" sz="2400" dirty="0" err="1">
                <a:solidFill>
                  <a:srgbClr val="000000"/>
                </a:solidFill>
              </a:rPr>
              <a:t>Parpia</a:t>
            </a:r>
            <a:r>
              <a:rPr lang="en-US" sz="2400" dirty="0">
                <a:solidFill>
                  <a:srgbClr val="000000"/>
                </a:solidFill>
              </a:rPr>
              <a:t> S, Schulman S, </a:t>
            </a:r>
            <a:r>
              <a:rPr lang="en-US" sz="2400" dirty="0" err="1">
                <a:solidFill>
                  <a:srgbClr val="000000"/>
                </a:solidFill>
              </a:rPr>
              <a:t>Afilalo</a:t>
            </a:r>
            <a:r>
              <a:rPr lang="en-US" sz="2400" dirty="0">
                <a:solidFill>
                  <a:srgbClr val="000000"/>
                </a:solidFill>
              </a:rPr>
              <a:t> M, Hirsch A, et al. Diagnosis of Pulmonary Embolism with d-Dimer Adjusted to Clinical Probability. N </a:t>
            </a:r>
            <a:r>
              <a:rPr lang="en-US" sz="2400" dirty="0" err="1">
                <a:solidFill>
                  <a:srgbClr val="000000"/>
                </a:solidFill>
              </a:rPr>
              <a:t>Engl</a:t>
            </a:r>
            <a:r>
              <a:rPr lang="en-US" sz="2400" dirty="0">
                <a:solidFill>
                  <a:srgbClr val="000000"/>
                </a:solidFill>
              </a:rPr>
              <a:t> J Med. 2019;381(22):2125‑34. </a:t>
            </a:r>
            <a:r>
              <a:rPr lang="en-US" sz="2400" b="1" dirty="0">
                <a:solidFill>
                  <a:srgbClr val="000000"/>
                </a:solidFill>
              </a:rPr>
              <a:t> </a:t>
            </a: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</a:rPr>
              <a:t>Ordi-Ros</a:t>
            </a:r>
            <a:r>
              <a:rPr lang="en-US" sz="2400" dirty="0">
                <a:solidFill>
                  <a:srgbClr val="000000"/>
                </a:solidFill>
              </a:rPr>
              <a:t> J, </a:t>
            </a:r>
            <a:r>
              <a:rPr lang="en-US" sz="2400" dirty="0" err="1">
                <a:solidFill>
                  <a:srgbClr val="000000"/>
                </a:solidFill>
              </a:rPr>
              <a:t>Sáez</a:t>
            </a:r>
            <a:r>
              <a:rPr lang="en-US" sz="2400" dirty="0">
                <a:solidFill>
                  <a:srgbClr val="000000"/>
                </a:solidFill>
              </a:rPr>
              <a:t>-Comet L, Pérez-Conesa M, Vidal X, </a:t>
            </a:r>
            <a:r>
              <a:rPr lang="en-US" sz="2400" dirty="0" err="1">
                <a:solidFill>
                  <a:srgbClr val="000000"/>
                </a:solidFill>
              </a:rPr>
              <a:t>Riera-Mestre</a:t>
            </a:r>
            <a:r>
              <a:rPr lang="en-US" sz="2400" dirty="0">
                <a:solidFill>
                  <a:srgbClr val="000000"/>
                </a:solidFill>
              </a:rPr>
              <a:t> A, Castro-</a:t>
            </a:r>
            <a:r>
              <a:rPr lang="en-US" sz="2400" dirty="0" err="1">
                <a:solidFill>
                  <a:srgbClr val="000000"/>
                </a:solidFill>
              </a:rPr>
              <a:t>Salomó</a:t>
            </a:r>
            <a:r>
              <a:rPr lang="en-US" sz="2400" dirty="0">
                <a:solidFill>
                  <a:srgbClr val="000000"/>
                </a:solidFill>
              </a:rPr>
              <a:t> A, et al. Rivaroxaban Versus Vitamin K Antagonist in Antiphospholipid Syndrome: A Randomized </a:t>
            </a:r>
            <a:r>
              <a:rPr lang="en-US" sz="2400" dirty="0" err="1">
                <a:solidFill>
                  <a:srgbClr val="000000"/>
                </a:solidFill>
              </a:rPr>
              <a:t>Noninferiority</a:t>
            </a:r>
            <a:r>
              <a:rPr lang="en-US" sz="2400" dirty="0">
                <a:solidFill>
                  <a:srgbClr val="000000"/>
                </a:solidFill>
              </a:rPr>
              <a:t> Trial. Ann Intern Med. 2019;171(10):685-94. </a:t>
            </a:r>
            <a:endParaRPr lang="fr-FR" sz="2400" dirty="0"/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2958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Guides </a:t>
            </a:r>
            <a:r>
              <a:rPr lang="fr-FR" b="0">
                <a:solidFill>
                  <a:srgbClr val="000000"/>
                </a:solidFill>
              </a:rPr>
              <a:t>de pratique récents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Metlay</a:t>
            </a:r>
            <a:r>
              <a:rPr lang="en-US" sz="2000" dirty="0">
                <a:solidFill>
                  <a:srgbClr val="000000"/>
                </a:solidFill>
              </a:rPr>
              <a:t> JP, Waterer GW, Long AC, </a:t>
            </a:r>
            <a:r>
              <a:rPr lang="en-US" sz="2000" dirty="0" err="1">
                <a:solidFill>
                  <a:srgbClr val="000000"/>
                </a:solidFill>
              </a:rPr>
              <a:t>Anzueto</a:t>
            </a:r>
            <a:r>
              <a:rPr lang="en-US" sz="2000" dirty="0">
                <a:solidFill>
                  <a:srgbClr val="000000"/>
                </a:solidFill>
              </a:rPr>
              <a:t> A, </a:t>
            </a:r>
            <a:r>
              <a:rPr lang="en-US" sz="2000" dirty="0" err="1">
                <a:solidFill>
                  <a:srgbClr val="000000"/>
                </a:solidFill>
              </a:rPr>
              <a:t>Brozek</a:t>
            </a:r>
            <a:r>
              <a:rPr lang="en-US" sz="2000" dirty="0">
                <a:solidFill>
                  <a:srgbClr val="000000"/>
                </a:solidFill>
              </a:rPr>
              <a:t> J, Crothers K, et al. Diagnosis and Treatment of Adults with Community-acquired Pneumonia. An Official Clinical Practice Guideline of the American Thoracic Society and Infectious Diseases Society of America. Am J </a:t>
            </a:r>
            <a:r>
              <a:rPr lang="en-US" sz="2000" dirty="0" err="1">
                <a:solidFill>
                  <a:srgbClr val="000000"/>
                </a:solidFill>
              </a:rPr>
              <a:t>Respir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Crit</a:t>
            </a:r>
            <a:r>
              <a:rPr lang="en-US" sz="2000" dirty="0">
                <a:solidFill>
                  <a:srgbClr val="000000"/>
                </a:solidFill>
              </a:rPr>
              <a:t> Care Med. 2019;200(7):e45‑67.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Helsingen</a:t>
            </a:r>
            <a:r>
              <a:rPr lang="en-US" sz="2000" dirty="0">
                <a:solidFill>
                  <a:srgbClr val="000000"/>
                </a:solidFill>
              </a:rPr>
              <a:t> LM, </a:t>
            </a:r>
            <a:r>
              <a:rPr lang="en-US" sz="2000" dirty="0" err="1">
                <a:solidFill>
                  <a:srgbClr val="000000"/>
                </a:solidFill>
              </a:rPr>
              <a:t>Vandvik</a:t>
            </a:r>
            <a:r>
              <a:rPr lang="en-US" sz="2000" dirty="0">
                <a:solidFill>
                  <a:srgbClr val="000000"/>
                </a:solidFill>
              </a:rPr>
              <a:t> PO, </a:t>
            </a:r>
            <a:r>
              <a:rPr lang="en-US" sz="2000" dirty="0" err="1">
                <a:solidFill>
                  <a:srgbClr val="000000"/>
                </a:solidFill>
              </a:rPr>
              <a:t>Jodal</a:t>
            </a:r>
            <a:r>
              <a:rPr lang="en-US" sz="2000" dirty="0">
                <a:solidFill>
                  <a:srgbClr val="000000"/>
                </a:solidFill>
              </a:rPr>
              <a:t> HC, </a:t>
            </a:r>
            <a:r>
              <a:rPr lang="en-US" sz="2000" dirty="0" err="1">
                <a:solidFill>
                  <a:srgbClr val="000000"/>
                </a:solidFill>
              </a:rPr>
              <a:t>Agoritsas</a:t>
            </a:r>
            <a:r>
              <a:rPr lang="en-US" sz="2000" dirty="0">
                <a:solidFill>
                  <a:srgbClr val="000000"/>
                </a:solidFill>
              </a:rPr>
              <a:t> T, </a:t>
            </a:r>
            <a:r>
              <a:rPr lang="en-US" sz="2000" dirty="0" err="1">
                <a:solidFill>
                  <a:srgbClr val="000000"/>
                </a:solidFill>
              </a:rPr>
              <a:t>Lytvyn</a:t>
            </a:r>
            <a:r>
              <a:rPr lang="en-US" sz="2000" dirty="0">
                <a:solidFill>
                  <a:srgbClr val="000000"/>
                </a:solidFill>
              </a:rPr>
              <a:t> L, Anderson JC, et al. Colorectal cancer screening with </a:t>
            </a:r>
            <a:r>
              <a:rPr lang="en-US" sz="2000" dirty="0" err="1">
                <a:solidFill>
                  <a:srgbClr val="000000"/>
                </a:solidFill>
              </a:rPr>
              <a:t>faecal</a:t>
            </a:r>
            <a:r>
              <a:rPr lang="en-US" sz="2000" dirty="0">
                <a:solidFill>
                  <a:srgbClr val="000000"/>
                </a:solidFill>
              </a:rPr>
              <a:t> immunochemical testing, sigmoidoscopy or colonoscopy: a clinical practice guideline. BMJ. 2019;l5515. 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Asgar</a:t>
            </a:r>
            <a:r>
              <a:rPr lang="en-US" sz="2000" dirty="0">
                <a:solidFill>
                  <a:srgbClr val="000000"/>
                </a:solidFill>
              </a:rPr>
              <a:t> AW, </a:t>
            </a:r>
            <a:r>
              <a:rPr lang="en-US" sz="2000" dirty="0" err="1">
                <a:solidFill>
                  <a:srgbClr val="000000"/>
                </a:solidFill>
              </a:rPr>
              <a:t>Ouzounian</a:t>
            </a:r>
            <a:r>
              <a:rPr lang="en-US" sz="2000" dirty="0">
                <a:solidFill>
                  <a:srgbClr val="000000"/>
                </a:solidFill>
              </a:rPr>
              <a:t> M, Adams C, </a:t>
            </a:r>
            <a:r>
              <a:rPr lang="en-US" sz="2000" dirty="0" err="1">
                <a:solidFill>
                  <a:srgbClr val="000000"/>
                </a:solidFill>
              </a:rPr>
              <a:t>Afilalo</a:t>
            </a:r>
            <a:r>
              <a:rPr lang="en-US" sz="2000" dirty="0">
                <a:solidFill>
                  <a:srgbClr val="000000"/>
                </a:solidFill>
              </a:rPr>
              <a:t> J, </a:t>
            </a:r>
            <a:r>
              <a:rPr lang="en-US" sz="2000" dirty="0" err="1">
                <a:solidFill>
                  <a:srgbClr val="000000"/>
                </a:solidFill>
              </a:rPr>
              <a:t>Fremes</a:t>
            </a:r>
            <a:r>
              <a:rPr lang="en-US" sz="2000" dirty="0">
                <a:solidFill>
                  <a:srgbClr val="000000"/>
                </a:solidFill>
              </a:rPr>
              <a:t> S, </a:t>
            </a:r>
            <a:r>
              <a:rPr lang="en-US" sz="2000" dirty="0" err="1">
                <a:solidFill>
                  <a:srgbClr val="000000"/>
                </a:solidFill>
              </a:rPr>
              <a:t>Lauck</a:t>
            </a:r>
            <a:r>
              <a:rPr lang="en-US" sz="2000" dirty="0">
                <a:solidFill>
                  <a:srgbClr val="000000"/>
                </a:solidFill>
              </a:rPr>
              <a:t> S, et al. 2019 Canadian Cardiovascular Society Position Statement for </a:t>
            </a:r>
            <a:r>
              <a:rPr lang="en-US" sz="2000" dirty="0" err="1">
                <a:solidFill>
                  <a:srgbClr val="000000"/>
                </a:solidFill>
              </a:rPr>
              <a:t>Transcatheter</a:t>
            </a:r>
            <a:r>
              <a:rPr lang="en-US" sz="2000" dirty="0">
                <a:solidFill>
                  <a:srgbClr val="000000"/>
                </a:solidFill>
              </a:rPr>
              <a:t> Aortic Valve Implantation. Can J </a:t>
            </a:r>
            <a:r>
              <a:rPr lang="en-US" sz="2000" dirty="0" err="1">
                <a:solidFill>
                  <a:srgbClr val="000000"/>
                </a:solidFill>
              </a:rPr>
              <a:t>Cardiol</a:t>
            </a:r>
            <a:r>
              <a:rPr lang="en-US" sz="2000" dirty="0">
                <a:solidFill>
                  <a:srgbClr val="000000"/>
                </a:solidFill>
              </a:rPr>
              <a:t>. 2019;35(11):1437‑48.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Tektonidou</a:t>
            </a:r>
            <a:r>
              <a:rPr lang="en-US" sz="2000" dirty="0">
                <a:solidFill>
                  <a:srgbClr val="000000"/>
                </a:solidFill>
              </a:rPr>
              <a:t> MG, </a:t>
            </a:r>
            <a:r>
              <a:rPr lang="en-US" sz="2000" dirty="0" err="1">
                <a:solidFill>
                  <a:srgbClr val="000000"/>
                </a:solidFill>
              </a:rPr>
              <a:t>Andreoli</a:t>
            </a:r>
            <a:r>
              <a:rPr lang="en-US" sz="2000" dirty="0">
                <a:solidFill>
                  <a:srgbClr val="000000"/>
                </a:solidFill>
              </a:rPr>
              <a:t> L, Limper M, </a:t>
            </a:r>
            <a:r>
              <a:rPr lang="en-US" sz="2000" dirty="0" err="1">
                <a:solidFill>
                  <a:srgbClr val="000000"/>
                </a:solidFill>
              </a:rPr>
              <a:t>Amoura</a:t>
            </a:r>
            <a:r>
              <a:rPr lang="en-US" sz="2000" dirty="0">
                <a:solidFill>
                  <a:srgbClr val="000000"/>
                </a:solidFill>
              </a:rPr>
              <a:t> Z, </a:t>
            </a:r>
            <a:r>
              <a:rPr lang="en-US" sz="2000" dirty="0" err="1">
                <a:solidFill>
                  <a:srgbClr val="000000"/>
                </a:solidFill>
              </a:rPr>
              <a:t>Cervera</a:t>
            </a:r>
            <a:r>
              <a:rPr lang="en-US" sz="2000" dirty="0">
                <a:solidFill>
                  <a:srgbClr val="000000"/>
                </a:solidFill>
              </a:rPr>
              <a:t> R, </a:t>
            </a:r>
            <a:r>
              <a:rPr lang="en-US" sz="2000" dirty="0" err="1">
                <a:solidFill>
                  <a:srgbClr val="000000"/>
                </a:solidFill>
              </a:rPr>
              <a:t>Costedoat</a:t>
            </a:r>
            <a:r>
              <a:rPr lang="en-US" sz="2000" dirty="0">
                <a:solidFill>
                  <a:srgbClr val="000000"/>
                </a:solidFill>
              </a:rPr>
              <a:t>-Chalumeau N, et al. EULAR recommendations for the management of antiphospholipid syndrome in adults. Ann Rheum Dis. 2019;78(10):1296‑304.  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Birtwhistle</a:t>
            </a:r>
            <a:r>
              <a:rPr lang="en-US" sz="2000" dirty="0">
                <a:solidFill>
                  <a:srgbClr val="000000"/>
                </a:solidFill>
              </a:rPr>
              <a:t> R, </a:t>
            </a:r>
            <a:r>
              <a:rPr lang="en-US" sz="2000" dirty="0" err="1">
                <a:solidFill>
                  <a:srgbClr val="000000"/>
                </a:solidFill>
              </a:rPr>
              <a:t>Morissette</a:t>
            </a:r>
            <a:r>
              <a:rPr lang="en-US" sz="2000" dirty="0">
                <a:solidFill>
                  <a:srgbClr val="000000"/>
                </a:solidFill>
              </a:rPr>
              <a:t> K, Dickinson JA, Reynolds DL, </a:t>
            </a:r>
            <a:r>
              <a:rPr lang="en-US" sz="2000" dirty="0" err="1">
                <a:solidFill>
                  <a:srgbClr val="000000"/>
                </a:solidFill>
              </a:rPr>
              <a:t>Avey</a:t>
            </a:r>
            <a:r>
              <a:rPr lang="en-US" sz="2000" dirty="0">
                <a:solidFill>
                  <a:srgbClr val="000000"/>
                </a:solidFill>
              </a:rPr>
              <a:t> MT, Domingo FR, et al. Recommendation on screening adults for asymptomatic thyroid dysfunction in primary care. CMAJ. 2019;191(46):E1274‑80.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33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Mise en 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Devis : essai clinique randomisé (double insu).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P</a:t>
            </a:r>
            <a:r>
              <a:rPr lang="fr-CA" dirty="0">
                <a:solidFill>
                  <a:srgbClr val="000000"/>
                </a:solidFill>
              </a:rPr>
              <a:t>opulation : 4 745 adultes avec IM dans les 30 jours précédents, procédures de revascularisation complétées et traités selon les </a:t>
            </a:r>
            <a:r>
              <a:rPr lang="fr-CA" dirty="0" err="1">
                <a:solidFill>
                  <a:srgbClr val="000000"/>
                </a:solidFill>
              </a:rPr>
              <a:t>GdP</a:t>
            </a:r>
            <a:r>
              <a:rPr lang="fr-CA" dirty="0">
                <a:solidFill>
                  <a:srgbClr val="000000"/>
                </a:solidFill>
              </a:rPr>
              <a:t> nationaux.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I</a:t>
            </a:r>
            <a:r>
              <a:rPr lang="fr-CA" dirty="0">
                <a:solidFill>
                  <a:srgbClr val="000000"/>
                </a:solidFill>
              </a:rPr>
              <a:t>ntervention : Colchicine 0,5 mg PO DIE.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C</a:t>
            </a:r>
            <a:r>
              <a:rPr lang="fr-CA" dirty="0">
                <a:solidFill>
                  <a:srgbClr val="000000"/>
                </a:solidFill>
              </a:rPr>
              <a:t>omparateur : Placébo.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O</a:t>
            </a:r>
            <a:r>
              <a:rPr lang="fr-CA" dirty="0">
                <a:solidFill>
                  <a:srgbClr val="000000"/>
                </a:solidFill>
              </a:rPr>
              <a:t>bjectifs : critère de jugement principal (issue primaire) : combinaison de mortalité cardiovasculaire, arrêt cardiaque réanimé, infarctus du myocarde, AVC ou hospitalisation urgente pour angine entraînant une revascularisation coronarienne.</a:t>
            </a: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Statistiques</a:t>
            </a:r>
          </a:p>
        </p:txBody>
      </p:sp>
    </p:spTree>
    <p:extLst>
      <p:ext uri="{BB962C8B-B14F-4D97-AF65-F5344CB8AC3E}">
        <p14:creationId xmlns:p14="http://schemas.microsoft.com/office/powerpoint/2010/main" val="67861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médian = 22,6 mois.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des patients = 98,1 %.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Sites : 167 centres dans 12 pays (Canada, France, R-U, </a:t>
            </a:r>
            <a:r>
              <a:rPr lang="fr-CA" dirty="0" err="1">
                <a:solidFill>
                  <a:srgbClr val="000000"/>
                </a:solidFill>
              </a:rPr>
              <a:t>etc</a:t>
            </a:r>
            <a:r>
              <a:rPr lang="fr-CA" dirty="0">
                <a:solidFill>
                  <a:srgbClr val="000000"/>
                </a:solidFill>
              </a:rPr>
              <a:t>). 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Financement : subventionné par le gouvernement du Québec, l’IRSC et diverses fondations philanthropiques.</a:t>
            </a: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Flot des participants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15" y="-2185"/>
            <a:ext cx="623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Caractéristiques des patients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35" y="1237781"/>
            <a:ext cx="7623357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3467"/>
      </p:ext>
    </p:extLst>
  </p:cSld>
  <p:clrMapOvr>
    <a:masterClrMapping/>
  </p:clrMapOvr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FondFac-pale2009</Template>
  <TotalTime>1562</TotalTime>
  <Words>674</Words>
  <Application>Microsoft Office PowerPoint</Application>
  <PresentationFormat>Grand écran</PresentationFormat>
  <Paragraphs>79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Times</vt:lpstr>
      <vt:lpstr>Wingdings</vt:lpstr>
      <vt:lpstr>FondFac-pale2009</vt:lpstr>
      <vt:lpstr>Efficacy and Safety of Low-Dose Colchicine after Myocardial Infarction. </vt:lpstr>
      <vt:lpstr>La question clinique</vt:lpstr>
      <vt:lpstr>Mise en contexte</vt:lpstr>
      <vt:lpstr>Méthode</vt:lpstr>
      <vt:lpstr>Méthode</vt:lpstr>
      <vt:lpstr>Statistiques</vt:lpstr>
      <vt:lpstr>Contexte</vt:lpstr>
      <vt:lpstr>Flot des participants</vt:lpstr>
      <vt:lpstr>Caractéristiques des patients</vt:lpstr>
      <vt:lpstr>Résultats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des auteurs</vt:lpstr>
      <vt:lpstr>Critique</vt:lpstr>
      <vt:lpstr>Commentaires  (lettre, éditorial, consensus)</vt:lpstr>
      <vt:lpstr>Autres études de l’AHA 2019</vt:lpstr>
      <vt:lpstr>Autres articles récents</vt:lpstr>
      <vt:lpstr>Guides de pratique récents</vt:lpstr>
    </vt:vector>
  </TitlesOfParts>
  <Company>FMSS Université de Sherbrooke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lanl1401</dc:creator>
  <cp:lastModifiedBy>Luc Lanthier</cp:lastModifiedBy>
  <cp:revision>204</cp:revision>
  <cp:lastPrinted>2016-05-19T00:31:48Z</cp:lastPrinted>
  <dcterms:created xsi:type="dcterms:W3CDTF">2014-05-27T15:07:23Z</dcterms:created>
  <dcterms:modified xsi:type="dcterms:W3CDTF">2019-12-13T20:35:56Z</dcterms:modified>
</cp:coreProperties>
</file>