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698" r:id="rId2"/>
    <p:sldId id="267" r:id="rId3"/>
    <p:sldId id="394" r:id="rId4"/>
    <p:sldId id="268" r:id="rId5"/>
    <p:sldId id="269" r:id="rId6"/>
    <p:sldId id="721" r:id="rId7"/>
    <p:sldId id="716" r:id="rId8"/>
    <p:sldId id="409" r:id="rId9"/>
    <p:sldId id="270" r:id="rId10"/>
    <p:sldId id="271" r:id="rId11"/>
    <p:sldId id="405" r:id="rId12"/>
    <p:sldId id="274" r:id="rId13"/>
    <p:sldId id="725" r:id="rId14"/>
    <p:sldId id="724" r:id="rId15"/>
    <p:sldId id="722" r:id="rId16"/>
    <p:sldId id="403" r:id="rId17"/>
    <p:sldId id="407" r:id="rId18"/>
    <p:sldId id="719" r:id="rId19"/>
    <p:sldId id="720" r:id="rId20"/>
    <p:sldId id="718" r:id="rId21"/>
    <p:sldId id="717" r:id="rId22"/>
    <p:sldId id="273" r:id="rId23"/>
    <p:sldId id="715" r:id="rId24"/>
    <p:sldId id="395" r:id="rId25"/>
    <p:sldId id="396" r:id="rId26"/>
    <p:sldId id="726" r:id="rId27"/>
    <p:sldId id="397" r:id="rId28"/>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DA25A-9EC2-4A34-A1FB-ABDC8437BA95}" v="34" dt="2021-11-09T20:43:05.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14" autoAdjust="0"/>
    <p:restoredTop sz="53952" autoAdjust="0"/>
  </p:normalViewPr>
  <p:slideViewPr>
    <p:cSldViewPr>
      <p:cViewPr varScale="1">
        <p:scale>
          <a:sx n="87" d="100"/>
          <a:sy n="87" d="100"/>
        </p:scale>
        <p:origin x="1216" y="19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39"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ableStyles" Target="tableStyles.xml"/><Relationship Id="rId42" Type="http://schemas.openxmlformats.org/officeDocument/2006/relationships/customXml" Target="../customXml/item2.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1.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viewProps" Target="viewProps.xml"/><Relationship Id="rId6" Type="http://schemas.openxmlformats.org/officeDocument/2006/relationships/slide" Target="slides/slide5.xml"/><Relationship Id="rId11" Type="http://schemas.openxmlformats.org/officeDocument/2006/relationships/slide" Target="slides/slide10.xml"/><Relationship Id="rId40" Type="http://schemas.microsoft.com/office/2015/10/relationships/revisionInfo" Target="revisionInfo.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handoutMaster" Target="handoutMasters/handoutMaster1.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D42AADDB-2619-4883-B209-22C05B51C17C}"/>
    <pc:docChg chg="modSld">
      <pc:chgData name="Luc Lanthier" userId="12cd4454-394f-4197-a3cc-7e41fb7c9215" providerId="ADAL" clId="{D42AADDB-2619-4883-B209-22C05B51C17C}" dt="2020-12-14T18:46:52.136" v="35" actId="20577"/>
      <pc:docMkLst>
        <pc:docMk/>
      </pc:docMkLst>
      <pc:sldChg chg="modNotesTx">
        <pc:chgData name="Luc Lanthier" userId="12cd4454-394f-4197-a3cc-7e41fb7c9215" providerId="ADAL" clId="{D42AADDB-2619-4883-B209-22C05B51C17C}" dt="2020-12-14T18:46:52.136" v="35" actId="20577"/>
        <pc:sldMkLst>
          <pc:docMk/>
          <pc:sldMk cId="253909112" sldId="260"/>
        </pc:sldMkLst>
      </pc:sldChg>
      <pc:sldChg chg="modNotesTx">
        <pc:chgData name="Luc Lanthier" userId="12cd4454-394f-4197-a3cc-7e41fb7c9215" providerId="ADAL" clId="{D42AADDB-2619-4883-B209-22C05B51C17C}" dt="2020-12-03T15:05:51.505" v="26" actId="20577"/>
        <pc:sldMkLst>
          <pc:docMk/>
          <pc:sldMk cId="3471276380" sldId="268"/>
        </pc:sldMkLst>
      </pc:sldChg>
    </pc:docChg>
  </pc:docChgLst>
  <pc:docChgLst>
    <pc:chgData name="Luc Lanthier" userId="12cd4454-394f-4197-a3cc-7e41fb7c9215" providerId="ADAL" clId="{E11DA25A-9EC2-4A34-A1FB-ABDC8437BA95}"/>
    <pc:docChg chg="undo custSel addSld delSld modSld sldOrd">
      <pc:chgData name="Luc Lanthier" userId="12cd4454-394f-4197-a3cc-7e41fb7c9215" providerId="ADAL" clId="{E11DA25A-9EC2-4A34-A1FB-ABDC8437BA95}" dt="2021-11-09T20:37:59.849" v="9686" actId="20577"/>
      <pc:docMkLst>
        <pc:docMk/>
      </pc:docMkLst>
      <pc:sldChg chg="modNotesTx">
        <pc:chgData name="Luc Lanthier" userId="12cd4454-394f-4197-a3cc-7e41fb7c9215" providerId="ADAL" clId="{E11DA25A-9EC2-4A34-A1FB-ABDC8437BA95}" dt="2021-11-01T17:39:14.828" v="26" actId="20577"/>
        <pc:sldMkLst>
          <pc:docMk/>
          <pc:sldMk cId="253909112" sldId="260"/>
        </pc:sldMkLst>
      </pc:sldChg>
      <pc:sldChg chg="del">
        <pc:chgData name="Luc Lanthier" userId="12cd4454-394f-4197-a3cc-7e41fb7c9215" providerId="ADAL" clId="{E11DA25A-9EC2-4A34-A1FB-ABDC8437BA95}" dt="2021-11-01T17:43:35.367" v="29" actId="47"/>
        <pc:sldMkLst>
          <pc:docMk/>
          <pc:sldMk cId="3309728742" sldId="266"/>
        </pc:sldMkLst>
      </pc:sldChg>
      <pc:sldChg chg="modSp mod">
        <pc:chgData name="Luc Lanthier" userId="12cd4454-394f-4197-a3cc-7e41fb7c9215" providerId="ADAL" clId="{E11DA25A-9EC2-4A34-A1FB-ABDC8437BA95}" dt="2021-11-04T17:46:10.332" v="9360" actId="20577"/>
        <pc:sldMkLst>
          <pc:docMk/>
          <pc:sldMk cId="3386026723" sldId="267"/>
        </pc:sldMkLst>
        <pc:spChg chg="mod">
          <ac:chgData name="Luc Lanthier" userId="12cd4454-394f-4197-a3cc-7e41fb7c9215" providerId="ADAL" clId="{E11DA25A-9EC2-4A34-A1FB-ABDC8437BA95}" dt="2021-11-04T17:46:10.332" v="9360" actId="20577"/>
          <ac:spMkLst>
            <pc:docMk/>
            <pc:sldMk cId="3386026723" sldId="267"/>
            <ac:spMk id="3" creationId="{00000000-0000-0000-0000-000000000000}"/>
          </ac:spMkLst>
        </pc:spChg>
      </pc:sldChg>
      <pc:sldChg chg="modSp mod modNotes modNotesTx">
        <pc:chgData name="Luc Lanthier" userId="12cd4454-394f-4197-a3cc-7e41fb7c9215" providerId="ADAL" clId="{E11DA25A-9EC2-4A34-A1FB-ABDC8437BA95}" dt="2021-11-02T17:59:19.075" v="8757" actId="27636"/>
        <pc:sldMkLst>
          <pc:docMk/>
          <pc:sldMk cId="3471276380" sldId="268"/>
        </pc:sldMkLst>
        <pc:spChg chg="mod">
          <ac:chgData name="Luc Lanthier" userId="12cd4454-394f-4197-a3cc-7e41fb7c9215" providerId="ADAL" clId="{E11DA25A-9EC2-4A34-A1FB-ABDC8437BA95}" dt="2021-11-01T17:59:14.320" v="765" actId="20577"/>
          <ac:spMkLst>
            <pc:docMk/>
            <pc:sldMk cId="3471276380" sldId="268"/>
            <ac:spMk id="3" creationId="{00000000-0000-0000-0000-000000000000}"/>
          </ac:spMkLst>
        </pc:spChg>
      </pc:sldChg>
      <pc:sldChg chg="modSp mod modNotes modNotesTx">
        <pc:chgData name="Luc Lanthier" userId="12cd4454-394f-4197-a3cc-7e41fb7c9215" providerId="ADAL" clId="{E11DA25A-9EC2-4A34-A1FB-ABDC8437BA95}" dt="2021-11-04T17:52:05.398" v="9468" actId="20577"/>
        <pc:sldMkLst>
          <pc:docMk/>
          <pc:sldMk cId="908554425" sldId="269"/>
        </pc:sldMkLst>
        <pc:spChg chg="mod">
          <ac:chgData name="Luc Lanthier" userId="12cd4454-394f-4197-a3cc-7e41fb7c9215" providerId="ADAL" clId="{E11DA25A-9EC2-4A34-A1FB-ABDC8437BA95}" dt="2021-11-01T18:24:11.643" v="1416" actId="20577"/>
          <ac:spMkLst>
            <pc:docMk/>
            <pc:sldMk cId="908554425" sldId="269"/>
            <ac:spMk id="3" creationId="{00000000-0000-0000-0000-000000000000}"/>
          </ac:spMkLst>
        </pc:spChg>
      </pc:sldChg>
      <pc:sldChg chg="modSp mod modNotesTx">
        <pc:chgData name="Luc Lanthier" userId="12cd4454-394f-4197-a3cc-7e41fb7c9215" providerId="ADAL" clId="{E11DA25A-9EC2-4A34-A1FB-ABDC8437BA95}" dt="2021-11-04T17:53:45.473" v="9481" actId="20577"/>
        <pc:sldMkLst>
          <pc:docMk/>
          <pc:sldMk cId="1169490022" sldId="270"/>
        </pc:sldMkLst>
        <pc:spChg chg="mod">
          <ac:chgData name="Luc Lanthier" userId="12cd4454-394f-4197-a3cc-7e41fb7c9215" providerId="ADAL" clId="{E11DA25A-9EC2-4A34-A1FB-ABDC8437BA95}" dt="2021-11-01T19:46:41.763" v="4861" actId="20577"/>
          <ac:spMkLst>
            <pc:docMk/>
            <pc:sldMk cId="1169490022" sldId="270"/>
            <ac:spMk id="3" creationId="{00000000-0000-0000-0000-000000000000}"/>
          </ac:spMkLst>
        </pc:spChg>
      </pc:sldChg>
      <pc:sldChg chg="modNotesTx">
        <pc:chgData name="Luc Lanthier" userId="12cd4454-394f-4197-a3cc-7e41fb7c9215" providerId="ADAL" clId="{E11DA25A-9EC2-4A34-A1FB-ABDC8437BA95}" dt="2021-11-01T18:54:42.306" v="2900" actId="20577"/>
        <pc:sldMkLst>
          <pc:docMk/>
          <pc:sldMk cId="3648211932" sldId="271"/>
        </pc:sldMkLst>
      </pc:sldChg>
      <pc:sldChg chg="modNotes modNotesTx">
        <pc:chgData name="Luc Lanthier" userId="12cd4454-394f-4197-a3cc-7e41fb7c9215" providerId="ADAL" clId="{E11DA25A-9EC2-4A34-A1FB-ABDC8437BA95}" dt="2021-11-04T18:54:20.388" v="9685" actId="27636"/>
        <pc:sldMkLst>
          <pc:docMk/>
          <pc:sldMk cId="1410681031" sldId="273"/>
        </pc:sldMkLst>
      </pc:sldChg>
      <pc:sldChg chg="modSp mod ord modNotesTx">
        <pc:chgData name="Luc Lanthier" userId="12cd4454-394f-4197-a3cc-7e41fb7c9215" providerId="ADAL" clId="{E11DA25A-9EC2-4A34-A1FB-ABDC8437BA95}" dt="2021-11-01T19:27:53.717" v="3896" actId="20577"/>
        <pc:sldMkLst>
          <pc:docMk/>
          <pc:sldMk cId="1075346554" sldId="274"/>
        </pc:sldMkLst>
        <pc:spChg chg="mod">
          <ac:chgData name="Luc Lanthier" userId="12cd4454-394f-4197-a3cc-7e41fb7c9215" providerId="ADAL" clId="{E11DA25A-9EC2-4A34-A1FB-ABDC8437BA95}" dt="2021-11-01T19:20:00.402" v="3320" actId="20577"/>
          <ac:spMkLst>
            <pc:docMk/>
            <pc:sldMk cId="1075346554" sldId="274"/>
            <ac:spMk id="2" creationId="{00000000-0000-0000-0000-000000000000}"/>
          </ac:spMkLst>
        </pc:spChg>
        <pc:spChg chg="mod">
          <ac:chgData name="Luc Lanthier" userId="12cd4454-394f-4197-a3cc-7e41fb7c9215" providerId="ADAL" clId="{E11DA25A-9EC2-4A34-A1FB-ABDC8437BA95}" dt="2021-11-01T19:23:35.745" v="3349" actId="20577"/>
          <ac:spMkLst>
            <pc:docMk/>
            <pc:sldMk cId="1075346554" sldId="274"/>
            <ac:spMk id="3" creationId="{00000000-0000-0000-0000-000000000000}"/>
          </ac:spMkLst>
        </pc:spChg>
      </pc:sldChg>
      <pc:sldChg chg="modNotes modNotesTx">
        <pc:chgData name="Luc Lanthier" userId="12cd4454-394f-4197-a3cc-7e41fb7c9215" providerId="ADAL" clId="{E11DA25A-9EC2-4A34-A1FB-ABDC8437BA95}" dt="2021-11-04T17:49:43.951" v="9401" actId="6549"/>
        <pc:sldMkLst>
          <pc:docMk/>
          <pc:sldMk cId="3353908840" sldId="394"/>
        </pc:sldMkLst>
      </pc:sldChg>
      <pc:sldChg chg="modNotes modNotesTx">
        <pc:chgData name="Luc Lanthier" userId="12cd4454-394f-4197-a3cc-7e41fb7c9215" providerId="ADAL" clId="{E11DA25A-9EC2-4A34-A1FB-ABDC8437BA95}" dt="2021-11-04T18:15:05.685" v="9684" actId="20577"/>
        <pc:sldMkLst>
          <pc:docMk/>
          <pc:sldMk cId="2217843927" sldId="395"/>
        </pc:sldMkLst>
      </pc:sldChg>
      <pc:sldChg chg="modSp mod modNotesTx">
        <pc:chgData name="Luc Lanthier" userId="12cd4454-394f-4197-a3cc-7e41fb7c9215" providerId="ADAL" clId="{E11DA25A-9EC2-4A34-A1FB-ABDC8437BA95}" dt="2021-11-02T16:06:59.598" v="8468" actId="20577"/>
        <pc:sldMkLst>
          <pc:docMk/>
          <pc:sldMk cId="1103266804" sldId="396"/>
        </pc:sldMkLst>
        <pc:spChg chg="mod">
          <ac:chgData name="Luc Lanthier" userId="12cd4454-394f-4197-a3cc-7e41fb7c9215" providerId="ADAL" clId="{E11DA25A-9EC2-4A34-A1FB-ABDC8437BA95}" dt="2021-11-02T16:02:50.207" v="8249" actId="20577"/>
          <ac:spMkLst>
            <pc:docMk/>
            <pc:sldMk cId="1103266804" sldId="396"/>
            <ac:spMk id="3" creationId="{00000000-0000-0000-0000-000000000000}"/>
          </ac:spMkLst>
        </pc:spChg>
      </pc:sldChg>
      <pc:sldChg chg="modSp mod modNotesTx">
        <pc:chgData name="Luc Lanthier" userId="12cd4454-394f-4197-a3cc-7e41fb7c9215" providerId="ADAL" clId="{E11DA25A-9EC2-4A34-A1FB-ABDC8437BA95}" dt="2021-11-02T16:09:11.481" v="8641" actId="20577"/>
        <pc:sldMkLst>
          <pc:docMk/>
          <pc:sldMk cId="2720338359" sldId="397"/>
        </pc:sldMkLst>
        <pc:spChg chg="mod">
          <ac:chgData name="Luc Lanthier" userId="12cd4454-394f-4197-a3cc-7e41fb7c9215" providerId="ADAL" clId="{E11DA25A-9EC2-4A34-A1FB-ABDC8437BA95}" dt="2021-11-02T16:09:11.481" v="8641" actId="20577"/>
          <ac:spMkLst>
            <pc:docMk/>
            <pc:sldMk cId="2720338359" sldId="397"/>
            <ac:spMk id="3" creationId="{00000000-0000-0000-0000-000000000000}"/>
          </ac:spMkLst>
        </pc:spChg>
      </pc:sldChg>
      <pc:sldChg chg="addSp delSp modSp mod modNotes modNotesTx">
        <pc:chgData name="Luc Lanthier" userId="12cd4454-394f-4197-a3cc-7e41fb7c9215" providerId="ADAL" clId="{E11DA25A-9EC2-4A34-A1FB-ABDC8437BA95}" dt="2021-11-04T18:13:17.311" v="9655" actId="20577"/>
        <pc:sldMkLst>
          <pc:docMk/>
          <pc:sldMk cId="3350502671" sldId="403"/>
        </pc:sldMkLst>
        <pc:spChg chg="del">
          <ac:chgData name="Luc Lanthier" userId="12cd4454-394f-4197-a3cc-7e41fb7c9215" providerId="ADAL" clId="{E11DA25A-9EC2-4A34-A1FB-ABDC8437BA95}" dt="2021-11-01T18:27:27.697" v="1472" actId="478"/>
          <ac:spMkLst>
            <pc:docMk/>
            <pc:sldMk cId="3350502671" sldId="403"/>
            <ac:spMk id="4" creationId="{00000000-0000-0000-0000-000000000000}"/>
          </ac:spMkLst>
        </pc:spChg>
        <pc:picChg chg="add mod">
          <ac:chgData name="Luc Lanthier" userId="12cd4454-394f-4197-a3cc-7e41fb7c9215" providerId="ADAL" clId="{E11DA25A-9EC2-4A34-A1FB-ABDC8437BA95}" dt="2021-11-01T18:27:35.569" v="1475" actId="1076"/>
          <ac:picMkLst>
            <pc:docMk/>
            <pc:sldMk cId="3350502671" sldId="403"/>
            <ac:picMk id="2" creationId="{3D7A6C2C-8A24-44AA-8EE6-BAEA027B13C9}"/>
          </ac:picMkLst>
        </pc:picChg>
        <pc:picChg chg="add mod">
          <ac:chgData name="Luc Lanthier" userId="12cd4454-394f-4197-a3cc-7e41fb7c9215" providerId="ADAL" clId="{E11DA25A-9EC2-4A34-A1FB-ABDC8437BA95}" dt="2021-11-01T18:27:49.898" v="1478" actId="1076"/>
          <ac:picMkLst>
            <pc:docMk/>
            <pc:sldMk cId="3350502671" sldId="403"/>
            <ac:picMk id="5" creationId="{0EC690DF-51DD-44CC-A1F0-6CAD8D398897}"/>
          </ac:picMkLst>
        </pc:picChg>
      </pc:sldChg>
      <pc:sldChg chg="modNotes modNotesTx">
        <pc:chgData name="Luc Lanthier" userId="12cd4454-394f-4197-a3cc-7e41fb7c9215" providerId="ADAL" clId="{E11DA25A-9EC2-4A34-A1FB-ABDC8437BA95}" dt="2021-11-04T17:54:42.147" v="9532" actId="20577"/>
        <pc:sldMkLst>
          <pc:docMk/>
          <pc:sldMk cId="813353467" sldId="405"/>
        </pc:sldMkLst>
      </pc:sldChg>
      <pc:sldChg chg="delSp mod modNotesTx">
        <pc:chgData name="Luc Lanthier" userId="12cd4454-394f-4197-a3cc-7e41fb7c9215" providerId="ADAL" clId="{E11DA25A-9EC2-4A34-A1FB-ABDC8437BA95}" dt="2021-11-09T20:37:59.849" v="9686" actId="20577"/>
        <pc:sldMkLst>
          <pc:docMk/>
          <pc:sldMk cId="678616742" sldId="409"/>
        </pc:sldMkLst>
        <pc:spChg chg="del">
          <ac:chgData name="Luc Lanthier" userId="12cd4454-394f-4197-a3cc-7e41fb7c9215" providerId="ADAL" clId="{E11DA25A-9EC2-4A34-A1FB-ABDC8437BA95}" dt="2021-11-01T18:29:05.307" v="1483" actId="478"/>
          <ac:spMkLst>
            <pc:docMk/>
            <pc:sldMk cId="678616742" sldId="409"/>
            <ac:spMk id="4" creationId="{00000000-0000-0000-0000-000000000000}"/>
          </ac:spMkLst>
        </pc:spChg>
      </pc:sldChg>
      <pc:sldChg chg="add modNotesTx">
        <pc:chgData name="Luc Lanthier" userId="12cd4454-394f-4197-a3cc-7e41fb7c9215" providerId="ADAL" clId="{E11DA25A-9EC2-4A34-A1FB-ABDC8437BA95}" dt="2021-11-01T18:23:26.808" v="1378" actId="20577"/>
        <pc:sldMkLst>
          <pc:docMk/>
          <pc:sldMk cId="2869826809" sldId="698"/>
        </pc:sldMkLst>
      </pc:sldChg>
      <pc:sldChg chg="addSp delSp modSp add del mod ord delAnim modAnim modNotesTx">
        <pc:chgData name="Luc Lanthier" userId="12cd4454-394f-4197-a3cc-7e41fb7c9215" providerId="ADAL" clId="{E11DA25A-9EC2-4A34-A1FB-ABDC8437BA95}" dt="2021-11-01T18:27:56.609" v="1479" actId="2696"/>
        <pc:sldMkLst>
          <pc:docMk/>
          <pc:sldMk cId="990881375" sldId="712"/>
        </pc:sldMkLst>
        <pc:spChg chg="del mod">
          <ac:chgData name="Luc Lanthier" userId="12cd4454-394f-4197-a3cc-7e41fb7c9215" providerId="ADAL" clId="{E11DA25A-9EC2-4A34-A1FB-ABDC8437BA95}" dt="2021-11-01T18:27:42.554" v="1476" actId="21"/>
          <ac:spMkLst>
            <pc:docMk/>
            <pc:sldMk cId="990881375" sldId="712"/>
            <ac:spMk id="4" creationId="{00000000-0000-0000-0000-000000000000}"/>
          </ac:spMkLst>
        </pc:spChg>
        <pc:spChg chg="add del mod">
          <ac:chgData name="Luc Lanthier" userId="12cd4454-394f-4197-a3cc-7e41fb7c9215" providerId="ADAL" clId="{E11DA25A-9EC2-4A34-A1FB-ABDC8437BA95}" dt="2021-11-01T17:45:03.362" v="42" actId="478"/>
          <ac:spMkLst>
            <pc:docMk/>
            <pc:sldMk cId="990881375" sldId="712"/>
            <ac:spMk id="5" creationId="{D75384CA-E3B3-476F-AC09-B640B984B256}"/>
          </ac:spMkLst>
        </pc:spChg>
        <pc:spChg chg="del">
          <ac:chgData name="Luc Lanthier" userId="12cd4454-394f-4197-a3cc-7e41fb7c9215" providerId="ADAL" clId="{E11DA25A-9EC2-4A34-A1FB-ABDC8437BA95}" dt="2021-11-01T17:45:30.872" v="46" actId="478"/>
          <ac:spMkLst>
            <pc:docMk/>
            <pc:sldMk cId="990881375" sldId="712"/>
            <ac:spMk id="6" creationId="{00000000-0000-0000-0000-000000000000}"/>
          </ac:spMkLst>
        </pc:spChg>
        <pc:spChg chg="del">
          <ac:chgData name="Luc Lanthier" userId="12cd4454-394f-4197-a3cc-7e41fb7c9215" providerId="ADAL" clId="{E11DA25A-9EC2-4A34-A1FB-ABDC8437BA95}" dt="2021-11-01T17:45:00.350" v="41" actId="478"/>
          <ac:spMkLst>
            <pc:docMk/>
            <pc:sldMk cId="990881375" sldId="712"/>
            <ac:spMk id="7" creationId="{00000000-0000-0000-0000-000000000000}"/>
          </ac:spMkLst>
        </pc:spChg>
        <pc:picChg chg="del mod">
          <ac:chgData name="Luc Lanthier" userId="12cd4454-394f-4197-a3cc-7e41fb7c9215" providerId="ADAL" clId="{E11DA25A-9EC2-4A34-A1FB-ABDC8437BA95}" dt="2021-11-01T18:27:31.120" v="1473" actId="21"/>
          <ac:picMkLst>
            <pc:docMk/>
            <pc:sldMk cId="990881375" sldId="712"/>
            <ac:picMk id="3" creationId="{00000000-0000-0000-0000-000000000000}"/>
          </ac:picMkLst>
        </pc:picChg>
      </pc:sldChg>
      <pc:sldChg chg="addSp delSp modSp add mod ord modNotesTx">
        <pc:chgData name="Luc Lanthier" userId="12cd4454-394f-4197-a3cc-7e41fb7c9215" providerId="ADAL" clId="{E11DA25A-9EC2-4A34-A1FB-ABDC8437BA95}" dt="2021-11-04T18:14:22.164" v="9668" actId="20577"/>
        <pc:sldMkLst>
          <pc:docMk/>
          <pc:sldMk cId="1583099231" sldId="715"/>
        </pc:sldMkLst>
        <pc:picChg chg="add mod">
          <ac:chgData name="Luc Lanthier" userId="12cd4454-394f-4197-a3cc-7e41fb7c9215" providerId="ADAL" clId="{E11DA25A-9EC2-4A34-A1FB-ABDC8437BA95}" dt="2021-11-02T17:59:29.402" v="8761" actId="1076"/>
          <ac:picMkLst>
            <pc:docMk/>
            <pc:sldMk cId="1583099231" sldId="715"/>
            <ac:picMk id="2" creationId="{A3B56E71-ACDB-4768-B035-A3C43530A679}"/>
          </ac:picMkLst>
        </pc:picChg>
        <pc:picChg chg="del">
          <ac:chgData name="Luc Lanthier" userId="12cd4454-394f-4197-a3cc-7e41fb7c9215" providerId="ADAL" clId="{E11DA25A-9EC2-4A34-A1FB-ABDC8437BA95}" dt="2021-11-02T17:56:59.284" v="8754" actId="478"/>
          <ac:picMkLst>
            <pc:docMk/>
            <pc:sldMk cId="1583099231" sldId="715"/>
            <ac:picMk id="6" creationId="{00000000-0000-0000-0000-000000000000}"/>
          </ac:picMkLst>
        </pc:picChg>
        <pc:picChg chg="del">
          <ac:chgData name="Luc Lanthier" userId="12cd4454-394f-4197-a3cc-7e41fb7c9215" providerId="ADAL" clId="{E11DA25A-9EC2-4A34-A1FB-ABDC8437BA95}" dt="2021-11-02T17:57:01.095" v="8755" actId="478"/>
          <ac:picMkLst>
            <pc:docMk/>
            <pc:sldMk cId="1583099231" sldId="715"/>
            <ac:picMk id="7" creationId="{00000000-0000-0000-0000-000000000000}"/>
          </ac:picMkLst>
        </pc:picChg>
        <pc:picChg chg="add mod">
          <ac:chgData name="Luc Lanthier" userId="12cd4454-394f-4197-a3cc-7e41fb7c9215" providerId="ADAL" clId="{E11DA25A-9EC2-4A34-A1FB-ABDC8437BA95}" dt="2021-11-02T18:00:02.648" v="8767" actId="14100"/>
          <ac:picMkLst>
            <pc:docMk/>
            <pc:sldMk cId="1583099231" sldId="715"/>
            <ac:picMk id="7" creationId="{37315BBE-36C6-4E0B-940A-DE65F7691D5C}"/>
          </ac:picMkLst>
        </pc:picChg>
      </pc:sldChg>
      <pc:sldChg chg="modSp add mod modNotes modNotesTx">
        <pc:chgData name="Luc Lanthier" userId="12cd4454-394f-4197-a3cc-7e41fb7c9215" providerId="ADAL" clId="{E11DA25A-9EC2-4A34-A1FB-ABDC8437BA95}" dt="2021-11-04T17:53:26.767" v="9478" actId="20577"/>
        <pc:sldMkLst>
          <pc:docMk/>
          <pc:sldMk cId="2637144945" sldId="716"/>
        </pc:sldMkLst>
        <pc:spChg chg="mod">
          <ac:chgData name="Luc Lanthier" userId="12cd4454-394f-4197-a3cc-7e41fb7c9215" providerId="ADAL" clId="{E11DA25A-9EC2-4A34-A1FB-ABDC8437BA95}" dt="2021-11-01T18:08:21.256" v="955" actId="207"/>
          <ac:spMkLst>
            <pc:docMk/>
            <pc:sldMk cId="2637144945" sldId="716"/>
            <ac:spMk id="3" creationId="{00000000-0000-0000-0000-000000000000}"/>
          </ac:spMkLst>
        </pc:spChg>
      </pc:sldChg>
      <pc:sldChg chg="modSp add mod modNotesTx">
        <pc:chgData name="Luc Lanthier" userId="12cd4454-394f-4197-a3cc-7e41fb7c9215" providerId="ADAL" clId="{E11DA25A-9EC2-4A34-A1FB-ABDC8437BA95}" dt="2021-11-04T18:11:46.458" v="9600" actId="20577"/>
        <pc:sldMkLst>
          <pc:docMk/>
          <pc:sldMk cId="662660492" sldId="717"/>
        </pc:sldMkLst>
        <pc:spChg chg="mod">
          <ac:chgData name="Luc Lanthier" userId="12cd4454-394f-4197-a3cc-7e41fb7c9215" providerId="ADAL" clId="{E11DA25A-9EC2-4A34-A1FB-ABDC8437BA95}" dt="2021-11-04T18:11:46.458" v="9600" actId="20577"/>
          <ac:spMkLst>
            <pc:docMk/>
            <pc:sldMk cId="662660492" sldId="717"/>
            <ac:spMk id="3" creationId="{00000000-0000-0000-0000-000000000000}"/>
          </ac:spMkLst>
        </pc:spChg>
      </pc:sldChg>
      <pc:sldChg chg="modSp add mod modNotesTx">
        <pc:chgData name="Luc Lanthier" userId="12cd4454-394f-4197-a3cc-7e41fb7c9215" providerId="ADAL" clId="{E11DA25A-9EC2-4A34-A1FB-ABDC8437BA95}" dt="2021-11-04T18:11:29.657" v="9574" actId="20577"/>
        <pc:sldMkLst>
          <pc:docMk/>
          <pc:sldMk cId="4134426726" sldId="718"/>
        </pc:sldMkLst>
        <pc:spChg chg="mod">
          <ac:chgData name="Luc Lanthier" userId="12cd4454-394f-4197-a3cc-7e41fb7c9215" providerId="ADAL" clId="{E11DA25A-9EC2-4A34-A1FB-ABDC8437BA95}" dt="2021-11-01T19:01:19.182" v="3108" actId="20577"/>
          <ac:spMkLst>
            <pc:docMk/>
            <pc:sldMk cId="4134426726" sldId="718"/>
            <ac:spMk id="2" creationId="{00000000-0000-0000-0000-000000000000}"/>
          </ac:spMkLst>
        </pc:spChg>
      </pc:sldChg>
      <pc:sldChg chg="modSp add mod modNotesTx">
        <pc:chgData name="Luc Lanthier" userId="12cd4454-394f-4197-a3cc-7e41fb7c9215" providerId="ADAL" clId="{E11DA25A-9EC2-4A34-A1FB-ABDC8437BA95}" dt="2021-11-04T18:10:23.219" v="9543" actId="20577"/>
        <pc:sldMkLst>
          <pc:docMk/>
          <pc:sldMk cId="1675701636" sldId="719"/>
        </pc:sldMkLst>
        <pc:spChg chg="mod">
          <ac:chgData name="Luc Lanthier" userId="12cd4454-394f-4197-a3cc-7e41fb7c9215" providerId="ADAL" clId="{E11DA25A-9EC2-4A34-A1FB-ABDC8437BA95}" dt="2021-11-01T19:14:17.530" v="3249" actId="20577"/>
          <ac:spMkLst>
            <pc:docMk/>
            <pc:sldMk cId="1675701636" sldId="719"/>
            <ac:spMk id="2" creationId="{00000000-0000-0000-0000-000000000000}"/>
          </ac:spMkLst>
        </pc:spChg>
        <pc:spChg chg="mod">
          <ac:chgData name="Luc Lanthier" userId="12cd4454-394f-4197-a3cc-7e41fb7c9215" providerId="ADAL" clId="{E11DA25A-9EC2-4A34-A1FB-ABDC8437BA95}" dt="2021-11-01T19:14:25.425" v="3258" actId="20577"/>
          <ac:spMkLst>
            <pc:docMk/>
            <pc:sldMk cId="1675701636" sldId="719"/>
            <ac:spMk id="3" creationId="{00000000-0000-0000-0000-000000000000}"/>
          </ac:spMkLst>
        </pc:spChg>
      </pc:sldChg>
      <pc:sldChg chg="modNotesTx">
        <pc:chgData name="Luc Lanthier" userId="12cd4454-394f-4197-a3cc-7e41fb7c9215" providerId="ADAL" clId="{E11DA25A-9EC2-4A34-A1FB-ABDC8437BA95}" dt="2021-11-04T17:55:47.484" v="9536" actId="20577"/>
        <pc:sldMkLst>
          <pc:docMk/>
          <pc:sldMk cId="1445612755" sldId="722"/>
        </pc:sldMkLst>
      </pc:sldChg>
      <pc:sldChg chg="modSp add mod modNotesTx">
        <pc:chgData name="Luc Lanthier" userId="12cd4454-394f-4197-a3cc-7e41fb7c9215" providerId="ADAL" clId="{E11DA25A-9EC2-4A34-A1FB-ABDC8437BA95}" dt="2021-11-02T16:08:16.342" v="8637" actId="20577"/>
        <pc:sldMkLst>
          <pc:docMk/>
          <pc:sldMk cId="2284836267" sldId="726"/>
        </pc:sldMkLst>
        <pc:spChg chg="mod">
          <ac:chgData name="Luc Lanthier" userId="12cd4454-394f-4197-a3cc-7e41fb7c9215" providerId="ADAL" clId="{E11DA25A-9EC2-4A34-A1FB-ABDC8437BA95}" dt="2021-11-02T16:02:41.198" v="8244" actId="20577"/>
          <ac:spMkLst>
            <pc:docMk/>
            <pc:sldMk cId="2284836267" sldId="726"/>
            <ac:spMk id="3" creationId="{00000000-0000-0000-0000-000000000000}"/>
          </ac:spMkLst>
        </pc:spChg>
      </pc:sldChg>
    </pc:docChg>
  </pc:docChgLst>
  <pc:docChgLst>
    <pc:chgData name="Luc Lanthier" userId="12cd4454-394f-4197-a3cc-7e41fb7c9215" providerId="ADAL" clId="{9AFD39D5-C161-4A89-BC2D-7CEF7D175B40}"/>
    <pc:docChg chg="modSld">
      <pc:chgData name="Luc Lanthier" userId="12cd4454-394f-4197-a3cc-7e41fb7c9215" providerId="ADAL" clId="{9AFD39D5-C161-4A89-BC2D-7CEF7D175B40}" dt="2020-07-13T12:59:28.756" v="137" actId="20577"/>
      <pc:docMkLst>
        <pc:docMk/>
      </pc:docMkLst>
      <pc:sldChg chg="modSp mod">
        <pc:chgData name="Luc Lanthier" userId="12cd4454-394f-4197-a3cc-7e41fb7c9215" providerId="ADAL" clId="{9AFD39D5-C161-4A89-BC2D-7CEF7D175B40}" dt="2020-07-13T12:58:18.229" v="47" actId="20577"/>
        <pc:sldMkLst>
          <pc:docMk/>
          <pc:sldMk cId="1410681031" sldId="273"/>
        </pc:sldMkLst>
        <pc:spChg chg="mod">
          <ac:chgData name="Luc Lanthier" userId="12cd4454-394f-4197-a3cc-7e41fb7c9215" providerId="ADAL" clId="{9AFD39D5-C161-4A89-BC2D-7CEF7D175B40}" dt="2020-07-13T12:58:18.229" v="47" actId="20577"/>
          <ac:spMkLst>
            <pc:docMk/>
            <pc:sldMk cId="1410681031" sldId="273"/>
            <ac:spMk id="3" creationId="{00000000-0000-0000-0000-000000000000}"/>
          </ac:spMkLst>
        </pc:spChg>
      </pc:sldChg>
      <pc:sldChg chg="modSp mod modNotesTx">
        <pc:chgData name="Luc Lanthier" userId="12cd4454-394f-4197-a3cc-7e41fb7c9215" providerId="ADAL" clId="{9AFD39D5-C161-4A89-BC2D-7CEF7D175B40}" dt="2020-07-13T12:59:28.756" v="137" actId="20577"/>
        <pc:sldMkLst>
          <pc:docMk/>
          <pc:sldMk cId="2217843927" sldId="395"/>
        </pc:sldMkLst>
        <pc:spChg chg="mod">
          <ac:chgData name="Luc Lanthier" userId="12cd4454-394f-4197-a3cc-7e41fb7c9215" providerId="ADAL" clId="{9AFD39D5-C161-4A89-BC2D-7CEF7D175B40}" dt="2020-07-13T12:59:28.756" v="137" actId="20577"/>
          <ac:spMkLst>
            <pc:docMk/>
            <pc:sldMk cId="2217843927" sldId="395"/>
            <ac:spMk id="2" creationId="{00000000-0000-0000-0000-000000000000}"/>
          </ac:spMkLst>
        </pc:spChg>
      </pc:sldChg>
    </pc:docChg>
  </pc:docChgLst>
  <pc:docChgLst>
    <pc:chgData name="Luc Lanthier" userId="12cd4454-394f-4197-a3cc-7e41fb7c9215" providerId="ADAL" clId="{815DD325-61DE-594E-82C6-3B544CADBE79}"/>
    <pc:docChg chg="modSld">
      <pc:chgData name="Luc Lanthier" userId="12cd4454-394f-4197-a3cc-7e41fb7c9215" providerId="ADAL" clId="{815DD325-61DE-594E-82C6-3B544CADBE79}" dt="2020-08-26T17:13:53.481" v="12" actId="20577"/>
      <pc:docMkLst>
        <pc:docMk/>
      </pc:docMkLst>
      <pc:sldChg chg="modNotesTx">
        <pc:chgData name="Luc Lanthier" userId="12cd4454-394f-4197-a3cc-7e41fb7c9215" providerId="ADAL" clId="{815DD325-61DE-594E-82C6-3B544CADBE79}" dt="2020-08-26T17:13:53.481" v="12" actId="20577"/>
        <pc:sldMkLst>
          <pc:docMk/>
          <pc:sldMk cId="1103266804" sldId="396"/>
        </pc:sldMkLst>
      </pc:sldChg>
    </pc:docChg>
  </pc:docChgLst>
  <pc:docChgLst>
    <pc:chgData name="Luc Lanthier" userId="12cd4454-394f-4197-a3cc-7e41fb7c9215" providerId="ADAL" clId="{E1ED8D86-EC34-4A38-882B-8CD7CDBB9988}"/>
    <pc:docChg chg="modSld">
      <pc:chgData name="Luc Lanthier" userId="12cd4454-394f-4197-a3cc-7e41fb7c9215" providerId="ADAL" clId="{E1ED8D86-EC34-4A38-882B-8CD7CDBB9988}" dt="2021-06-10T18:19:00.458" v="27" actId="20577"/>
      <pc:docMkLst>
        <pc:docMk/>
      </pc:docMkLst>
      <pc:sldChg chg="modNotesTx">
        <pc:chgData name="Luc Lanthier" userId="12cd4454-394f-4197-a3cc-7e41fb7c9215" providerId="ADAL" clId="{E1ED8D86-EC34-4A38-882B-8CD7CDBB9988}" dt="2021-06-10T18:19:00.458" v="27" actId="20577"/>
        <pc:sldMkLst>
          <pc:docMk/>
          <pc:sldMk cId="253909112" sldId="260"/>
        </pc:sldMkLst>
      </pc:sldChg>
    </pc:docChg>
  </pc:docChgLst>
  <pc:docChgLst>
    <pc:chgData name="Luc Lanthier" userId="12cd4454-394f-4197-a3cc-7e41fb7c9215" providerId="ADAL" clId="{3AF17D5E-BD92-4C64-A14E-8F344C2C1DFC}"/>
    <pc:docChg chg="custSel modSld">
      <pc:chgData name="Luc Lanthier" userId="12cd4454-394f-4197-a3cc-7e41fb7c9215" providerId="ADAL" clId="{3AF17D5E-BD92-4C64-A14E-8F344C2C1DFC}" dt="2021-02-05T16:17:12.278" v="210" actId="20577"/>
      <pc:docMkLst>
        <pc:docMk/>
      </pc:docMkLst>
      <pc:sldChg chg="modSp mod modNotesTx">
        <pc:chgData name="Luc Lanthier" userId="12cd4454-394f-4197-a3cc-7e41fb7c9215" providerId="ADAL" clId="{3AF17D5E-BD92-4C64-A14E-8F344C2C1DFC}" dt="2021-02-01T18:31:50.876" v="9" actId="20577"/>
        <pc:sldMkLst>
          <pc:docMk/>
          <pc:sldMk cId="3648211932" sldId="271"/>
        </pc:sldMkLst>
        <pc:spChg chg="mod">
          <ac:chgData name="Luc Lanthier" userId="12cd4454-394f-4197-a3cc-7e41fb7c9215" providerId="ADAL" clId="{3AF17D5E-BD92-4C64-A14E-8F344C2C1DFC}" dt="2021-02-01T18:31:44.775" v="3" actId="20577"/>
          <ac:spMkLst>
            <pc:docMk/>
            <pc:sldMk cId="3648211932" sldId="271"/>
            <ac:spMk id="3" creationId="{00000000-0000-0000-0000-000000000000}"/>
          </ac:spMkLst>
        </pc:spChg>
      </pc:sldChg>
      <pc:sldChg chg="modNotes modNotesTx">
        <pc:chgData name="Luc Lanthier" userId="12cd4454-394f-4197-a3cc-7e41fb7c9215" providerId="ADAL" clId="{3AF17D5E-BD92-4C64-A14E-8F344C2C1DFC}" dt="2021-02-05T16:17:12.278" v="210" actId="20577"/>
        <pc:sldMkLst>
          <pc:docMk/>
          <pc:sldMk cId="3350502671" sldId="403"/>
        </pc:sldMkLst>
      </pc:sldChg>
    </pc:docChg>
  </pc:docChgLst>
  <pc:docChgLst>
    <pc:chgData name="Luc Lanthier" userId="12cd4454-394f-4197-a3cc-7e41fb7c9215" providerId="ADAL" clId="{680A5F31-0492-4AAD-AC3B-49F91836AC90}"/>
    <pc:docChg chg="modSld">
      <pc:chgData name="Luc Lanthier" userId="12cd4454-394f-4197-a3cc-7e41fb7c9215" providerId="ADAL" clId="{680A5F31-0492-4AAD-AC3B-49F91836AC90}" dt="2020-05-04T15:07:21.456" v="7" actId="20577"/>
      <pc:docMkLst>
        <pc:docMk/>
      </pc:docMkLst>
      <pc:sldChg chg="modNotesTx">
        <pc:chgData name="Luc Lanthier" userId="12cd4454-394f-4197-a3cc-7e41fb7c9215" providerId="ADAL" clId="{680A5F31-0492-4AAD-AC3B-49F91836AC90}" dt="2020-05-04T15:07:21.456" v="7" actId="20577"/>
        <pc:sldMkLst>
          <pc:docMk/>
          <pc:sldMk cId="253909112" sldId="260"/>
        </pc:sldMkLst>
      </pc:sldChg>
    </pc:docChg>
  </pc:docChgLst>
  <pc:docChgLst>
    <pc:chgData name="Luc Lanthier" userId="12cd4454-394f-4197-a3cc-7e41fb7c9215" providerId="ADAL" clId="{A7E3E511-A792-43EB-894C-4402F9A5B0F9}"/>
    <pc:docChg chg="modSld">
      <pc:chgData name="Luc Lanthier" userId="12cd4454-394f-4197-a3cc-7e41fb7c9215" providerId="ADAL" clId="{A7E3E511-A792-43EB-894C-4402F9A5B0F9}" dt="2021-03-22T17:17:02.863" v="9" actId="20577"/>
      <pc:docMkLst>
        <pc:docMk/>
      </pc:docMkLst>
      <pc:sldChg chg="modNotesTx">
        <pc:chgData name="Luc Lanthier" userId="12cd4454-394f-4197-a3cc-7e41fb7c9215" providerId="ADAL" clId="{A7E3E511-A792-43EB-894C-4402F9A5B0F9}" dt="2021-03-22T17:17:02.863" v="9" actId="20577"/>
        <pc:sldMkLst>
          <pc:docMk/>
          <pc:sldMk cId="253909112"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33767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10</a:t>
            </a:fld>
            <a:endParaRPr lang="fr-FR"/>
          </a:p>
        </p:txBody>
      </p:sp>
    </p:spTree>
    <p:extLst>
      <p:ext uri="{BB962C8B-B14F-4D97-AF65-F5344CB8AC3E}">
        <p14:creationId xmlns:p14="http://schemas.microsoft.com/office/powerpoint/2010/main" val="231591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11</a:t>
            </a:fld>
            <a:endParaRPr lang="fr-FR"/>
          </a:p>
        </p:txBody>
      </p:sp>
    </p:spTree>
    <p:extLst>
      <p:ext uri="{BB962C8B-B14F-4D97-AF65-F5344CB8AC3E}">
        <p14:creationId xmlns:p14="http://schemas.microsoft.com/office/powerpoint/2010/main" val="129830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12</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15</a:t>
            </a:fld>
            <a:endParaRPr lang="fr-CA"/>
          </a:p>
        </p:txBody>
      </p:sp>
    </p:spTree>
    <p:extLst>
      <p:ext uri="{BB962C8B-B14F-4D97-AF65-F5344CB8AC3E}">
        <p14:creationId xmlns:p14="http://schemas.microsoft.com/office/powerpoint/2010/main" val="178246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16</a:t>
            </a:fld>
            <a:endParaRPr lang="fr-FR"/>
          </a:p>
        </p:txBody>
      </p:sp>
    </p:spTree>
    <p:extLst>
      <p:ext uri="{BB962C8B-B14F-4D97-AF65-F5344CB8AC3E}">
        <p14:creationId xmlns:p14="http://schemas.microsoft.com/office/powerpoint/2010/main" val="844921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18</a:t>
            </a:fld>
            <a:endParaRPr lang="fr-FR"/>
          </a:p>
        </p:txBody>
      </p:sp>
    </p:spTree>
    <p:extLst>
      <p:ext uri="{BB962C8B-B14F-4D97-AF65-F5344CB8AC3E}">
        <p14:creationId xmlns:p14="http://schemas.microsoft.com/office/powerpoint/2010/main" val="160288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19</a:t>
            </a:fld>
            <a:endParaRPr lang="fr-CA"/>
          </a:p>
        </p:txBody>
      </p:sp>
    </p:spTree>
    <p:extLst>
      <p:ext uri="{BB962C8B-B14F-4D97-AF65-F5344CB8AC3E}">
        <p14:creationId xmlns:p14="http://schemas.microsoft.com/office/powerpoint/2010/main" val="174782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20</a:t>
            </a:fld>
            <a:endParaRPr lang="fr-FR"/>
          </a:p>
        </p:txBody>
      </p:sp>
    </p:spTree>
    <p:extLst>
      <p:ext uri="{BB962C8B-B14F-4D97-AF65-F5344CB8AC3E}">
        <p14:creationId xmlns:p14="http://schemas.microsoft.com/office/powerpoint/2010/main" val="343314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21</a:t>
            </a:fld>
            <a:endParaRPr lang="fr-FR"/>
          </a:p>
        </p:txBody>
      </p:sp>
    </p:spTree>
    <p:extLst>
      <p:ext uri="{BB962C8B-B14F-4D97-AF65-F5344CB8AC3E}">
        <p14:creationId xmlns:p14="http://schemas.microsoft.com/office/powerpoint/2010/main" val="199765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22</a:t>
            </a:fld>
            <a:endParaRPr lang="fr-FR"/>
          </a:p>
        </p:txBody>
      </p:sp>
    </p:spTree>
    <p:extLst>
      <p:ext uri="{BB962C8B-B14F-4D97-AF65-F5344CB8AC3E}">
        <p14:creationId xmlns:p14="http://schemas.microsoft.com/office/powerpoint/2010/main" val="19646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57769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24</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25</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26</a:t>
            </a:fld>
            <a:endParaRPr lang="fr-CA"/>
          </a:p>
        </p:txBody>
      </p:sp>
    </p:spTree>
    <p:extLst>
      <p:ext uri="{BB962C8B-B14F-4D97-AF65-F5344CB8AC3E}">
        <p14:creationId xmlns:p14="http://schemas.microsoft.com/office/powerpoint/2010/main" val="2548763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27</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5</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6</a:t>
            </a:fld>
            <a:endParaRPr lang="fr-CA"/>
          </a:p>
        </p:txBody>
      </p:sp>
    </p:spTree>
    <p:extLst>
      <p:ext uri="{BB962C8B-B14F-4D97-AF65-F5344CB8AC3E}">
        <p14:creationId xmlns:p14="http://schemas.microsoft.com/office/powerpoint/2010/main" val="28286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217899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8</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9</a:t>
            </a:fld>
            <a:endParaRPr lang="fr-FR"/>
          </a:p>
        </p:txBody>
      </p:sp>
    </p:spTree>
    <p:extLst>
      <p:ext uri="{BB962C8B-B14F-4D97-AF65-F5344CB8AC3E}">
        <p14:creationId xmlns:p14="http://schemas.microsoft.com/office/powerpoint/2010/main" val="94155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28299" y="908720"/>
            <a:ext cx="9662614" cy="1143000"/>
          </a:xfrm>
        </p:spPr>
        <p:txBody>
          <a:bodyPr/>
          <a:lstStyle/>
          <a:p>
            <a:r>
              <a:rPr lang="en-US" sz="3200" b="0" dirty="0">
                <a:solidFill>
                  <a:srgbClr val="000000"/>
                </a:solidFill>
                <a:effectLst/>
                <a:latin typeface="Arial" panose="020B0604020202020204" pitchFamily="34" charset="0"/>
                <a:ea typeface="Calibri" panose="020F0502020204030204" pitchFamily="34" charset="0"/>
              </a:rPr>
              <a:t>Trial of Intensive Blood-Pressure Control in Older Patients with Hypertension</a:t>
            </a:r>
            <a:endParaRPr lang="fr-CA" sz="3200" b="0" dirty="0">
              <a:solidFill>
                <a:srgbClr val="000000"/>
              </a:solidFill>
            </a:endParaRP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en-US" sz="2800" dirty="0">
                <a:solidFill>
                  <a:srgbClr val="000000"/>
                </a:solidFill>
                <a:effectLst/>
                <a:latin typeface="Arial" panose="020B0604020202020204" pitchFamily="34" charset="0"/>
                <a:ea typeface="Calibri" panose="020F0502020204030204" pitchFamily="34" charset="0"/>
              </a:rPr>
              <a:t>Zhang W, Zhang S, Deng Y</a:t>
            </a:r>
            <a:r>
              <a:rPr lang="fr-FR" sz="2800" dirty="0">
                <a:solidFill>
                  <a:srgbClr val="000000"/>
                </a:solidFill>
                <a:effectLst/>
                <a:ea typeface="Calibri" panose="020F0502020204030204" pitchFamily="34" charset="0"/>
              </a:rPr>
              <a:t> </a:t>
            </a:r>
            <a:r>
              <a:rPr lang="fr-CA" sz="2800" dirty="0">
                <a:solidFill>
                  <a:srgbClr val="000000"/>
                </a:solidFill>
              </a:rPr>
              <a:t>et coll.</a:t>
            </a:r>
          </a:p>
          <a:p>
            <a:pPr algn="ctr">
              <a:buNone/>
            </a:pPr>
            <a:endParaRPr lang="fr-CA" sz="2800" dirty="0">
              <a:solidFill>
                <a:srgbClr val="000000"/>
              </a:solidFill>
            </a:endParaRPr>
          </a:p>
          <a:p>
            <a:pPr algn="ctr">
              <a:buNone/>
            </a:pPr>
            <a:endParaRPr lang="fr-CA" dirty="0">
              <a:solidFill>
                <a:srgbClr val="000000"/>
              </a:solidFill>
            </a:endParaRPr>
          </a:p>
          <a:p>
            <a:pPr algn="ctr">
              <a:buNone/>
            </a:pPr>
            <a:r>
              <a:rPr lang="en-US" sz="3200" dirty="0">
                <a:solidFill>
                  <a:srgbClr val="000000"/>
                </a:solidFill>
                <a:effectLst/>
                <a:latin typeface="Arial" panose="020B0604020202020204" pitchFamily="34" charset="0"/>
                <a:ea typeface="Calibri" panose="020F0502020204030204" pitchFamily="34" charset="0"/>
              </a:rPr>
              <a:t>N </a:t>
            </a:r>
            <a:r>
              <a:rPr lang="en-US" sz="3200" dirty="0" err="1">
                <a:solidFill>
                  <a:srgbClr val="000000"/>
                </a:solidFill>
                <a:effectLst/>
                <a:latin typeface="Arial" panose="020B0604020202020204" pitchFamily="34" charset="0"/>
                <a:ea typeface="Calibri" panose="020F0502020204030204" pitchFamily="34" charset="0"/>
              </a:rPr>
              <a:t>Engl</a:t>
            </a:r>
            <a:r>
              <a:rPr lang="en-US" sz="3200" dirty="0">
                <a:solidFill>
                  <a:srgbClr val="000000"/>
                </a:solidFill>
                <a:effectLst/>
                <a:latin typeface="Arial" panose="020B0604020202020204" pitchFamily="34" charset="0"/>
                <a:ea typeface="Calibri" panose="020F0502020204030204" pitchFamily="34" charset="0"/>
              </a:rPr>
              <a:t> J Med. 2021;385:1268-79.</a:t>
            </a:r>
            <a:endParaRPr lang="fr-CA" dirty="0">
              <a:solidFill>
                <a:srgbClr val="000000"/>
              </a:solidFill>
            </a:endParaRPr>
          </a:p>
        </p:txBody>
      </p:sp>
    </p:spTree>
    <p:extLst>
      <p:ext uri="{BB962C8B-B14F-4D97-AF65-F5344CB8AC3E}">
        <p14:creationId xmlns:p14="http://schemas.microsoft.com/office/powerpoint/2010/main" val="286982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dirty="0">
                <a:solidFill>
                  <a:srgbClr val="000000"/>
                </a:solidFill>
              </a:rPr>
              <a:t>Flux </a:t>
            </a:r>
            <a:br>
              <a:rPr lang="fr-CA" b="0" dirty="0">
                <a:solidFill>
                  <a:srgbClr val="000000"/>
                </a:solidFill>
              </a:rPr>
            </a:br>
            <a:r>
              <a:rPr lang="fr-CA" b="0" dirty="0">
                <a:solidFill>
                  <a:srgbClr val="000000"/>
                </a:solidFill>
              </a:rPr>
              <a:t>des participants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84" y="0"/>
            <a:ext cx="5765800" cy="6781800"/>
          </a:xfrm>
          <a:prstGeom prst="rect">
            <a:avLst/>
          </a:prstGeom>
        </p:spPr>
      </p:pic>
    </p:spTree>
    <p:extLst>
      <p:ext uri="{BB962C8B-B14F-4D97-AF65-F5344CB8AC3E}">
        <p14:creationId xmlns:p14="http://schemas.microsoft.com/office/powerpoint/2010/main" val="364821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patients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0"/>
            <a:ext cx="6987022" cy="6858000"/>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Résultats </a:t>
            </a:r>
            <a:br>
              <a:rPr lang="fr-CA" b="0" dirty="0">
                <a:solidFill>
                  <a:srgbClr val="000000"/>
                </a:solidFill>
              </a:rPr>
            </a:br>
            <a:r>
              <a:rPr lang="fr-CA" b="0" dirty="0">
                <a:solidFill>
                  <a:srgbClr val="000000"/>
                </a:solidFill>
              </a:rPr>
              <a:t>Effets sur TA systolique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126" y="1774908"/>
            <a:ext cx="6385748" cy="5083092"/>
          </a:xfrm>
          <a:prstGeom prst="rect">
            <a:avLst/>
          </a:prstGeom>
        </p:spPr>
      </p:pic>
    </p:spTree>
    <p:extLst>
      <p:ext uri="{BB962C8B-B14F-4D97-AF65-F5344CB8AC3E}">
        <p14:creationId xmlns:p14="http://schemas.microsoft.com/office/powerpoint/2010/main" val="107534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76200"/>
            <a:ext cx="8318500" cy="6705600"/>
          </a:xfrm>
          <a:prstGeom prst="rect">
            <a:avLst/>
          </a:prstGeom>
        </p:spPr>
      </p:pic>
    </p:spTree>
    <p:extLst>
      <p:ext uri="{BB962C8B-B14F-4D97-AF65-F5344CB8AC3E}">
        <p14:creationId xmlns:p14="http://schemas.microsoft.com/office/powerpoint/2010/main" val="96081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0"/>
            <a:ext cx="6931969" cy="6858000"/>
          </a:xfrm>
          <a:prstGeom prst="rect">
            <a:avLst/>
          </a:prstGeom>
        </p:spPr>
      </p:pic>
    </p:spTree>
    <p:extLst>
      <p:ext uri="{BB962C8B-B14F-4D97-AF65-F5344CB8AC3E}">
        <p14:creationId xmlns:p14="http://schemas.microsoft.com/office/powerpoint/2010/main" val="88411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12192000" cy="6790881"/>
          </a:xfrm>
          <a:prstGeom prst="rect">
            <a:avLst/>
          </a:prstGeom>
        </p:spPr>
      </p:pic>
    </p:spTree>
    <p:extLst>
      <p:ext uri="{BB962C8B-B14F-4D97-AF65-F5344CB8AC3E}">
        <p14:creationId xmlns:p14="http://schemas.microsoft.com/office/powerpoint/2010/main" val="144561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5" name="Image 4">
            <a:extLst>
              <a:ext uri="{FF2B5EF4-FFF2-40B4-BE49-F238E27FC236}">
                <a16:creationId xmlns="" xmlns:a16="http://schemas.microsoft.com/office/drawing/2014/main" id="{0EC690DF-51DD-44CC-A1F0-6CAD8D398897}"/>
              </a:ext>
            </a:extLst>
          </p:cNvPr>
          <p:cNvPicPr>
            <a:picLocks noChangeAspect="1"/>
          </p:cNvPicPr>
          <p:nvPr/>
        </p:nvPicPr>
        <p:blipFill>
          <a:blip r:embed="rId3"/>
          <a:stretch>
            <a:fillRect/>
          </a:stretch>
        </p:blipFill>
        <p:spPr>
          <a:xfrm>
            <a:off x="9806675" y="2564904"/>
            <a:ext cx="1810669" cy="743776"/>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08" y="1338263"/>
            <a:ext cx="8786192" cy="5496676"/>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0"/>
            <a:ext cx="8806721" cy="6858000"/>
          </a:xfrm>
          <a:prstGeom prst="rect">
            <a:avLst/>
          </a:prstGeom>
        </p:spPr>
      </p:pic>
    </p:spTree>
    <p:extLst>
      <p:ext uri="{BB962C8B-B14F-4D97-AF65-F5344CB8AC3E}">
        <p14:creationId xmlns:p14="http://schemas.microsoft.com/office/powerpoint/2010/main" val="201108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Sous-groupes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831" y="1412776"/>
            <a:ext cx="7064338" cy="5113337"/>
          </a:xfrm>
          <a:prstGeom prst="rect">
            <a:avLst/>
          </a:prstGeom>
        </p:spPr>
      </p:pic>
    </p:spTree>
    <p:extLst>
      <p:ext uri="{BB962C8B-B14F-4D97-AF65-F5344CB8AC3E}">
        <p14:creationId xmlns:p14="http://schemas.microsoft.com/office/powerpoint/2010/main" val="167570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57300"/>
            <a:ext cx="9601200" cy="4343400"/>
          </a:xfrm>
          <a:prstGeom prst="rect">
            <a:avLst/>
          </a:prstGeom>
        </p:spPr>
      </p:pic>
    </p:spTree>
    <p:extLst>
      <p:ext uri="{BB962C8B-B14F-4D97-AF65-F5344CB8AC3E}">
        <p14:creationId xmlns:p14="http://schemas.microsoft.com/office/powerpoint/2010/main" val="23937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endParaRPr lang="fr-CA" dirty="0">
              <a:solidFill>
                <a:srgbClr val="000000"/>
              </a:solidFill>
            </a:endParaRPr>
          </a:p>
          <a:p>
            <a:pPr>
              <a:buNone/>
            </a:pPr>
            <a:r>
              <a:rPr lang="fr-CA" dirty="0">
                <a:solidFill>
                  <a:srgbClr val="000000"/>
                </a:solidFill>
              </a:rPr>
              <a:t>Chez les patients hypertendus âgés de 60 à 80 ans, est-ce qu’un traitement antihypertensif plus intensif réduit le risque cardiovasculaire comparativement à un traitement standard tout en étant sécuritaire ? </a:t>
            </a:r>
          </a:p>
        </p:txBody>
      </p:sp>
    </p:spTree>
    <p:extLst>
      <p:ext uri="{BB962C8B-B14F-4D97-AF65-F5344CB8AC3E}">
        <p14:creationId xmlns:p14="http://schemas.microsoft.com/office/powerpoint/2010/main" val="338602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Effets indésirables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245" y="1363398"/>
            <a:ext cx="6903510" cy="5386072"/>
          </a:xfrm>
          <a:prstGeom prst="rect">
            <a:avLst/>
          </a:prstGeom>
        </p:spPr>
      </p:pic>
    </p:spTree>
    <p:extLst>
      <p:ext uri="{BB962C8B-B14F-4D97-AF65-F5344CB8AC3E}">
        <p14:creationId xmlns:p14="http://schemas.microsoft.com/office/powerpoint/2010/main" val="413442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endParaRPr lang="fr-CA" dirty="0">
              <a:solidFill>
                <a:srgbClr val="000000"/>
              </a:solidFill>
            </a:endParaRPr>
          </a:p>
          <a:p>
            <a:pPr>
              <a:buNone/>
            </a:pPr>
            <a:r>
              <a:rPr lang="fr-CA" dirty="0">
                <a:solidFill>
                  <a:srgbClr val="000000"/>
                </a:solidFill>
              </a:rPr>
              <a:t>Chez les patients âgés souffrant d’hypertension artérielle, un traitement intensif avec une cible de TA systolique entre 110-</a:t>
            </a:r>
            <a:r>
              <a:rPr lang="fr-CA" dirty="0">
                <a:solidFill>
                  <a:srgbClr val="000000"/>
                </a:solidFill>
                <a:sym typeface="Symbol" panose="05050102010706020507" pitchFamily="18" charset="2"/>
              </a:rPr>
              <a:t></a:t>
            </a:r>
            <a:r>
              <a:rPr lang="fr-CA" dirty="0">
                <a:solidFill>
                  <a:srgbClr val="000000"/>
                </a:solidFill>
              </a:rPr>
              <a:t>130 </a:t>
            </a:r>
            <a:r>
              <a:rPr lang="fr-CA" dirty="0" err="1">
                <a:solidFill>
                  <a:srgbClr val="000000"/>
                </a:solidFill>
              </a:rPr>
              <a:t>mmHg</a:t>
            </a:r>
            <a:r>
              <a:rPr lang="fr-CA" dirty="0">
                <a:solidFill>
                  <a:srgbClr val="000000"/>
                </a:solidFill>
              </a:rPr>
              <a:t> a entraîné une incidence plus faible d’événements cardiovasculaires que le traitement standard avec une cible de TA systolique entre 130-</a:t>
            </a:r>
            <a:r>
              <a:rPr lang="fr-CA" dirty="0">
                <a:solidFill>
                  <a:srgbClr val="000000"/>
                </a:solidFill>
                <a:sym typeface="Symbol" panose="05050102010706020507" pitchFamily="18" charset="2"/>
              </a:rPr>
              <a:t></a:t>
            </a:r>
            <a:r>
              <a:rPr lang="fr-CA" dirty="0">
                <a:solidFill>
                  <a:srgbClr val="000000"/>
                </a:solidFill>
              </a:rPr>
              <a:t>150 </a:t>
            </a:r>
            <a:r>
              <a:rPr lang="fr-CA" dirty="0" err="1">
                <a:solidFill>
                  <a:srgbClr val="000000"/>
                </a:solidFill>
              </a:rPr>
              <a:t>mmHg</a:t>
            </a:r>
            <a:r>
              <a:rPr lang="fr-CA" dirty="0">
                <a:solidFill>
                  <a:srgbClr val="000000"/>
                </a:solidFill>
              </a:rPr>
              <a:t> tout en étant bien toléré.</a:t>
            </a:r>
          </a:p>
          <a:p>
            <a:pPr>
              <a:buNone/>
            </a:pPr>
            <a:endParaRPr lang="fr-CA" dirty="0">
              <a:solidFill>
                <a:srgbClr val="000000"/>
              </a:solidFill>
            </a:endParaRPr>
          </a:p>
        </p:txBody>
      </p:sp>
    </p:spTree>
    <p:extLst>
      <p:ext uri="{BB962C8B-B14F-4D97-AF65-F5344CB8AC3E}">
        <p14:creationId xmlns:p14="http://schemas.microsoft.com/office/powerpoint/2010/main" val="66266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D48A93BB-37B4-4BED-B128-E40C38A50046}"/>
              </a:ext>
            </a:extLst>
          </p:cNvPr>
          <p:cNvSpPr>
            <a:spLocks noGrp="1"/>
          </p:cNvSpPr>
          <p:nvPr>
            <p:ph type="title"/>
          </p:nvPr>
        </p:nvSpPr>
        <p:spPr/>
        <p:txBody>
          <a:bodyPr/>
          <a:lstStyle/>
          <a:p>
            <a:r>
              <a:rPr lang="fr-CA" b="0" dirty="0">
                <a:solidFill>
                  <a:srgbClr val="000000"/>
                </a:solidFill>
              </a:rPr>
              <a:t>SPRINT vs STEP</a:t>
            </a:r>
          </a:p>
        </p:txBody>
      </p:sp>
      <p:graphicFrame>
        <p:nvGraphicFramePr>
          <p:cNvPr id="5" name="Espace réservé du contenu 4"/>
          <p:cNvGraphicFramePr>
            <a:graphicFrameLocks noGrp="1"/>
          </p:cNvGraphicFramePr>
          <p:nvPr>
            <p:ph idx="1"/>
          </p:nvPr>
        </p:nvGraphicFramePr>
        <p:xfrm>
          <a:off x="304800" y="1600200"/>
          <a:ext cx="11582400" cy="3317240"/>
        </p:xfrm>
        <a:graphic>
          <a:graphicData uri="http://schemas.openxmlformats.org/drawingml/2006/table">
            <a:tbl>
              <a:tblPr firstRow="1" bandRow="1">
                <a:tableStyleId>{5C22544A-7EE6-4342-B048-85BDC9FD1C3A}</a:tableStyleId>
              </a:tblPr>
              <a:tblGrid>
                <a:gridCol w="3206044">
                  <a:extLst>
                    <a:ext uri="{9D8B030D-6E8A-4147-A177-3AD203B41FA5}">
                      <a16:colId xmlns="" xmlns:a16="http://schemas.microsoft.com/office/drawing/2014/main" val="20000"/>
                    </a:ext>
                  </a:extLst>
                </a:gridCol>
                <a:gridCol w="4233334">
                  <a:extLst>
                    <a:ext uri="{9D8B030D-6E8A-4147-A177-3AD203B41FA5}">
                      <a16:colId xmlns="" xmlns:a16="http://schemas.microsoft.com/office/drawing/2014/main" val="20001"/>
                    </a:ext>
                  </a:extLst>
                </a:gridCol>
                <a:gridCol w="4143022">
                  <a:extLst>
                    <a:ext uri="{9D8B030D-6E8A-4147-A177-3AD203B41FA5}">
                      <a16:colId xmlns="" xmlns:a16="http://schemas.microsoft.com/office/drawing/2014/main" val="20002"/>
                    </a:ext>
                  </a:extLst>
                </a:gridCol>
              </a:tblGrid>
              <a:tr h="370840">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800" dirty="0">
                          <a:solidFill>
                            <a:sysClr val="windowText" lastClr="000000"/>
                          </a:solidFill>
                        </a:rPr>
                        <a:t>SPRINT </a:t>
                      </a:r>
                      <a:r>
                        <a:rPr lang="fr-FR" sz="2800" baseline="30000" dirty="0">
                          <a:solidFill>
                            <a:sysClr val="windowText" lastClr="000000"/>
                          </a:solidFill>
                        </a:rPr>
                        <a:t>1</a:t>
                      </a:r>
                      <a:endParaRPr lang="fr-FR" sz="2800" dirty="0">
                        <a:solidFill>
                          <a:sysClr val="windowText" lastClr="000000"/>
                        </a:solidFill>
                      </a:endParaRPr>
                    </a:p>
                    <a:p>
                      <a:pPr algn="ctr"/>
                      <a:r>
                        <a:rPr lang="fr-FR" sz="2000" b="0" dirty="0">
                          <a:solidFill>
                            <a:sysClr val="windowText" lastClr="000000"/>
                          </a:solidFill>
                        </a:rPr>
                        <a:t>(n = 9 361)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800" dirty="0">
                          <a:solidFill>
                            <a:sysClr val="windowText" lastClr="000000"/>
                          </a:solidFill>
                        </a:rPr>
                        <a:t>STEP</a:t>
                      </a:r>
                    </a:p>
                    <a:p>
                      <a:pPr algn="ctr"/>
                      <a:r>
                        <a:rPr lang="fr-FR" sz="2000" b="0" dirty="0">
                          <a:solidFill>
                            <a:sysClr val="windowText" lastClr="000000"/>
                          </a:solidFill>
                        </a:rPr>
                        <a:t>(n = 8</a:t>
                      </a:r>
                      <a:r>
                        <a:rPr lang="fr-FR" sz="2000" b="0" baseline="0" dirty="0">
                          <a:solidFill>
                            <a:sysClr val="windowText" lastClr="000000"/>
                          </a:solidFill>
                        </a:rPr>
                        <a:t> 511)</a:t>
                      </a:r>
                      <a:endParaRPr lang="fr-FR" sz="20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fr-FR" dirty="0">
                          <a:solidFill>
                            <a:srgbClr val="000000"/>
                          </a:solidFill>
                        </a:rPr>
                        <a:t>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50 ans + avec FR 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aseline="0" dirty="0">
                          <a:solidFill>
                            <a:sysClr val="windowText" lastClr="000000"/>
                          </a:solidFill>
                        </a:rPr>
                        <a:t>60-</a:t>
                      </a:r>
                      <a:r>
                        <a:rPr lang="fr-FR" dirty="0">
                          <a:solidFill>
                            <a:sysClr val="windowText" lastClr="000000"/>
                          </a:solidFill>
                        </a:rPr>
                        <a:t>80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fr-FR" dirty="0">
                          <a:solidFill>
                            <a:srgbClr val="000000"/>
                          </a:solidFill>
                        </a:rPr>
                        <a:t>Intervention vs contrôle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 TAS &lt; 120 vs &lt; 140 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TAS 110-&lt;130</a:t>
                      </a:r>
                      <a:r>
                        <a:rPr lang="fr-FR" baseline="0" dirty="0">
                          <a:solidFill>
                            <a:sysClr val="windowText" lastClr="000000"/>
                          </a:solidFill>
                        </a:rPr>
                        <a:t> vs 130-&lt;150 mmHg </a:t>
                      </a:r>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fr-FR" dirty="0">
                          <a:solidFill>
                            <a:srgbClr val="000000"/>
                          </a:solidFill>
                        </a:rPr>
                        <a:t>TA au suivi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TAS 120 vs 134 mmHg (à la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 TAS 127 vs 136 mmHg (au</a:t>
                      </a:r>
                      <a:r>
                        <a:rPr lang="fr-FR" baseline="0" dirty="0">
                          <a:solidFill>
                            <a:sysClr val="windowText" lastClr="000000"/>
                          </a:solidFill>
                        </a:rPr>
                        <a:t> suivi</a:t>
                      </a:r>
                      <a:r>
                        <a:rPr lang="fr-FR"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fr-FR" dirty="0">
                          <a:solidFill>
                            <a:srgbClr val="000000"/>
                          </a:solidFill>
                        </a:rPr>
                        <a:t>Suivi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3,33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3,34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fr-FR" dirty="0">
                          <a:solidFill>
                            <a:srgbClr val="000000"/>
                          </a:solidFill>
                        </a:rPr>
                        <a:t>Critère de jugement 1</a:t>
                      </a:r>
                      <a:r>
                        <a:rPr lang="fr-FR" baseline="30000" dirty="0">
                          <a:solidFill>
                            <a:srgbClr val="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5,6 % vs 7,6 %*</a:t>
                      </a:r>
                    </a:p>
                    <a:p>
                      <a:pPr algn="ctr"/>
                      <a:r>
                        <a:rPr lang="fr-FR" b="1" dirty="0">
                          <a:solidFill>
                            <a:sysClr val="windowText" lastClr="000000"/>
                          </a:solidFill>
                        </a:rPr>
                        <a:t>RR 0,73 (IC 95 % 0,63-0,86)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3,5 % vs 4,6</a:t>
                      </a:r>
                      <a:r>
                        <a:rPr lang="fr-FR" baseline="0" dirty="0">
                          <a:solidFill>
                            <a:sysClr val="windowText" lastClr="000000"/>
                          </a:solidFill>
                        </a:rPr>
                        <a:t> %**</a:t>
                      </a:r>
                    </a:p>
                    <a:p>
                      <a:pPr algn="ctr"/>
                      <a:r>
                        <a:rPr lang="fr-FR" b="1" baseline="0" dirty="0">
                          <a:solidFill>
                            <a:sysClr val="windowText" lastClr="000000"/>
                          </a:solidFill>
                        </a:rPr>
                        <a:t>RR 0,74 (IC 95 % 0,60-0,92)</a:t>
                      </a:r>
                      <a:endParaRPr lang="fr-FR"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r>
                        <a:rPr lang="fr-FR" dirty="0">
                          <a:solidFill>
                            <a:sysClr val="windowText" lastClr="000000"/>
                          </a:solidFill>
                        </a:rPr>
                        <a:t>Mortalité totale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RR 0,75 (IC 95 % 0,61-0,92)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ysClr val="windowText" lastClr="000000"/>
                          </a:solidFill>
                        </a:rPr>
                        <a:t>RR 1,11 (IC 95 % 0,78-1,56)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ZoneTexte 2"/>
          <p:cNvSpPr txBox="1"/>
          <p:nvPr/>
        </p:nvSpPr>
        <p:spPr>
          <a:xfrm>
            <a:off x="4391378" y="6378222"/>
            <a:ext cx="7800622" cy="461665"/>
          </a:xfrm>
          <a:prstGeom prst="rect">
            <a:avLst/>
          </a:prstGeom>
          <a:noFill/>
        </p:spPr>
        <p:txBody>
          <a:bodyPr wrap="square" rtlCol="0">
            <a:spAutoFit/>
          </a:bodyPr>
          <a:lstStyle/>
          <a:p>
            <a:pPr algn="r"/>
            <a:r>
              <a:rPr lang="fr-FR" dirty="0">
                <a:solidFill>
                  <a:srgbClr val="000000"/>
                </a:solidFill>
                <a:latin typeface="+mn-lt"/>
              </a:rPr>
              <a:t> </a:t>
            </a:r>
            <a:r>
              <a:rPr lang="fr-FR" baseline="30000" dirty="0">
                <a:solidFill>
                  <a:srgbClr val="000000"/>
                </a:solidFill>
                <a:latin typeface="+mn-lt"/>
              </a:rPr>
              <a:t>1</a:t>
            </a:r>
            <a:r>
              <a:rPr lang="fr-FR" dirty="0">
                <a:solidFill>
                  <a:srgbClr val="000000"/>
                </a:solidFill>
                <a:latin typeface="+mn-lt"/>
              </a:rPr>
              <a:t> N </a:t>
            </a:r>
            <a:r>
              <a:rPr lang="fr-FR" dirty="0" err="1">
                <a:solidFill>
                  <a:srgbClr val="000000"/>
                </a:solidFill>
                <a:latin typeface="+mn-lt"/>
              </a:rPr>
              <a:t>Engl</a:t>
            </a:r>
            <a:r>
              <a:rPr lang="fr-FR" dirty="0">
                <a:solidFill>
                  <a:srgbClr val="000000"/>
                </a:solidFill>
                <a:latin typeface="+mn-lt"/>
              </a:rPr>
              <a:t> J Med. 2021;384:1921-30. </a:t>
            </a:r>
          </a:p>
        </p:txBody>
      </p:sp>
      <p:sp>
        <p:nvSpPr>
          <p:cNvPr id="8" name="ZoneTexte 7"/>
          <p:cNvSpPr txBox="1"/>
          <p:nvPr/>
        </p:nvSpPr>
        <p:spPr>
          <a:xfrm>
            <a:off x="304800" y="5098062"/>
            <a:ext cx="11582400" cy="1384995"/>
          </a:xfrm>
          <a:prstGeom prst="rect">
            <a:avLst/>
          </a:prstGeom>
          <a:noFill/>
        </p:spPr>
        <p:txBody>
          <a:bodyPr wrap="square" rtlCol="0">
            <a:spAutoFit/>
          </a:bodyPr>
          <a:lstStyle/>
          <a:p>
            <a:r>
              <a:rPr lang="fr-FR" sz="1400" dirty="0">
                <a:solidFill>
                  <a:srgbClr val="000000"/>
                </a:solidFill>
                <a:latin typeface="+mn-lt"/>
              </a:rPr>
              <a:t>* first occurrence of </a:t>
            </a:r>
            <a:r>
              <a:rPr lang="fr-FR" sz="1400" dirty="0" err="1">
                <a:solidFill>
                  <a:srgbClr val="000000"/>
                </a:solidFill>
                <a:latin typeface="+mn-lt"/>
              </a:rPr>
              <a:t>myocardial</a:t>
            </a:r>
            <a:r>
              <a:rPr lang="fr-FR" sz="1400" dirty="0">
                <a:solidFill>
                  <a:srgbClr val="000000"/>
                </a:solidFill>
                <a:latin typeface="+mn-lt"/>
              </a:rPr>
              <a:t> </a:t>
            </a:r>
            <a:r>
              <a:rPr lang="fr-FR" sz="1400" dirty="0" err="1">
                <a:solidFill>
                  <a:srgbClr val="000000"/>
                </a:solidFill>
                <a:latin typeface="+mn-lt"/>
              </a:rPr>
              <a:t>infarction</a:t>
            </a:r>
            <a:r>
              <a:rPr lang="fr-FR" sz="1400" dirty="0">
                <a:solidFill>
                  <a:srgbClr val="000000"/>
                </a:solidFill>
                <a:latin typeface="+mn-lt"/>
              </a:rPr>
              <a:t>, acute </a:t>
            </a:r>
            <a:r>
              <a:rPr lang="fr-FR" sz="1400" dirty="0" err="1">
                <a:solidFill>
                  <a:srgbClr val="000000"/>
                </a:solidFill>
                <a:latin typeface="+mn-lt"/>
              </a:rPr>
              <a:t>coronary</a:t>
            </a:r>
            <a:r>
              <a:rPr lang="fr-FR" sz="1400" dirty="0">
                <a:solidFill>
                  <a:srgbClr val="000000"/>
                </a:solidFill>
                <a:latin typeface="+mn-lt"/>
              </a:rPr>
              <a:t> syndrome not </a:t>
            </a:r>
            <a:r>
              <a:rPr lang="fr-FR" sz="1400" dirty="0" err="1">
                <a:solidFill>
                  <a:srgbClr val="000000"/>
                </a:solidFill>
                <a:latin typeface="+mn-lt"/>
              </a:rPr>
              <a:t>resulting</a:t>
            </a:r>
            <a:r>
              <a:rPr lang="fr-FR" sz="1400" dirty="0">
                <a:solidFill>
                  <a:srgbClr val="000000"/>
                </a:solidFill>
                <a:latin typeface="+mn-lt"/>
              </a:rPr>
              <a:t> in </a:t>
            </a:r>
            <a:r>
              <a:rPr lang="fr-FR" sz="1400" dirty="0" err="1">
                <a:solidFill>
                  <a:srgbClr val="000000"/>
                </a:solidFill>
                <a:latin typeface="+mn-lt"/>
              </a:rPr>
              <a:t>infarction</a:t>
            </a:r>
            <a:r>
              <a:rPr lang="fr-FR" sz="1400" dirty="0">
                <a:solidFill>
                  <a:srgbClr val="000000"/>
                </a:solidFill>
                <a:latin typeface="+mn-lt"/>
              </a:rPr>
              <a:t>, stroke, acute </a:t>
            </a:r>
            <a:r>
              <a:rPr lang="fr-FR" sz="1400" dirty="0" err="1">
                <a:solidFill>
                  <a:srgbClr val="000000"/>
                </a:solidFill>
                <a:latin typeface="+mn-lt"/>
              </a:rPr>
              <a:t>decompensated</a:t>
            </a:r>
            <a:r>
              <a:rPr lang="fr-FR" sz="1400" dirty="0">
                <a:solidFill>
                  <a:srgbClr val="000000"/>
                </a:solidFill>
                <a:latin typeface="+mn-lt"/>
              </a:rPr>
              <a:t> </a:t>
            </a:r>
            <a:r>
              <a:rPr lang="fr-FR" sz="1400" dirty="0" err="1">
                <a:solidFill>
                  <a:srgbClr val="000000"/>
                </a:solidFill>
                <a:latin typeface="+mn-lt"/>
              </a:rPr>
              <a:t>heart</a:t>
            </a:r>
            <a:r>
              <a:rPr lang="fr-FR" sz="1400" dirty="0">
                <a:solidFill>
                  <a:srgbClr val="000000"/>
                </a:solidFill>
                <a:latin typeface="+mn-lt"/>
              </a:rPr>
              <a:t> </a:t>
            </a:r>
            <a:r>
              <a:rPr lang="fr-FR" sz="1400" dirty="0" err="1">
                <a:solidFill>
                  <a:srgbClr val="000000"/>
                </a:solidFill>
                <a:latin typeface="+mn-lt"/>
              </a:rPr>
              <a:t>failure</a:t>
            </a:r>
            <a:r>
              <a:rPr lang="fr-FR" sz="1400" dirty="0">
                <a:solidFill>
                  <a:srgbClr val="000000"/>
                </a:solidFill>
                <a:latin typeface="+mn-lt"/>
              </a:rPr>
              <a:t>, or </a:t>
            </a:r>
            <a:r>
              <a:rPr lang="fr-FR" sz="1400" dirty="0" err="1">
                <a:solidFill>
                  <a:srgbClr val="000000"/>
                </a:solidFill>
                <a:latin typeface="+mn-lt"/>
              </a:rPr>
              <a:t>death</a:t>
            </a:r>
            <a:r>
              <a:rPr lang="fr-FR" sz="1400" dirty="0">
                <a:solidFill>
                  <a:srgbClr val="000000"/>
                </a:solidFill>
                <a:latin typeface="+mn-lt"/>
              </a:rPr>
              <a:t> </a:t>
            </a:r>
            <a:r>
              <a:rPr lang="fr-FR" sz="1400" dirty="0" err="1">
                <a:solidFill>
                  <a:srgbClr val="000000"/>
                </a:solidFill>
                <a:latin typeface="+mn-lt"/>
              </a:rPr>
              <a:t>from</a:t>
            </a:r>
            <a:r>
              <a:rPr lang="fr-FR" sz="1400" dirty="0">
                <a:solidFill>
                  <a:srgbClr val="000000"/>
                </a:solidFill>
                <a:latin typeface="+mn-lt"/>
              </a:rPr>
              <a:t> </a:t>
            </a:r>
            <a:r>
              <a:rPr lang="fr-FR" sz="1400" dirty="0" err="1">
                <a:solidFill>
                  <a:srgbClr val="000000"/>
                </a:solidFill>
                <a:latin typeface="+mn-lt"/>
              </a:rPr>
              <a:t>cardiovascular</a:t>
            </a:r>
            <a:r>
              <a:rPr lang="fr-FR" sz="1400" dirty="0">
                <a:solidFill>
                  <a:srgbClr val="000000"/>
                </a:solidFill>
                <a:latin typeface="+mn-lt"/>
              </a:rPr>
              <a:t> causes.</a:t>
            </a:r>
          </a:p>
          <a:p>
            <a:r>
              <a:rPr lang="fr-FR" sz="1400" dirty="0">
                <a:solidFill>
                  <a:srgbClr val="000000"/>
                </a:solidFill>
                <a:latin typeface="+mn-lt"/>
              </a:rPr>
              <a:t>** composite of stroke, acute </a:t>
            </a:r>
            <a:r>
              <a:rPr lang="fr-FR" sz="1400" dirty="0" err="1">
                <a:solidFill>
                  <a:srgbClr val="000000"/>
                </a:solidFill>
                <a:latin typeface="+mn-lt"/>
              </a:rPr>
              <a:t>coronary</a:t>
            </a:r>
            <a:r>
              <a:rPr lang="fr-FR" sz="1400" dirty="0">
                <a:solidFill>
                  <a:srgbClr val="000000"/>
                </a:solidFill>
                <a:latin typeface="+mn-lt"/>
              </a:rPr>
              <a:t> syndrome (acute </a:t>
            </a:r>
            <a:r>
              <a:rPr lang="fr-FR" sz="1400" dirty="0" err="1">
                <a:solidFill>
                  <a:srgbClr val="000000"/>
                </a:solidFill>
                <a:latin typeface="+mn-lt"/>
              </a:rPr>
              <a:t>myocardial</a:t>
            </a:r>
            <a:r>
              <a:rPr lang="fr-FR" sz="1400" dirty="0">
                <a:solidFill>
                  <a:srgbClr val="000000"/>
                </a:solidFill>
                <a:latin typeface="+mn-lt"/>
              </a:rPr>
              <a:t> </a:t>
            </a:r>
            <a:r>
              <a:rPr lang="fr-FR" sz="1400" dirty="0" err="1">
                <a:solidFill>
                  <a:srgbClr val="000000"/>
                </a:solidFill>
                <a:latin typeface="+mn-lt"/>
              </a:rPr>
              <a:t>infarction</a:t>
            </a:r>
            <a:r>
              <a:rPr lang="fr-FR" sz="1400" dirty="0">
                <a:solidFill>
                  <a:srgbClr val="000000"/>
                </a:solidFill>
                <a:latin typeface="+mn-lt"/>
              </a:rPr>
              <a:t> and </a:t>
            </a:r>
            <a:r>
              <a:rPr lang="fr-FR" sz="1400" dirty="0" err="1">
                <a:solidFill>
                  <a:srgbClr val="000000"/>
                </a:solidFill>
                <a:latin typeface="+mn-lt"/>
              </a:rPr>
              <a:t>hospitalization</a:t>
            </a:r>
            <a:r>
              <a:rPr lang="fr-FR" sz="1400" dirty="0">
                <a:solidFill>
                  <a:srgbClr val="000000"/>
                </a:solidFill>
                <a:latin typeface="+mn-lt"/>
              </a:rPr>
              <a:t> for </a:t>
            </a:r>
            <a:r>
              <a:rPr lang="fr-FR" sz="1400" dirty="0" err="1">
                <a:solidFill>
                  <a:srgbClr val="000000"/>
                </a:solidFill>
                <a:latin typeface="+mn-lt"/>
              </a:rPr>
              <a:t>unstable</a:t>
            </a:r>
            <a:r>
              <a:rPr lang="fr-FR" sz="1400" dirty="0">
                <a:solidFill>
                  <a:srgbClr val="000000"/>
                </a:solidFill>
                <a:latin typeface="+mn-lt"/>
              </a:rPr>
              <a:t> </a:t>
            </a:r>
            <a:r>
              <a:rPr lang="fr-FR" sz="1400" dirty="0" err="1">
                <a:solidFill>
                  <a:srgbClr val="000000"/>
                </a:solidFill>
                <a:latin typeface="+mn-lt"/>
              </a:rPr>
              <a:t>angina</a:t>
            </a:r>
            <a:r>
              <a:rPr lang="fr-FR" sz="1400" dirty="0">
                <a:solidFill>
                  <a:srgbClr val="000000"/>
                </a:solidFill>
                <a:latin typeface="+mn-lt"/>
              </a:rPr>
              <a:t>), acute </a:t>
            </a:r>
            <a:r>
              <a:rPr lang="fr-FR" sz="1400" dirty="0" err="1">
                <a:solidFill>
                  <a:srgbClr val="000000"/>
                </a:solidFill>
                <a:latin typeface="+mn-lt"/>
              </a:rPr>
              <a:t>decompensated</a:t>
            </a:r>
            <a:r>
              <a:rPr lang="fr-FR" sz="1400" dirty="0">
                <a:solidFill>
                  <a:srgbClr val="000000"/>
                </a:solidFill>
                <a:latin typeface="+mn-lt"/>
              </a:rPr>
              <a:t> </a:t>
            </a:r>
            <a:r>
              <a:rPr lang="fr-FR" sz="1400" dirty="0" err="1">
                <a:solidFill>
                  <a:srgbClr val="000000"/>
                </a:solidFill>
                <a:latin typeface="+mn-lt"/>
              </a:rPr>
              <a:t>heart</a:t>
            </a:r>
            <a:r>
              <a:rPr lang="fr-FR" sz="1400" dirty="0">
                <a:solidFill>
                  <a:srgbClr val="000000"/>
                </a:solidFill>
                <a:latin typeface="+mn-lt"/>
              </a:rPr>
              <a:t> </a:t>
            </a:r>
            <a:r>
              <a:rPr lang="fr-FR" sz="1400" dirty="0" err="1">
                <a:solidFill>
                  <a:srgbClr val="000000"/>
                </a:solidFill>
                <a:latin typeface="+mn-lt"/>
              </a:rPr>
              <a:t>failure</a:t>
            </a:r>
            <a:r>
              <a:rPr lang="fr-FR" sz="1400" dirty="0">
                <a:solidFill>
                  <a:srgbClr val="000000"/>
                </a:solidFill>
                <a:latin typeface="+mn-lt"/>
              </a:rPr>
              <a:t>, </a:t>
            </a:r>
            <a:r>
              <a:rPr lang="fr-FR" sz="1400" dirty="0" err="1">
                <a:solidFill>
                  <a:srgbClr val="000000"/>
                </a:solidFill>
                <a:latin typeface="+mn-lt"/>
              </a:rPr>
              <a:t>coronary</a:t>
            </a:r>
            <a:r>
              <a:rPr lang="fr-FR" sz="1400" dirty="0">
                <a:solidFill>
                  <a:srgbClr val="000000"/>
                </a:solidFill>
                <a:latin typeface="+mn-lt"/>
              </a:rPr>
              <a:t> </a:t>
            </a:r>
            <a:r>
              <a:rPr lang="fr-FR" sz="1400" dirty="0" err="1">
                <a:solidFill>
                  <a:srgbClr val="000000"/>
                </a:solidFill>
                <a:latin typeface="+mn-lt"/>
              </a:rPr>
              <a:t>revascularization</a:t>
            </a:r>
            <a:r>
              <a:rPr lang="fr-FR" sz="1400" dirty="0">
                <a:solidFill>
                  <a:srgbClr val="000000"/>
                </a:solidFill>
                <a:latin typeface="+mn-lt"/>
              </a:rPr>
              <a:t>, atrial fibrillation, or </a:t>
            </a:r>
            <a:r>
              <a:rPr lang="fr-FR" sz="1400" dirty="0" err="1">
                <a:solidFill>
                  <a:srgbClr val="000000"/>
                </a:solidFill>
                <a:latin typeface="+mn-lt"/>
              </a:rPr>
              <a:t>death</a:t>
            </a:r>
            <a:r>
              <a:rPr lang="fr-FR" sz="1400" dirty="0">
                <a:solidFill>
                  <a:srgbClr val="000000"/>
                </a:solidFill>
                <a:latin typeface="+mn-lt"/>
              </a:rPr>
              <a:t> </a:t>
            </a:r>
            <a:r>
              <a:rPr lang="fr-FR" sz="1400" dirty="0" err="1">
                <a:solidFill>
                  <a:srgbClr val="000000"/>
                </a:solidFill>
                <a:latin typeface="+mn-lt"/>
              </a:rPr>
              <a:t>from</a:t>
            </a:r>
            <a:r>
              <a:rPr lang="fr-FR" sz="1400" dirty="0">
                <a:solidFill>
                  <a:srgbClr val="000000"/>
                </a:solidFill>
                <a:latin typeface="+mn-lt"/>
              </a:rPr>
              <a:t> </a:t>
            </a:r>
            <a:r>
              <a:rPr lang="fr-FR" sz="1400" dirty="0" err="1">
                <a:solidFill>
                  <a:srgbClr val="000000"/>
                </a:solidFill>
                <a:latin typeface="+mn-lt"/>
              </a:rPr>
              <a:t>cardiovascular</a:t>
            </a:r>
            <a:r>
              <a:rPr lang="fr-FR" sz="1400" dirty="0">
                <a:solidFill>
                  <a:srgbClr val="000000"/>
                </a:solidFill>
                <a:latin typeface="+mn-lt"/>
              </a:rPr>
              <a:t> causes.</a:t>
            </a:r>
          </a:p>
          <a:p>
            <a:endParaRPr lang="fr-FR" sz="1400" dirty="0">
              <a:solidFill>
                <a:srgbClr val="000000"/>
              </a:solidFill>
              <a:latin typeface="+mn-lt"/>
            </a:endParaRPr>
          </a:p>
          <a:p>
            <a:r>
              <a:rPr lang="fr-FR" sz="1400" dirty="0">
                <a:solidFill>
                  <a:srgbClr val="000000"/>
                </a:solidFill>
                <a:latin typeface="+mn-lt"/>
              </a:rPr>
              <a:t>N.B. : SPRINT et STEP : arrêt </a:t>
            </a:r>
            <a:r>
              <a:rPr lang="fr-FR" sz="1400">
                <a:solidFill>
                  <a:srgbClr val="000000"/>
                </a:solidFill>
                <a:latin typeface="+mn-lt"/>
              </a:rPr>
              <a:t>prématuré des études.</a:t>
            </a:r>
            <a:endParaRPr lang="fr-FR" sz="1400" dirty="0">
              <a:solidFill>
                <a:srgbClr val="000000"/>
              </a:solidFill>
              <a:latin typeface="+mn-lt"/>
            </a:endParaRPr>
          </a:p>
        </p:txBody>
      </p:sp>
      <p:pic>
        <p:nvPicPr>
          <p:cNvPr id="2" name="Image 1">
            <a:extLst>
              <a:ext uri="{FF2B5EF4-FFF2-40B4-BE49-F238E27FC236}">
                <a16:creationId xmlns="" xmlns:a16="http://schemas.microsoft.com/office/drawing/2014/main" id="{A3B56E71-ACDB-4768-B035-A3C43530A679}"/>
              </a:ext>
            </a:extLst>
          </p:cNvPr>
          <p:cNvPicPr>
            <a:picLocks noChangeAspect="1"/>
          </p:cNvPicPr>
          <p:nvPr/>
        </p:nvPicPr>
        <p:blipFill>
          <a:blip r:embed="rId3"/>
          <a:stretch>
            <a:fillRect/>
          </a:stretch>
        </p:blipFill>
        <p:spPr>
          <a:xfrm>
            <a:off x="6600056" y="1772816"/>
            <a:ext cx="1008112" cy="528699"/>
          </a:xfrm>
          <a:prstGeom prst="rect">
            <a:avLst/>
          </a:prstGeom>
        </p:spPr>
      </p:pic>
      <p:pic>
        <p:nvPicPr>
          <p:cNvPr id="7" name="Image 6">
            <a:extLst>
              <a:ext uri="{FF2B5EF4-FFF2-40B4-BE49-F238E27FC236}">
                <a16:creationId xmlns="" xmlns:a16="http://schemas.microsoft.com/office/drawing/2014/main" id="{37315BBE-36C6-4E0B-940A-DE65F7691D5C}"/>
              </a:ext>
            </a:extLst>
          </p:cNvPr>
          <p:cNvPicPr>
            <a:picLocks noChangeAspect="1"/>
          </p:cNvPicPr>
          <p:nvPr/>
        </p:nvPicPr>
        <p:blipFill>
          <a:blip r:embed="rId4"/>
          <a:stretch>
            <a:fillRect/>
          </a:stretch>
        </p:blipFill>
        <p:spPr>
          <a:xfrm>
            <a:off x="10704512" y="1705685"/>
            <a:ext cx="893744" cy="595830"/>
          </a:xfrm>
          <a:prstGeom prst="rect">
            <a:avLst/>
          </a:prstGeom>
        </p:spPr>
      </p:pic>
    </p:spTree>
    <p:extLst>
      <p:ext uri="{BB962C8B-B14F-4D97-AF65-F5344CB8AC3E}">
        <p14:creationId xmlns:p14="http://schemas.microsoft.com/office/powerpoint/2010/main" val="158309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fr-CA" sz="1800" dirty="0" err="1">
                <a:solidFill>
                  <a:srgbClr val="000000"/>
                </a:solidFill>
                <a:effectLst/>
                <a:latin typeface="Arial" panose="020B0604020202020204" pitchFamily="34" charset="0"/>
                <a:ea typeface="Calibri" panose="020F0502020204030204" pitchFamily="34" charset="0"/>
              </a:rPr>
              <a:t>Gerstein</a:t>
            </a:r>
            <a:r>
              <a:rPr lang="fr-CA" sz="1800" dirty="0">
                <a:solidFill>
                  <a:srgbClr val="000000"/>
                </a:solidFill>
                <a:effectLst/>
                <a:latin typeface="Arial" panose="020B0604020202020204" pitchFamily="34" charset="0"/>
                <a:ea typeface="Calibri" panose="020F0502020204030204" pitchFamily="34" charset="0"/>
              </a:rPr>
              <a:t> HC, </a:t>
            </a:r>
            <a:r>
              <a:rPr lang="fr-CA" sz="1800" dirty="0" err="1">
                <a:solidFill>
                  <a:srgbClr val="000000"/>
                </a:solidFill>
                <a:effectLst/>
                <a:latin typeface="Arial" panose="020B0604020202020204" pitchFamily="34" charset="0"/>
                <a:ea typeface="Calibri" panose="020F0502020204030204" pitchFamily="34" charset="0"/>
              </a:rPr>
              <a:t>Sattar</a:t>
            </a:r>
            <a:r>
              <a:rPr lang="fr-CA" sz="1800" dirty="0">
                <a:solidFill>
                  <a:srgbClr val="000000"/>
                </a:solidFill>
                <a:effectLst/>
                <a:latin typeface="Arial" panose="020B0604020202020204" pitchFamily="34" charset="0"/>
                <a:ea typeface="Calibri" panose="020F0502020204030204" pitchFamily="34" charset="0"/>
              </a:rPr>
              <a:t> N, </a:t>
            </a:r>
            <a:r>
              <a:rPr lang="fr-CA" sz="1800" dirty="0" err="1">
                <a:solidFill>
                  <a:srgbClr val="000000"/>
                </a:solidFill>
                <a:effectLst/>
                <a:latin typeface="Arial" panose="020B0604020202020204" pitchFamily="34" charset="0"/>
                <a:ea typeface="Calibri" panose="020F0502020204030204" pitchFamily="34" charset="0"/>
              </a:rPr>
              <a:t>Rosenstock</a:t>
            </a:r>
            <a:r>
              <a:rPr lang="fr-CA" sz="1800" dirty="0">
                <a:solidFill>
                  <a:srgbClr val="000000"/>
                </a:solidFill>
                <a:effectLst/>
                <a:latin typeface="Arial" panose="020B0604020202020204" pitchFamily="34" charset="0"/>
                <a:ea typeface="Calibri" panose="020F0502020204030204" pitchFamily="34" charset="0"/>
              </a:rPr>
              <a:t> J, </a:t>
            </a:r>
            <a:r>
              <a:rPr lang="fr-CA" sz="1800" dirty="0" err="1">
                <a:solidFill>
                  <a:srgbClr val="000000"/>
                </a:solidFill>
                <a:effectLst/>
                <a:latin typeface="Arial" panose="020B0604020202020204" pitchFamily="34" charset="0"/>
                <a:ea typeface="Calibri" panose="020F0502020204030204" pitchFamily="34" charset="0"/>
              </a:rPr>
              <a:t>Ramasundarahettige</a:t>
            </a:r>
            <a:r>
              <a:rPr lang="fr-CA" sz="1800" dirty="0">
                <a:solidFill>
                  <a:srgbClr val="000000"/>
                </a:solidFill>
                <a:effectLst/>
                <a:latin typeface="Arial" panose="020B0604020202020204" pitchFamily="34" charset="0"/>
                <a:ea typeface="Calibri" panose="020F0502020204030204" pitchFamily="34" charset="0"/>
              </a:rPr>
              <a:t> C, </a:t>
            </a:r>
            <a:r>
              <a:rPr lang="fr-CA" sz="1800" dirty="0" err="1">
                <a:solidFill>
                  <a:srgbClr val="000000"/>
                </a:solidFill>
                <a:effectLst/>
                <a:latin typeface="Arial" panose="020B0604020202020204" pitchFamily="34" charset="0"/>
                <a:ea typeface="Calibri" panose="020F0502020204030204" pitchFamily="34" charset="0"/>
              </a:rPr>
              <a:t>Pratley</a:t>
            </a:r>
            <a:r>
              <a:rPr lang="fr-CA" sz="1800" dirty="0">
                <a:solidFill>
                  <a:srgbClr val="000000"/>
                </a:solidFill>
                <a:effectLst/>
                <a:latin typeface="Arial" panose="020B0604020202020204" pitchFamily="34" charset="0"/>
                <a:ea typeface="Calibri" panose="020F0502020204030204" pitchFamily="34" charset="0"/>
              </a:rPr>
              <a:t> R, Lopes RD, et al. </a:t>
            </a:r>
            <a:r>
              <a:rPr lang="en-US" sz="1800" dirty="0">
                <a:solidFill>
                  <a:srgbClr val="000000"/>
                </a:solidFill>
                <a:effectLst/>
                <a:latin typeface="Arial" panose="020B0604020202020204" pitchFamily="34" charset="0"/>
                <a:ea typeface="Calibri" panose="020F0502020204030204" pitchFamily="34" charset="0"/>
              </a:rPr>
              <a:t>Cardiovascular and Renal Outcomes with </a:t>
            </a:r>
            <a:r>
              <a:rPr lang="en-US" sz="1800" dirty="0" err="1">
                <a:solidFill>
                  <a:srgbClr val="000000"/>
                </a:solidFill>
                <a:effectLst/>
                <a:latin typeface="Arial" panose="020B0604020202020204" pitchFamily="34" charset="0"/>
                <a:ea typeface="Calibri" panose="020F0502020204030204" pitchFamily="34" charset="0"/>
              </a:rPr>
              <a:t>Efpeglenatide</a:t>
            </a:r>
            <a:r>
              <a:rPr lang="en-US" sz="1800" dirty="0">
                <a:solidFill>
                  <a:srgbClr val="000000"/>
                </a:solidFill>
                <a:effectLst/>
                <a:latin typeface="Arial" panose="020B0604020202020204" pitchFamily="34" charset="0"/>
                <a:ea typeface="Calibri" panose="020F0502020204030204" pitchFamily="34" charset="0"/>
              </a:rPr>
              <a:t> in Type 2 Diabetes. N </a:t>
            </a:r>
            <a:r>
              <a:rPr lang="en-US" sz="1800" dirty="0" err="1">
                <a:solidFill>
                  <a:srgbClr val="000000"/>
                </a:solidFill>
                <a:effectLst/>
                <a:latin typeface="Arial" panose="020B0604020202020204" pitchFamily="34" charset="0"/>
                <a:ea typeface="Calibri" panose="020F0502020204030204" pitchFamily="34" charset="0"/>
              </a:rPr>
              <a:t>Engl</a:t>
            </a:r>
            <a:r>
              <a:rPr lang="en-US" sz="1800" dirty="0">
                <a:solidFill>
                  <a:srgbClr val="000000"/>
                </a:solidFill>
                <a:effectLst/>
                <a:latin typeface="Arial" panose="020B0604020202020204" pitchFamily="34" charset="0"/>
                <a:ea typeface="Calibri" panose="020F0502020204030204" pitchFamily="34" charset="0"/>
              </a:rPr>
              <a:t> J Med. 2021;385(10):896-907.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Bradbury CA, Pell J, Hill Q, Bagot C, Cooper N, Ingram J, et al. Mycophenolate Mofetil for First-Line Treatment of Immune Thrombocytopenia. N </a:t>
            </a:r>
            <a:r>
              <a:rPr lang="en-US" sz="1800" dirty="0" err="1">
                <a:solidFill>
                  <a:srgbClr val="000000"/>
                </a:solidFill>
                <a:effectLst/>
                <a:latin typeface="Arial" panose="020B0604020202020204" pitchFamily="34" charset="0"/>
                <a:ea typeface="Calibri" panose="020F0502020204030204" pitchFamily="34" charset="0"/>
              </a:rPr>
              <a:t>Engl</a:t>
            </a:r>
            <a:r>
              <a:rPr lang="en-US" sz="1800" dirty="0">
                <a:solidFill>
                  <a:srgbClr val="000000"/>
                </a:solidFill>
                <a:effectLst/>
                <a:latin typeface="Arial" panose="020B0604020202020204" pitchFamily="34" charset="0"/>
                <a:ea typeface="Calibri" panose="020F0502020204030204" pitchFamily="34" charset="0"/>
              </a:rPr>
              <a:t> J Med. 2021;385(10):885-95.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Chow CK, Atkins ER, Hillis GS, Nelson MR, Reid CM, Schlaich MP, et al. Initial treatment with a single pill containing quadruple combination of quarter doses of blood pressure medicines versus standard dose monotherapy in patients with hypertension (QUARTET): a phase 3, </a:t>
            </a:r>
            <a:r>
              <a:rPr lang="en-US" sz="1800" dirty="0" err="1">
                <a:solidFill>
                  <a:srgbClr val="000000"/>
                </a:solidFill>
                <a:effectLst/>
                <a:latin typeface="Arial" panose="020B0604020202020204" pitchFamily="34" charset="0"/>
                <a:ea typeface="Calibri" panose="020F0502020204030204" pitchFamily="34" charset="0"/>
              </a:rPr>
              <a:t>randomised</a:t>
            </a:r>
            <a:r>
              <a:rPr lang="en-US" sz="1800" dirty="0">
                <a:solidFill>
                  <a:srgbClr val="000000"/>
                </a:solidFill>
                <a:effectLst/>
                <a:latin typeface="Arial" panose="020B0604020202020204" pitchFamily="34" charset="0"/>
                <a:ea typeface="Calibri" panose="020F0502020204030204" pitchFamily="34" charset="0"/>
              </a:rPr>
              <a:t>, double-blind, active-controlled trial. Lancet. 2021;398(10305):1043-52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Kim EJ, Hoffmann TJ, Nah G, </a:t>
            </a:r>
            <a:r>
              <a:rPr lang="en-US" sz="1800" dirty="0" err="1">
                <a:solidFill>
                  <a:srgbClr val="000000"/>
                </a:solidFill>
                <a:effectLst/>
                <a:latin typeface="Arial" panose="020B0604020202020204" pitchFamily="34" charset="0"/>
                <a:ea typeface="Calibri" panose="020F0502020204030204" pitchFamily="34" charset="0"/>
              </a:rPr>
              <a:t>Vittinghoff</a:t>
            </a:r>
            <a:r>
              <a:rPr lang="en-US" sz="1800" dirty="0">
                <a:solidFill>
                  <a:srgbClr val="000000"/>
                </a:solidFill>
                <a:effectLst/>
                <a:latin typeface="Arial" panose="020B0604020202020204" pitchFamily="34" charset="0"/>
                <a:ea typeface="Calibri" panose="020F0502020204030204" pitchFamily="34" charset="0"/>
              </a:rPr>
              <a:t> E, </a:t>
            </a:r>
            <a:r>
              <a:rPr lang="en-US" sz="1800" dirty="0" err="1">
                <a:solidFill>
                  <a:srgbClr val="000000"/>
                </a:solidFill>
                <a:effectLst/>
                <a:latin typeface="Arial" panose="020B0604020202020204" pitchFamily="34" charset="0"/>
                <a:ea typeface="Calibri" panose="020F0502020204030204" pitchFamily="34" charset="0"/>
              </a:rPr>
              <a:t>Delling</a:t>
            </a:r>
            <a:r>
              <a:rPr lang="en-US" sz="1800" dirty="0">
                <a:solidFill>
                  <a:srgbClr val="000000"/>
                </a:solidFill>
                <a:effectLst/>
                <a:latin typeface="Arial" panose="020B0604020202020204" pitchFamily="34" charset="0"/>
                <a:ea typeface="Calibri" panose="020F0502020204030204" pitchFamily="34" charset="0"/>
              </a:rPr>
              <a:t> F, Marcus GM. Coffee Consumption and Incident Tachyarrhythmias: Reported Behavior, Mendelian Randomization, and Their Interactions. JAMA Intern Med. 2021;181(9):1185-93. </a:t>
            </a:r>
            <a:r>
              <a:rPr lang="en-CA" sz="1800" dirty="0">
                <a:solidFill>
                  <a:srgbClr val="000000"/>
                </a:solidFill>
                <a:effectLst/>
                <a:latin typeface="Arial" panose="020B0604020202020204" pitchFamily="34" charset="0"/>
                <a:ea typeface="Calibri" panose="020F0502020204030204" pitchFamily="34" charset="0"/>
              </a:rPr>
              <a:t>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Lewis G, Marston L, Duffy L, Freemantle N, </a:t>
            </a:r>
            <a:r>
              <a:rPr lang="en-US" sz="1800" dirty="0" err="1">
                <a:solidFill>
                  <a:srgbClr val="000000"/>
                </a:solidFill>
                <a:effectLst/>
                <a:latin typeface="Arial" panose="020B0604020202020204" pitchFamily="34" charset="0"/>
                <a:ea typeface="Calibri" panose="020F0502020204030204" pitchFamily="34" charset="0"/>
              </a:rPr>
              <a:t>Gilbody</a:t>
            </a:r>
            <a:r>
              <a:rPr lang="en-US" sz="1800" dirty="0">
                <a:solidFill>
                  <a:srgbClr val="000000"/>
                </a:solidFill>
                <a:effectLst/>
                <a:latin typeface="Arial" panose="020B0604020202020204" pitchFamily="34" charset="0"/>
                <a:ea typeface="Calibri" panose="020F0502020204030204" pitchFamily="34" charset="0"/>
              </a:rPr>
              <a:t> S, Hunter R, et al. Maintenance or Discontinuation of Antidepressants in Primary Care. N </a:t>
            </a:r>
            <a:r>
              <a:rPr lang="en-US" sz="1800" dirty="0" err="1">
                <a:solidFill>
                  <a:srgbClr val="000000"/>
                </a:solidFill>
                <a:effectLst/>
                <a:latin typeface="Arial" panose="020B0604020202020204" pitchFamily="34" charset="0"/>
                <a:ea typeface="Calibri" panose="020F0502020204030204" pitchFamily="34" charset="0"/>
              </a:rPr>
              <a:t>Engl</a:t>
            </a:r>
            <a:r>
              <a:rPr lang="en-US" sz="1800" dirty="0">
                <a:solidFill>
                  <a:srgbClr val="000000"/>
                </a:solidFill>
                <a:effectLst/>
                <a:latin typeface="Arial" panose="020B0604020202020204" pitchFamily="34" charset="0"/>
                <a:ea typeface="Calibri" panose="020F0502020204030204" pitchFamily="34" charset="0"/>
              </a:rPr>
              <a:t> J Med. 2021;385(14):1257-67.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Neal B, Wu Y, Feng X, Zhang R, Zhang Y, Shi J, et al. Effect of Salt Substitution on Cardiovascular Events and Death. N </a:t>
            </a:r>
            <a:r>
              <a:rPr lang="en-US" sz="1800" dirty="0" err="1">
                <a:solidFill>
                  <a:srgbClr val="000000"/>
                </a:solidFill>
                <a:effectLst/>
                <a:latin typeface="Arial" panose="020B0604020202020204" pitchFamily="34" charset="0"/>
                <a:ea typeface="Calibri" panose="020F0502020204030204" pitchFamily="34" charset="0"/>
              </a:rPr>
              <a:t>Engl</a:t>
            </a:r>
            <a:r>
              <a:rPr lang="en-US" sz="1800" dirty="0">
                <a:solidFill>
                  <a:srgbClr val="000000"/>
                </a:solidFill>
                <a:effectLst/>
                <a:latin typeface="Arial" panose="020B0604020202020204" pitchFamily="34" charset="0"/>
                <a:ea typeface="Calibri" panose="020F0502020204030204" pitchFamily="34" charset="0"/>
              </a:rPr>
              <a:t> J Med. 2021;385(12):1067-77. </a:t>
            </a:r>
            <a:endParaRPr lang="fr-FR" dirty="0"/>
          </a:p>
        </p:txBody>
      </p:sp>
    </p:spTree>
    <p:extLst>
      <p:ext uri="{BB962C8B-B14F-4D97-AF65-F5344CB8AC3E}">
        <p14:creationId xmlns:p14="http://schemas.microsoft.com/office/powerpoint/2010/main" val="110326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fr-CA" sz="1800" dirty="0" err="1">
                <a:solidFill>
                  <a:srgbClr val="000000"/>
                </a:solidFill>
                <a:effectLst/>
                <a:latin typeface="Arial" panose="020B0604020202020204" pitchFamily="34" charset="0"/>
                <a:ea typeface="Calibri" panose="020F0502020204030204" pitchFamily="34" charset="0"/>
              </a:rPr>
              <a:t>Valgimigli</a:t>
            </a:r>
            <a:r>
              <a:rPr lang="fr-CA" sz="1800" dirty="0">
                <a:solidFill>
                  <a:srgbClr val="000000"/>
                </a:solidFill>
                <a:effectLst/>
                <a:latin typeface="Arial" panose="020B0604020202020204" pitchFamily="34" charset="0"/>
                <a:ea typeface="Calibri" panose="020F0502020204030204" pitchFamily="34" charset="0"/>
              </a:rPr>
              <a:t> M, </a:t>
            </a:r>
            <a:r>
              <a:rPr lang="fr-CA" sz="1800" dirty="0" err="1">
                <a:solidFill>
                  <a:srgbClr val="000000"/>
                </a:solidFill>
                <a:effectLst/>
                <a:latin typeface="Arial" panose="020B0604020202020204" pitchFamily="34" charset="0"/>
                <a:ea typeface="Calibri" panose="020F0502020204030204" pitchFamily="34" charset="0"/>
              </a:rPr>
              <a:t>Frigoli</a:t>
            </a:r>
            <a:r>
              <a:rPr lang="fr-CA" sz="1800" dirty="0">
                <a:solidFill>
                  <a:srgbClr val="000000"/>
                </a:solidFill>
                <a:effectLst/>
                <a:latin typeface="Arial" panose="020B0604020202020204" pitchFamily="34" charset="0"/>
                <a:ea typeface="Calibri" panose="020F0502020204030204" pitchFamily="34" charset="0"/>
              </a:rPr>
              <a:t> E, </a:t>
            </a:r>
            <a:r>
              <a:rPr lang="fr-CA" sz="1800" dirty="0" err="1">
                <a:solidFill>
                  <a:srgbClr val="000000"/>
                </a:solidFill>
                <a:effectLst/>
                <a:latin typeface="Arial" panose="020B0604020202020204" pitchFamily="34" charset="0"/>
                <a:ea typeface="Calibri" panose="020F0502020204030204" pitchFamily="34" charset="0"/>
              </a:rPr>
              <a:t>Heg</a:t>
            </a:r>
            <a:r>
              <a:rPr lang="fr-CA" sz="1800" dirty="0">
                <a:solidFill>
                  <a:srgbClr val="000000"/>
                </a:solidFill>
                <a:effectLst/>
                <a:latin typeface="Arial" panose="020B0604020202020204" pitchFamily="34" charset="0"/>
                <a:ea typeface="Calibri" panose="020F0502020204030204" pitchFamily="34" charset="0"/>
              </a:rPr>
              <a:t> D, </a:t>
            </a:r>
            <a:r>
              <a:rPr lang="fr-CA" sz="1800" dirty="0" err="1">
                <a:solidFill>
                  <a:srgbClr val="000000"/>
                </a:solidFill>
                <a:effectLst/>
                <a:latin typeface="Arial" panose="020B0604020202020204" pitchFamily="34" charset="0"/>
                <a:ea typeface="Calibri" panose="020F0502020204030204" pitchFamily="34" charset="0"/>
              </a:rPr>
              <a:t>Tijssen</a:t>
            </a:r>
            <a:r>
              <a:rPr lang="fr-CA" sz="1800" dirty="0">
                <a:solidFill>
                  <a:srgbClr val="000000"/>
                </a:solidFill>
                <a:effectLst/>
                <a:latin typeface="Arial" panose="020B0604020202020204" pitchFamily="34" charset="0"/>
                <a:ea typeface="Calibri" panose="020F0502020204030204" pitchFamily="34" charset="0"/>
              </a:rPr>
              <a:t> J, Juni P, </a:t>
            </a:r>
            <a:r>
              <a:rPr lang="fr-CA" sz="1800" dirty="0" err="1">
                <a:solidFill>
                  <a:srgbClr val="000000"/>
                </a:solidFill>
                <a:effectLst/>
                <a:latin typeface="Arial" panose="020B0604020202020204" pitchFamily="34" charset="0"/>
                <a:ea typeface="Calibri" panose="020F0502020204030204" pitchFamily="34" charset="0"/>
              </a:rPr>
              <a:t>Vranckx</a:t>
            </a:r>
            <a:r>
              <a:rPr lang="fr-CA" sz="1800" dirty="0">
                <a:solidFill>
                  <a:srgbClr val="000000"/>
                </a:solidFill>
                <a:effectLst/>
                <a:latin typeface="Arial" panose="020B0604020202020204" pitchFamily="34" charset="0"/>
                <a:ea typeface="Calibri" panose="020F0502020204030204" pitchFamily="34" charset="0"/>
              </a:rPr>
              <a:t> P, et al. </a:t>
            </a:r>
            <a:r>
              <a:rPr lang="en-US" sz="1800" dirty="0">
                <a:solidFill>
                  <a:srgbClr val="000000"/>
                </a:solidFill>
                <a:effectLst/>
                <a:latin typeface="Arial" panose="020B0604020202020204" pitchFamily="34" charset="0"/>
                <a:ea typeface="Calibri" panose="020F0502020204030204" pitchFamily="34" charset="0"/>
              </a:rPr>
              <a:t>Dual Antiplatelet Therapy after PCI in Patients at High Bleeding Risk. N </a:t>
            </a:r>
            <a:r>
              <a:rPr lang="en-US" sz="1800" dirty="0" err="1">
                <a:solidFill>
                  <a:srgbClr val="000000"/>
                </a:solidFill>
                <a:effectLst/>
                <a:latin typeface="Arial" panose="020B0604020202020204" pitchFamily="34" charset="0"/>
                <a:ea typeface="Calibri" panose="020F0502020204030204" pitchFamily="34" charset="0"/>
              </a:rPr>
              <a:t>Engl</a:t>
            </a:r>
            <a:r>
              <a:rPr lang="en-US" sz="1800" dirty="0">
                <a:solidFill>
                  <a:srgbClr val="000000"/>
                </a:solidFill>
                <a:effectLst/>
                <a:latin typeface="Arial" panose="020B0604020202020204" pitchFamily="34" charset="0"/>
                <a:ea typeface="Calibri" panose="020F0502020204030204" pitchFamily="34" charset="0"/>
              </a:rPr>
              <a:t> J Med. 2021;385(18):1643-55. </a:t>
            </a:r>
          </a:p>
          <a:p>
            <a:pPr marL="0" indent="0">
              <a:buNone/>
            </a:pPr>
            <a:endParaRPr lang="en-US" sz="1800" dirty="0">
              <a:solidFill>
                <a:srgbClr val="000000"/>
              </a:solidFill>
              <a:effectLst/>
              <a:latin typeface="Arial" panose="020B060402020202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Kim CJ, Park M-W, Kim MC, Choo E-H, Hwang B-H, Lee KY, et al. Unguided de-escalation from ticagrelor to clopidogrel in </a:t>
            </a:r>
            <a:r>
              <a:rPr lang="en-US" sz="1800" dirty="0" err="1">
                <a:solidFill>
                  <a:srgbClr val="000000"/>
                </a:solidFill>
                <a:effectLst/>
                <a:latin typeface="Arial" panose="020B0604020202020204" pitchFamily="34" charset="0"/>
                <a:ea typeface="Calibri" panose="020F0502020204030204" pitchFamily="34" charset="0"/>
              </a:rPr>
              <a:t>stabilised</a:t>
            </a:r>
            <a:r>
              <a:rPr lang="en-US" sz="1800" dirty="0">
                <a:solidFill>
                  <a:srgbClr val="000000"/>
                </a:solidFill>
                <a:effectLst/>
                <a:latin typeface="Arial" panose="020B0604020202020204" pitchFamily="34" charset="0"/>
                <a:ea typeface="Calibri" panose="020F0502020204030204" pitchFamily="34" charset="0"/>
              </a:rPr>
              <a:t> patients with acute myocardial infarction undergoing percutaneous coronary intervention (TALOS-AMI): an investigator-initiated, open-label, </a:t>
            </a:r>
            <a:r>
              <a:rPr lang="en-US" sz="1800" dirty="0" err="1">
                <a:solidFill>
                  <a:srgbClr val="000000"/>
                </a:solidFill>
                <a:effectLst/>
                <a:latin typeface="Arial" panose="020B0604020202020204" pitchFamily="34" charset="0"/>
                <a:ea typeface="Calibri" panose="020F0502020204030204" pitchFamily="34" charset="0"/>
              </a:rPr>
              <a:t>multicentre</a:t>
            </a:r>
            <a:r>
              <a:rPr lang="en-US" sz="1800" dirty="0">
                <a:solidFill>
                  <a:srgbClr val="000000"/>
                </a:solidFill>
                <a:effectLst/>
                <a:latin typeface="Arial" panose="020B0604020202020204" pitchFamily="34" charset="0"/>
                <a:ea typeface="Calibri" panose="020F0502020204030204" pitchFamily="34" charset="0"/>
              </a:rPr>
              <a:t>, non-inferiority, </a:t>
            </a:r>
            <a:r>
              <a:rPr lang="en-US" sz="1800" dirty="0" err="1">
                <a:solidFill>
                  <a:srgbClr val="000000"/>
                </a:solidFill>
                <a:effectLst/>
                <a:latin typeface="Arial" panose="020B0604020202020204" pitchFamily="34" charset="0"/>
                <a:ea typeface="Calibri" panose="020F0502020204030204" pitchFamily="34" charset="0"/>
              </a:rPr>
              <a:t>randomised</a:t>
            </a:r>
            <a:r>
              <a:rPr lang="en-US" sz="1800" dirty="0">
                <a:solidFill>
                  <a:srgbClr val="000000"/>
                </a:solidFill>
                <a:effectLst/>
                <a:latin typeface="Arial" panose="020B0604020202020204" pitchFamily="34" charset="0"/>
                <a:ea typeface="Calibri" panose="020F0502020204030204" pitchFamily="34" charset="0"/>
              </a:rPr>
              <a:t> trial. Lancet. 2021;398(10308):1305-16. </a:t>
            </a:r>
            <a:r>
              <a:rPr lang="en-CA" sz="1800" b="1" dirty="0">
                <a:solidFill>
                  <a:srgbClr val="000000"/>
                </a:solidFill>
                <a:effectLst/>
                <a:latin typeface="Arial" panose="020B0604020202020204" pitchFamily="34" charset="0"/>
                <a:ea typeface="Calibri" panose="020F0502020204030204" pitchFamily="34" charset="0"/>
              </a:rPr>
              <a:t>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endParaRPr lang="en-US" sz="1800" dirty="0">
              <a:solidFill>
                <a:srgbClr val="000000"/>
              </a:solidFill>
              <a:effectLst/>
              <a:latin typeface="Arial" panose="020B060402020202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Baker TB, Piper ME, Smith SS, Bolt DM, Stein JH, Fiore MC. Effects of Combined Varenicline With Nicotine Patch and of Extended Treatment Duration on Smoking Cessation: A Randomized Clinical Trial. JAMA. 2021;326(15):1485-93. </a:t>
            </a:r>
            <a:r>
              <a:rPr lang="en-CA" sz="1800" dirty="0">
                <a:solidFill>
                  <a:srgbClr val="000000"/>
                </a:solidFill>
                <a:effectLst/>
                <a:latin typeface="Arial" panose="020B0604020202020204" pitchFamily="34" charset="0"/>
                <a:ea typeface="Calibri" panose="020F0502020204030204" pitchFamily="34" charset="0"/>
              </a:rPr>
              <a:t>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endParaRPr lang="en-US" sz="1800" dirty="0">
              <a:solidFill>
                <a:srgbClr val="000000"/>
              </a:solidFill>
              <a:effectLst/>
              <a:latin typeface="Arial" panose="020B0604020202020204" pitchFamily="34" charset="0"/>
              <a:ea typeface="Calibri" panose="020F0502020204030204" pitchFamily="34" charset="0"/>
            </a:endParaRPr>
          </a:p>
          <a:p>
            <a:pPr marL="0" indent="0">
              <a:buNone/>
            </a:pPr>
            <a:r>
              <a:rPr lang="en-US" sz="1800" dirty="0">
                <a:solidFill>
                  <a:srgbClr val="000000"/>
                </a:solidFill>
                <a:effectLst/>
                <a:latin typeface="Arial" panose="020B0604020202020204" pitchFamily="34" charset="0"/>
                <a:ea typeface="Calibri" panose="020F0502020204030204" pitchFamily="34" charset="0"/>
              </a:rPr>
              <a:t>Khan F, Tritschler T, </a:t>
            </a:r>
            <a:r>
              <a:rPr lang="en-US" sz="1800" dirty="0" err="1">
                <a:solidFill>
                  <a:srgbClr val="000000"/>
                </a:solidFill>
                <a:effectLst/>
                <a:latin typeface="Arial" panose="020B0604020202020204" pitchFamily="34" charset="0"/>
                <a:ea typeface="Calibri" panose="020F0502020204030204" pitchFamily="34" charset="0"/>
              </a:rPr>
              <a:t>Kimpton</a:t>
            </a:r>
            <a:r>
              <a:rPr lang="en-US" sz="1800" dirty="0">
                <a:solidFill>
                  <a:srgbClr val="000000"/>
                </a:solidFill>
                <a:effectLst/>
                <a:latin typeface="Arial" panose="020B0604020202020204" pitchFamily="34" charset="0"/>
                <a:ea typeface="Calibri" panose="020F0502020204030204" pitchFamily="34" charset="0"/>
              </a:rPr>
              <a:t> M, Wells PS, Kearon C, Weitz JI, et al. Long-Term Risk for Major Bleeding During Extended Oral Anticoagulant Therapy for First Unprovoked Venous Thromboembolism : A Systematic Review and Meta-analysis. Ann Intern Med. 2021;174(10):1420-9. </a:t>
            </a:r>
            <a:endParaRPr lang="fr-CA"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8483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1800" dirty="0">
                <a:solidFill>
                  <a:srgbClr val="000000"/>
                </a:solidFill>
                <a:latin typeface="Arial" panose="020B0604020202020204" pitchFamily="34" charset="0"/>
                <a:ea typeface="Calibri" panose="020F0502020204030204" pitchFamily="34" charset="0"/>
              </a:rPr>
              <a:t>McDonagh TA, Metra M, Adamo M, Gardner RS, Baumbach A, Bohm M, et al. 2021 ESC Guidelines for the diagnosis and treatment of acute and chronic heart failure. Eur Heart J. 2021;42(36):3599-726. </a:t>
            </a:r>
          </a:p>
          <a:p>
            <a:pPr marL="0" indent="0">
              <a:buNone/>
            </a:pPr>
            <a:endParaRPr lang="en-US" sz="1800" dirty="0">
              <a:solidFill>
                <a:srgbClr val="000000"/>
              </a:solidFill>
              <a:latin typeface="Arial" panose="020B0604020202020204" pitchFamily="34" charset="0"/>
              <a:ea typeface="Calibri" panose="020F0502020204030204" pitchFamily="34" charset="0"/>
            </a:endParaRPr>
          </a:p>
          <a:p>
            <a:pPr marL="0" indent="0">
              <a:buNone/>
            </a:pPr>
            <a:r>
              <a:rPr lang="en-US" sz="1800" dirty="0" err="1">
                <a:solidFill>
                  <a:srgbClr val="000000"/>
                </a:solidFill>
                <a:latin typeface="Arial" panose="020B0604020202020204" pitchFamily="34" charset="0"/>
                <a:ea typeface="Calibri" panose="020F0502020204030204" pitchFamily="34" charset="0"/>
              </a:rPr>
              <a:t>Visseren</a:t>
            </a:r>
            <a:r>
              <a:rPr lang="en-US" sz="1800" dirty="0">
                <a:solidFill>
                  <a:srgbClr val="000000"/>
                </a:solidFill>
                <a:latin typeface="Arial" panose="020B0604020202020204" pitchFamily="34" charset="0"/>
                <a:ea typeface="Calibri" panose="020F0502020204030204" pitchFamily="34" charset="0"/>
              </a:rPr>
              <a:t> FLJ, Mach F, Smulders YM, Carballo D, </a:t>
            </a:r>
            <a:r>
              <a:rPr lang="en-US" sz="1800" dirty="0" err="1">
                <a:solidFill>
                  <a:srgbClr val="000000"/>
                </a:solidFill>
                <a:latin typeface="Arial" panose="020B0604020202020204" pitchFamily="34" charset="0"/>
                <a:ea typeface="Calibri" panose="020F0502020204030204" pitchFamily="34" charset="0"/>
              </a:rPr>
              <a:t>Koskinas</a:t>
            </a:r>
            <a:r>
              <a:rPr lang="en-US" sz="1800" dirty="0">
                <a:solidFill>
                  <a:srgbClr val="000000"/>
                </a:solidFill>
                <a:latin typeface="Arial" panose="020B0604020202020204" pitchFamily="34" charset="0"/>
                <a:ea typeface="Calibri" panose="020F0502020204030204" pitchFamily="34" charset="0"/>
              </a:rPr>
              <a:t> KC, Back M, et al. 2021 ESC Guidelines on cardiovascular disease prevention in clinical practice. Eur Heart J. 2021;42(34):3227-337.  </a:t>
            </a:r>
          </a:p>
          <a:p>
            <a:pPr marL="0" indent="0">
              <a:buNone/>
            </a:pPr>
            <a:endParaRPr lang="en-US" sz="1800" dirty="0">
              <a:solidFill>
                <a:srgbClr val="000000"/>
              </a:solidFill>
              <a:latin typeface="Arial" panose="020B0604020202020204" pitchFamily="34" charset="0"/>
              <a:ea typeface="Calibri" panose="020F0502020204030204" pitchFamily="34" charset="0"/>
            </a:endParaRPr>
          </a:p>
          <a:p>
            <a:pPr marL="0" indent="0">
              <a:buNone/>
            </a:pPr>
            <a:r>
              <a:rPr lang="en-US" sz="1800" dirty="0" err="1">
                <a:solidFill>
                  <a:srgbClr val="000000"/>
                </a:solidFill>
                <a:effectLst/>
                <a:latin typeface="Arial" panose="020B0604020202020204" pitchFamily="34" charset="0"/>
                <a:ea typeface="Calibri" panose="020F0502020204030204" pitchFamily="34" charset="0"/>
              </a:rPr>
              <a:t>Glikson</a:t>
            </a:r>
            <a:r>
              <a:rPr lang="en-US" sz="1800" dirty="0">
                <a:solidFill>
                  <a:srgbClr val="000000"/>
                </a:solidFill>
                <a:effectLst/>
                <a:latin typeface="Arial" panose="020B0604020202020204" pitchFamily="34" charset="0"/>
                <a:ea typeface="Calibri" panose="020F0502020204030204" pitchFamily="34" charset="0"/>
              </a:rPr>
              <a:t> M, Nielsen JC, </a:t>
            </a:r>
            <a:r>
              <a:rPr lang="en-US" sz="1800" dirty="0" err="1">
                <a:solidFill>
                  <a:srgbClr val="000000"/>
                </a:solidFill>
                <a:effectLst/>
                <a:latin typeface="Arial" panose="020B0604020202020204" pitchFamily="34" charset="0"/>
                <a:ea typeface="Calibri" panose="020F0502020204030204" pitchFamily="34" charset="0"/>
              </a:rPr>
              <a:t>Kronborg</a:t>
            </a:r>
            <a:r>
              <a:rPr lang="en-US" sz="1800" dirty="0">
                <a:solidFill>
                  <a:srgbClr val="000000"/>
                </a:solidFill>
                <a:effectLst/>
                <a:latin typeface="Arial" panose="020B0604020202020204" pitchFamily="34" charset="0"/>
                <a:ea typeface="Calibri" panose="020F0502020204030204" pitchFamily="34" charset="0"/>
              </a:rPr>
              <a:t> MB, </a:t>
            </a:r>
            <a:r>
              <a:rPr lang="en-US" sz="1800" dirty="0" err="1">
                <a:solidFill>
                  <a:srgbClr val="000000"/>
                </a:solidFill>
                <a:effectLst/>
                <a:latin typeface="Arial" panose="020B0604020202020204" pitchFamily="34" charset="0"/>
                <a:ea typeface="Calibri" panose="020F0502020204030204" pitchFamily="34" charset="0"/>
              </a:rPr>
              <a:t>Michowitz</a:t>
            </a:r>
            <a:r>
              <a:rPr lang="en-US" sz="1800" dirty="0">
                <a:solidFill>
                  <a:srgbClr val="000000"/>
                </a:solidFill>
                <a:effectLst/>
                <a:latin typeface="Arial" panose="020B0604020202020204" pitchFamily="34" charset="0"/>
                <a:ea typeface="Calibri" panose="020F0502020204030204" pitchFamily="34" charset="0"/>
              </a:rPr>
              <a:t> Y, </a:t>
            </a:r>
            <a:r>
              <a:rPr lang="en-US" sz="1800" dirty="0" err="1">
                <a:solidFill>
                  <a:srgbClr val="000000"/>
                </a:solidFill>
                <a:effectLst/>
                <a:latin typeface="Arial" panose="020B0604020202020204" pitchFamily="34" charset="0"/>
                <a:ea typeface="Calibri" panose="020F0502020204030204" pitchFamily="34" charset="0"/>
              </a:rPr>
              <a:t>Auricchio</a:t>
            </a:r>
            <a:r>
              <a:rPr lang="en-US" sz="1800" dirty="0">
                <a:solidFill>
                  <a:srgbClr val="000000"/>
                </a:solidFill>
                <a:effectLst/>
                <a:latin typeface="Arial" panose="020B0604020202020204" pitchFamily="34" charset="0"/>
                <a:ea typeface="Calibri" panose="020F0502020204030204" pitchFamily="34" charset="0"/>
              </a:rPr>
              <a:t> A, </a:t>
            </a:r>
            <a:r>
              <a:rPr lang="en-US" sz="1800" dirty="0" err="1">
                <a:solidFill>
                  <a:srgbClr val="000000"/>
                </a:solidFill>
                <a:effectLst/>
                <a:latin typeface="Arial" panose="020B0604020202020204" pitchFamily="34" charset="0"/>
                <a:ea typeface="Calibri" panose="020F0502020204030204" pitchFamily="34" charset="0"/>
              </a:rPr>
              <a:t>Barbash</a:t>
            </a:r>
            <a:r>
              <a:rPr lang="en-US" sz="1800" dirty="0">
                <a:solidFill>
                  <a:srgbClr val="000000"/>
                </a:solidFill>
                <a:effectLst/>
                <a:latin typeface="Arial" panose="020B0604020202020204" pitchFamily="34" charset="0"/>
                <a:ea typeface="Calibri" panose="020F0502020204030204" pitchFamily="34" charset="0"/>
              </a:rPr>
              <a:t> IM, et al. 2021 ESC Guidelines on cardiac pacing and cardiac resynchronization therapy. Eur Heart J. 2021;42(35):3427-520. </a:t>
            </a:r>
          </a:p>
          <a:p>
            <a:pPr marL="0" indent="0">
              <a:buNone/>
            </a:pP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CA" sz="1800" dirty="0" err="1" smtClean="0">
                <a:solidFill>
                  <a:srgbClr val="000000"/>
                </a:solidFill>
                <a:effectLst/>
                <a:latin typeface="Arial" panose="020B0604020202020204" pitchFamily="34" charset="0"/>
                <a:ea typeface="Calibri" panose="020F0502020204030204" pitchFamily="34" charset="0"/>
              </a:rPr>
              <a:t>Aboyans</a:t>
            </a:r>
            <a:r>
              <a:rPr lang="en-CA" sz="1800" dirty="0" smtClean="0">
                <a:solidFill>
                  <a:srgbClr val="000000"/>
                </a:solidFill>
                <a:effectLst/>
                <a:latin typeface="Arial" panose="020B0604020202020204" pitchFamily="34" charset="0"/>
                <a:ea typeface="Calibri" panose="020F0502020204030204" pitchFamily="34" charset="0"/>
              </a:rPr>
              <a:t> </a:t>
            </a:r>
            <a:r>
              <a:rPr lang="en-CA" sz="1800" dirty="0">
                <a:solidFill>
                  <a:srgbClr val="000000"/>
                </a:solidFill>
                <a:effectLst/>
                <a:latin typeface="Arial" panose="020B0604020202020204" pitchFamily="34" charset="0"/>
                <a:ea typeface="Calibri" panose="020F0502020204030204" pitchFamily="34" charset="0"/>
              </a:rPr>
              <a:t>V, </a:t>
            </a:r>
            <a:r>
              <a:rPr lang="en-CA" sz="1800" dirty="0" err="1">
                <a:solidFill>
                  <a:srgbClr val="000000"/>
                </a:solidFill>
                <a:effectLst/>
                <a:latin typeface="Arial" panose="020B0604020202020204" pitchFamily="34" charset="0"/>
                <a:ea typeface="Calibri" panose="020F0502020204030204" pitchFamily="34" charset="0"/>
              </a:rPr>
              <a:t>Bauersachs</a:t>
            </a:r>
            <a:r>
              <a:rPr lang="en-CA" sz="1800" dirty="0">
                <a:solidFill>
                  <a:srgbClr val="000000"/>
                </a:solidFill>
                <a:effectLst/>
                <a:latin typeface="Arial" panose="020B0604020202020204" pitchFamily="34" charset="0"/>
                <a:ea typeface="Calibri" panose="020F0502020204030204" pitchFamily="34" charset="0"/>
              </a:rPr>
              <a:t> R, </a:t>
            </a:r>
            <a:r>
              <a:rPr lang="en-CA" sz="1800" dirty="0" err="1">
                <a:solidFill>
                  <a:srgbClr val="000000"/>
                </a:solidFill>
                <a:effectLst/>
                <a:latin typeface="Arial" panose="020B0604020202020204" pitchFamily="34" charset="0"/>
                <a:ea typeface="Calibri" panose="020F0502020204030204" pitchFamily="34" charset="0"/>
              </a:rPr>
              <a:t>Mazzolai</a:t>
            </a:r>
            <a:r>
              <a:rPr lang="en-CA" sz="1800" dirty="0">
                <a:solidFill>
                  <a:srgbClr val="000000"/>
                </a:solidFill>
                <a:effectLst/>
                <a:latin typeface="Arial" panose="020B0604020202020204" pitchFamily="34" charset="0"/>
                <a:ea typeface="Calibri" panose="020F0502020204030204" pitchFamily="34" charset="0"/>
              </a:rPr>
              <a:t> L, Brodmann M, </a:t>
            </a:r>
            <a:r>
              <a:rPr lang="en-CA" sz="1800" dirty="0" err="1">
                <a:solidFill>
                  <a:srgbClr val="000000"/>
                </a:solidFill>
                <a:effectLst/>
                <a:latin typeface="Arial" panose="020B0604020202020204" pitchFamily="34" charset="0"/>
                <a:ea typeface="Calibri" panose="020F0502020204030204" pitchFamily="34" charset="0"/>
              </a:rPr>
              <a:t>Palomares</a:t>
            </a:r>
            <a:r>
              <a:rPr lang="en-CA" sz="1800" dirty="0">
                <a:solidFill>
                  <a:srgbClr val="000000"/>
                </a:solidFill>
                <a:effectLst/>
                <a:latin typeface="Arial" panose="020B0604020202020204" pitchFamily="34" charset="0"/>
                <a:ea typeface="Calibri" panose="020F0502020204030204" pitchFamily="34" charset="0"/>
              </a:rPr>
              <a:t> JFR, Debus S, et al. </a:t>
            </a:r>
            <a:r>
              <a:rPr lang="en-US" sz="1800" dirty="0">
                <a:solidFill>
                  <a:srgbClr val="000000"/>
                </a:solidFill>
                <a:effectLst/>
                <a:latin typeface="Arial" panose="020B0604020202020204" pitchFamily="34" charset="0"/>
                <a:ea typeface="Calibri" panose="020F0502020204030204" pitchFamily="34" charset="0"/>
              </a:rPr>
              <a:t>Antithrombotic therapies in aortic and peripheral arterial diseases in 2021: a consensus document from the ESC working group on aorta and peripheral vascular diseases, the ESC working group on thrombosis, and the ESC working group on cardiovascular pharmacotherapy. Eur Heart J. 2021;42(39):4013-24. PubMed PMID: 34279602.</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27203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(ouvert).</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8 511 sujets de 60-80 ans avec HTA systolique (140-190 mmHg) à 3 visites de dépistage ou prenant un </a:t>
            </a:r>
            <a:r>
              <a:rPr lang="fr-CA" dirty="0" err="1">
                <a:solidFill>
                  <a:srgbClr val="000000"/>
                </a:solidFill>
              </a:rPr>
              <a:t>anti-hypertenseur</a:t>
            </a:r>
            <a:r>
              <a:rPr lang="fr-CA" dirty="0">
                <a:solidFill>
                  <a:srgbClr val="000000"/>
                </a:solidFill>
              </a:rPr>
              <a:t>, sans contre-indication (TAS </a:t>
            </a:r>
            <a:r>
              <a:rPr lang="en-US" dirty="0">
                <a:solidFill>
                  <a:srgbClr val="000000"/>
                </a:solidFill>
              </a:rPr>
              <a:t>≥ 190 mmHg, TAD &lt; 60 mmHg, HTA 2e, ATCD </a:t>
            </a:r>
            <a:r>
              <a:rPr lang="en-US" dirty="0" err="1">
                <a:solidFill>
                  <a:srgbClr val="000000"/>
                </a:solidFill>
              </a:rPr>
              <a:t>d’AVC</a:t>
            </a:r>
            <a:r>
              <a:rPr lang="en-US" dirty="0">
                <a:solidFill>
                  <a:srgbClr val="000000"/>
                </a:solidFill>
              </a:rPr>
              <a:t> </a:t>
            </a:r>
            <a:r>
              <a:rPr lang="en-US" dirty="0" err="1">
                <a:solidFill>
                  <a:srgbClr val="000000"/>
                </a:solidFill>
              </a:rPr>
              <a:t>ischémique</a:t>
            </a:r>
            <a:r>
              <a:rPr lang="en-US" dirty="0">
                <a:solidFill>
                  <a:srgbClr val="000000"/>
                </a:solidFill>
              </a:rPr>
              <a:t> non </a:t>
            </a:r>
            <a:r>
              <a:rPr lang="en-US" dirty="0" err="1">
                <a:solidFill>
                  <a:srgbClr val="000000"/>
                </a:solidFill>
              </a:rPr>
              <a:t>lacunaire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hémorragique</a:t>
            </a:r>
            <a:r>
              <a:rPr lang="en-US" dirty="0">
                <a:solidFill>
                  <a:srgbClr val="000000"/>
                </a:solidFill>
              </a:rPr>
              <a:t>, IM </a:t>
            </a:r>
            <a:r>
              <a:rPr lang="en-US" dirty="0" err="1">
                <a:solidFill>
                  <a:srgbClr val="000000"/>
                </a:solidFill>
              </a:rPr>
              <a:t>ou</a:t>
            </a:r>
            <a:r>
              <a:rPr lang="en-US" dirty="0">
                <a:solidFill>
                  <a:srgbClr val="000000"/>
                </a:solidFill>
              </a:rPr>
              <a:t> AI &lt; 6 </a:t>
            </a:r>
            <a:r>
              <a:rPr lang="en-US" dirty="0" err="1">
                <a:solidFill>
                  <a:srgbClr val="000000"/>
                </a:solidFill>
              </a:rPr>
              <a:t>mois</a:t>
            </a:r>
            <a:r>
              <a:rPr lang="en-US" dirty="0">
                <a:solidFill>
                  <a:srgbClr val="000000"/>
                </a:solidFill>
              </a:rPr>
              <a:t>, </a:t>
            </a:r>
            <a:r>
              <a:rPr lang="en-US" dirty="0" err="1">
                <a:solidFill>
                  <a:srgbClr val="000000"/>
                </a:solidFill>
              </a:rPr>
              <a:t>revascularisation</a:t>
            </a:r>
            <a:r>
              <a:rPr lang="en-US" dirty="0">
                <a:solidFill>
                  <a:srgbClr val="000000"/>
                </a:solidFill>
              </a:rPr>
              <a:t> </a:t>
            </a:r>
            <a:r>
              <a:rPr lang="en-US" dirty="0" err="1">
                <a:solidFill>
                  <a:srgbClr val="000000"/>
                </a:solidFill>
              </a:rPr>
              <a:t>coronarienne</a:t>
            </a:r>
            <a:r>
              <a:rPr lang="en-US" dirty="0">
                <a:solidFill>
                  <a:srgbClr val="000000"/>
                </a:solidFill>
              </a:rPr>
              <a:t> &lt; 12 </a:t>
            </a:r>
            <a:r>
              <a:rPr lang="en-US" dirty="0" err="1">
                <a:solidFill>
                  <a:srgbClr val="000000"/>
                </a:solidFill>
              </a:rPr>
              <a:t>mois</a:t>
            </a:r>
            <a:r>
              <a:rPr lang="en-US" dirty="0">
                <a:solidFill>
                  <a:srgbClr val="000000"/>
                </a:solidFill>
              </a:rPr>
              <a:t>, </a:t>
            </a:r>
            <a:r>
              <a:rPr lang="en-US" dirty="0" err="1">
                <a:solidFill>
                  <a:srgbClr val="000000"/>
                </a:solidFill>
              </a:rPr>
              <a:t>DFGe</a:t>
            </a:r>
            <a:r>
              <a:rPr lang="en-US" dirty="0">
                <a:solidFill>
                  <a:srgbClr val="000000"/>
                </a:solidFill>
              </a:rPr>
              <a:t> &lt; 30 mL/min., etc.)</a:t>
            </a:r>
            <a:r>
              <a:rPr lang="fr-CA"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4712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endParaRPr lang="fr-CA" b="1" dirty="0">
              <a:solidFill>
                <a:srgbClr val="000000"/>
              </a:solidFill>
            </a:endParaRPr>
          </a:p>
          <a:p>
            <a:pPr>
              <a:buNone/>
            </a:pPr>
            <a:r>
              <a:rPr lang="fr-CA" b="1" dirty="0">
                <a:solidFill>
                  <a:srgbClr val="000000"/>
                </a:solidFill>
              </a:rPr>
              <a:t>I</a:t>
            </a:r>
            <a:r>
              <a:rPr lang="fr-CA" dirty="0">
                <a:solidFill>
                  <a:srgbClr val="000000"/>
                </a:solidFill>
              </a:rPr>
              <a:t>ntervention : Traitement anti-HTA intensif, pour viser TAS 110-</a:t>
            </a:r>
            <a:r>
              <a:rPr lang="fr-CA" dirty="0">
                <a:solidFill>
                  <a:srgbClr val="000000"/>
                </a:solidFill>
                <a:sym typeface="Symbol" panose="05050102010706020507" pitchFamily="18" charset="2"/>
              </a:rPr>
              <a:t></a:t>
            </a:r>
            <a:r>
              <a:rPr lang="fr-CA" dirty="0">
                <a:solidFill>
                  <a:srgbClr val="000000"/>
                </a:solidFill>
              </a:rPr>
              <a:t> 130 </a:t>
            </a:r>
            <a:r>
              <a:rPr lang="fr-CA" dirty="0" err="1">
                <a:solidFill>
                  <a:srgbClr val="000000"/>
                </a:solidFill>
              </a:rPr>
              <a:t>mmHg</a:t>
            </a:r>
            <a:r>
              <a:rPr lang="fr-CA" dirty="0">
                <a:solidFill>
                  <a:srgbClr val="000000"/>
                </a:solidFill>
              </a:rPr>
              <a:t>.</a:t>
            </a:r>
          </a:p>
          <a:p>
            <a:pPr>
              <a:buNone/>
            </a:pPr>
            <a:endParaRPr lang="fr-CA" dirty="0">
              <a:solidFill>
                <a:srgbClr val="000000"/>
              </a:solidFill>
            </a:endParaRPr>
          </a:p>
          <a:p>
            <a:pPr>
              <a:buNone/>
            </a:pPr>
            <a:r>
              <a:rPr lang="fr-CA" b="1" dirty="0">
                <a:solidFill>
                  <a:srgbClr val="000000"/>
                </a:solidFill>
              </a:rPr>
              <a:t>C</a:t>
            </a:r>
            <a:r>
              <a:rPr lang="fr-CA" dirty="0">
                <a:solidFill>
                  <a:srgbClr val="000000"/>
                </a:solidFill>
              </a:rPr>
              <a:t>omparateur : Traitement anti-HTA standard, pour viser TAS 130-</a:t>
            </a:r>
            <a:r>
              <a:rPr lang="fr-CA" dirty="0">
                <a:solidFill>
                  <a:srgbClr val="000000"/>
                </a:solidFill>
                <a:sym typeface="Symbol" panose="05050102010706020507" pitchFamily="18" charset="2"/>
              </a:rPr>
              <a:t> 150 </a:t>
            </a:r>
            <a:r>
              <a:rPr lang="fr-CA" dirty="0" err="1">
                <a:solidFill>
                  <a:srgbClr val="000000"/>
                </a:solidFill>
                <a:sym typeface="Symbol" panose="05050102010706020507" pitchFamily="18" charset="2"/>
              </a:rPr>
              <a:t>mmHg</a:t>
            </a:r>
            <a:r>
              <a:rPr lang="fr-CA" dirty="0">
                <a:solidFill>
                  <a:srgbClr val="000000"/>
                </a:solidFill>
                <a:sym typeface="Symbol" panose="05050102010706020507" pitchFamily="18" charset="2"/>
              </a:rPr>
              <a:t>.</a:t>
            </a:r>
            <a:endParaRPr lang="fr-CA" dirty="0">
              <a:solidFill>
                <a:srgbClr val="000000"/>
              </a:solidFill>
            </a:endParaRPr>
          </a:p>
          <a:p>
            <a:pPr>
              <a:buNone/>
            </a:pPr>
            <a:endParaRPr lang="fr-CA" dirty="0">
              <a:solidFill>
                <a:srgbClr val="000000"/>
              </a:solidFill>
            </a:endParaRPr>
          </a:p>
          <a:p>
            <a:pPr>
              <a:buNone/>
            </a:pP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0"/>
            <a:ext cx="8902095" cy="6858000"/>
          </a:xfrm>
          <a:prstGeom prst="rect">
            <a:avLst/>
          </a:prstGeom>
        </p:spPr>
      </p:pic>
    </p:spTree>
    <p:extLst>
      <p:ext uri="{BB962C8B-B14F-4D97-AF65-F5344CB8AC3E}">
        <p14:creationId xmlns:p14="http://schemas.microsoft.com/office/powerpoint/2010/main" val="95772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O</a:t>
            </a:r>
            <a:r>
              <a:rPr lang="fr-CA" dirty="0">
                <a:solidFill>
                  <a:srgbClr val="000000"/>
                </a:solidFill>
              </a:rPr>
              <a:t>bjectif primaire : critère de jugement principal : Composite cardiovasculaire comprenant le SCA (infarctus du myocarde et hospitalisation pour angine instable), l’AVC symptomatique (ischémique ou hémorragique), l’hospitalisation pour insuffisance cardiaque décompensée, la revascularisation coronarienne, la fibrillation auriculaire et la mortalité de causes cardiovasculaires.</a:t>
            </a:r>
          </a:p>
          <a:p>
            <a:pPr>
              <a:buNone/>
            </a:pPr>
            <a:endParaRPr lang="fr-CA" dirty="0">
              <a:solidFill>
                <a:srgbClr val="000000"/>
              </a:solidFill>
            </a:endParaRPr>
          </a:p>
        </p:txBody>
      </p:sp>
    </p:spTree>
    <p:extLst>
      <p:ext uri="{BB962C8B-B14F-4D97-AF65-F5344CB8AC3E}">
        <p14:creationId xmlns:p14="http://schemas.microsoft.com/office/powerpoint/2010/main" val="263714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spTree>
    <p:extLst>
      <p:ext uri="{BB962C8B-B14F-4D97-AF65-F5344CB8AC3E}">
        <p14:creationId xmlns:p14="http://schemas.microsoft.com/office/powerpoint/2010/main" val="67861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médian : 3,34 ans (arrêt prématuré).</a:t>
            </a:r>
          </a:p>
          <a:p>
            <a:pPr>
              <a:buNone/>
            </a:pPr>
            <a:endParaRPr lang="fr-CA" dirty="0">
              <a:solidFill>
                <a:srgbClr val="000000"/>
              </a:solidFill>
            </a:endParaRPr>
          </a:p>
          <a:p>
            <a:pPr>
              <a:buNone/>
            </a:pPr>
            <a:r>
              <a:rPr lang="fr-CA" dirty="0">
                <a:solidFill>
                  <a:srgbClr val="000000"/>
                </a:solidFill>
              </a:rPr>
              <a:t>Suivi des patients = 97 % (2,7 % de pertes au suivi et 58 pts ayant cessé le </a:t>
            </a:r>
            <a:r>
              <a:rPr lang="fr-CA" dirty="0" err="1">
                <a:solidFill>
                  <a:srgbClr val="000000"/>
                </a:solidFill>
              </a:rPr>
              <a:t>Tx</a:t>
            </a:r>
            <a:r>
              <a:rPr lang="fr-CA" dirty="0">
                <a:solidFill>
                  <a:srgbClr val="000000"/>
                </a:solidFill>
              </a:rPr>
              <a:t>).</a:t>
            </a:r>
          </a:p>
          <a:p>
            <a:pPr>
              <a:buNone/>
            </a:pPr>
            <a:endParaRPr lang="fr-CA" dirty="0">
              <a:solidFill>
                <a:srgbClr val="000000"/>
              </a:solidFill>
            </a:endParaRPr>
          </a:p>
          <a:p>
            <a:pPr>
              <a:buNone/>
            </a:pPr>
            <a:r>
              <a:rPr lang="fr-CA" dirty="0">
                <a:solidFill>
                  <a:srgbClr val="000000"/>
                </a:solidFill>
              </a:rPr>
              <a:t>Sites : 42 centres en Chine (ethnie Han).</a:t>
            </a:r>
          </a:p>
          <a:p>
            <a:pPr>
              <a:buNone/>
            </a:pPr>
            <a:endParaRPr lang="fr-CA" dirty="0">
              <a:solidFill>
                <a:srgbClr val="000000"/>
              </a:solidFill>
            </a:endParaRPr>
          </a:p>
          <a:p>
            <a:pPr>
              <a:buNone/>
            </a:pPr>
            <a:r>
              <a:rPr lang="fr-CA" dirty="0">
                <a:solidFill>
                  <a:srgbClr val="000000"/>
                </a:solidFill>
              </a:rPr>
              <a:t>Financement : subventionné par l’Académie Chinoise de Sciences médicales et l’Hôpital </a:t>
            </a:r>
            <a:r>
              <a:rPr lang="fr-CA" dirty="0" err="1">
                <a:solidFill>
                  <a:srgbClr val="000000"/>
                </a:solidFill>
              </a:rPr>
              <a:t>FuWai</a:t>
            </a:r>
            <a:r>
              <a:rPr lang="fr-CA" dirty="0">
                <a:solidFill>
                  <a:srgbClr val="000000"/>
                </a:solidFill>
              </a:rPr>
              <a:t>.</a:t>
            </a:r>
          </a:p>
        </p:txBody>
      </p:sp>
    </p:spTree>
    <p:extLst>
      <p:ext uri="{BB962C8B-B14F-4D97-AF65-F5344CB8AC3E}">
        <p14:creationId xmlns:p14="http://schemas.microsoft.com/office/powerpoint/2010/main" val="1169490022"/>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3" ma:contentTypeDescription="Crée un document." ma:contentTypeScope="" ma:versionID="8288521e58cdbf6a94609eaafc2d73d9">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7e81ee8b8ad352c806975aab51bdc66b"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58DFE9-6701-44CF-9599-E9E1830E686D}"/>
</file>

<file path=customXml/itemProps2.xml><?xml version="1.0" encoding="utf-8"?>
<ds:datastoreItem xmlns:ds="http://schemas.openxmlformats.org/officeDocument/2006/customXml" ds:itemID="{28BA0866-3708-4F82-BD76-4BFF46A79290}"/>
</file>

<file path=customXml/itemProps3.xml><?xml version="1.0" encoding="utf-8"?>
<ds:datastoreItem xmlns:ds="http://schemas.openxmlformats.org/officeDocument/2006/customXml" ds:itemID="{90AFF742-49D8-4E7A-A98E-F4CDC13F2C57}"/>
</file>

<file path=docProps/app.xml><?xml version="1.0" encoding="utf-8"?>
<Properties xmlns="http://schemas.openxmlformats.org/officeDocument/2006/extended-properties" xmlns:vt="http://schemas.openxmlformats.org/officeDocument/2006/docPropsVTypes">
  <Template>FondFac-pale2009</Template>
  <TotalTime>1795</TotalTime>
  <Words>854</Words>
  <Application>Microsoft Macintosh PowerPoint</Application>
  <PresentationFormat>Grand écran</PresentationFormat>
  <Paragraphs>123</Paragraphs>
  <Slides>27</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Calibri</vt:lpstr>
      <vt:lpstr>ＭＳ Ｐゴシック</vt:lpstr>
      <vt:lpstr>Symbol</vt:lpstr>
      <vt:lpstr>Times</vt:lpstr>
      <vt:lpstr>Arial</vt:lpstr>
      <vt:lpstr>FondFac-pale2009</vt:lpstr>
      <vt:lpstr>Trial of Intensive Blood-Pressure Control in Older Patients with Hypertension</vt:lpstr>
      <vt:lpstr>La question clinique</vt:lpstr>
      <vt:lpstr>Mise en contexte</vt:lpstr>
      <vt:lpstr>Méthode</vt:lpstr>
      <vt:lpstr>Méthode</vt:lpstr>
      <vt:lpstr>Présentation PowerPoint</vt:lpstr>
      <vt:lpstr>Méthode</vt:lpstr>
      <vt:lpstr>Analyses statistiques</vt:lpstr>
      <vt:lpstr>Contexte</vt:lpstr>
      <vt:lpstr>Flux  des participants</vt:lpstr>
      <vt:lpstr>Caractéristiques des patients</vt:lpstr>
      <vt:lpstr>Résultats  Effets sur TA systolique</vt:lpstr>
      <vt:lpstr>Présentation PowerPoint</vt:lpstr>
      <vt:lpstr>Présentation PowerPoint</vt:lpstr>
      <vt:lpstr>Présentation PowerPoint</vt:lpstr>
      <vt:lpstr>Résultats</vt:lpstr>
      <vt:lpstr>Présentation PowerPoint</vt:lpstr>
      <vt:lpstr>Sous-groupes</vt:lpstr>
      <vt:lpstr>Présentation PowerPoint</vt:lpstr>
      <vt:lpstr>Effets indésirables</vt:lpstr>
      <vt:lpstr>Conclusion des auteurs</vt:lpstr>
      <vt:lpstr>Critique</vt:lpstr>
      <vt:lpstr>SPRINT vs STEP</vt:lpstr>
      <vt:lpstr>Implications cliniques</vt:lpstr>
      <vt:lpstr>Autres articles récents</vt:lpstr>
      <vt:lpstr>Autres articles récents</vt:lpstr>
      <vt:lpstr>Guides de pratique récents</vt:lpstr>
    </vt:vector>
  </TitlesOfParts>
  <Company>FMSS Université de Sherbrooke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Utilisateur de Microsoft Office</cp:lastModifiedBy>
  <cp:revision>180</cp:revision>
  <cp:lastPrinted>2016-05-19T00:31:48Z</cp:lastPrinted>
  <dcterms:created xsi:type="dcterms:W3CDTF">2014-05-27T15:07:23Z</dcterms:created>
  <dcterms:modified xsi:type="dcterms:W3CDTF">2021-11-11T01:02:57Z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0x0101004D661BB95E97D6429370B67B99AD00F3</vt:lpwstr>
  </property>
</Properties>
</file>