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handoutMasterIdLst>
    <p:handoutMasterId r:id="rId27"/>
  </p:handoutMasterIdLst>
  <p:sldIdLst>
    <p:sldId id="266" r:id="rId2"/>
    <p:sldId id="267" r:id="rId3"/>
    <p:sldId id="394" r:id="rId4"/>
    <p:sldId id="268" r:id="rId5"/>
    <p:sldId id="269" r:id="rId6"/>
    <p:sldId id="407" r:id="rId7"/>
    <p:sldId id="409" r:id="rId8"/>
    <p:sldId id="270" r:id="rId9"/>
    <p:sldId id="271" r:id="rId10"/>
    <p:sldId id="405" r:id="rId11"/>
    <p:sldId id="403" r:id="rId12"/>
    <p:sldId id="419" r:id="rId13"/>
    <p:sldId id="416" r:id="rId14"/>
    <p:sldId id="417" r:id="rId15"/>
    <p:sldId id="418" r:id="rId16"/>
    <p:sldId id="274" r:id="rId17"/>
    <p:sldId id="273" r:id="rId18"/>
    <p:sldId id="395" r:id="rId19"/>
    <p:sldId id="420" r:id="rId20"/>
    <p:sldId id="423" r:id="rId21"/>
    <p:sldId id="396" r:id="rId22"/>
    <p:sldId id="421" r:id="rId23"/>
    <p:sldId id="397" r:id="rId24"/>
    <p:sldId id="422" r:id="rId25"/>
  </p:sldIdLst>
  <p:sldSz cx="12192000" cy="6858000"/>
  <p:notesSz cx="6761163" cy="9942513"/>
  <p:defaultTextStyle>
    <a:defPPr>
      <a:defRPr lang="fr-CA"/>
    </a:defPPr>
    <a:lvl1pPr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5pPr>
    <a:lvl6pPr marL="2286000" algn="l" defTabSz="914400" rtl="0" eaLnBrk="1" latinLnBrk="0" hangingPunct="1">
      <a:defRPr sz="2400" kern="1200">
        <a:solidFill>
          <a:schemeClr val="tx1"/>
        </a:solidFill>
        <a:latin typeface="Times" pitchFamily="-65" charset="0"/>
        <a:ea typeface="ＭＳ Ｐゴシック" pitchFamily="-65" charset="-128"/>
        <a:cs typeface="+mn-cs"/>
      </a:defRPr>
    </a:lvl6pPr>
    <a:lvl7pPr marL="2743200" algn="l" defTabSz="914400" rtl="0" eaLnBrk="1" latinLnBrk="0" hangingPunct="1">
      <a:defRPr sz="2400" kern="1200">
        <a:solidFill>
          <a:schemeClr val="tx1"/>
        </a:solidFill>
        <a:latin typeface="Times" pitchFamily="-65" charset="0"/>
        <a:ea typeface="ＭＳ Ｐゴシック" pitchFamily="-65" charset="-128"/>
        <a:cs typeface="+mn-cs"/>
      </a:defRPr>
    </a:lvl7pPr>
    <a:lvl8pPr marL="3200400" algn="l" defTabSz="914400" rtl="0" eaLnBrk="1" latinLnBrk="0" hangingPunct="1">
      <a:defRPr sz="2400" kern="1200">
        <a:solidFill>
          <a:schemeClr val="tx1"/>
        </a:solidFill>
        <a:latin typeface="Times" pitchFamily="-65" charset="0"/>
        <a:ea typeface="ＭＳ Ｐゴシック" pitchFamily="-65" charset="-128"/>
        <a:cs typeface="+mn-cs"/>
      </a:defRPr>
    </a:lvl8pPr>
    <a:lvl9pPr marL="3657600" algn="l" defTabSz="914400" rtl="0" eaLnBrk="1" latinLnBrk="0" hangingPunct="1">
      <a:defRPr sz="2400" kern="1200">
        <a:solidFill>
          <a:schemeClr val="tx1"/>
        </a:solidFill>
        <a:latin typeface="Times" pitchFamily="-65" charset="0"/>
        <a:ea typeface="ＭＳ Ｐゴシック" pitchFamily="-6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957EEC-E190-4382-AE55-3797182409E0}" v="15" dt="2023-11-14T21:23:43.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74763" autoAdjust="0"/>
  </p:normalViewPr>
  <p:slideViewPr>
    <p:cSldViewPr>
      <p:cViewPr varScale="1">
        <p:scale>
          <a:sx n="102" d="100"/>
          <a:sy n="102" d="100"/>
        </p:scale>
        <p:origin x="208" y="640"/>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5406"/>
    </p:cViewPr>
  </p:sorterViewPr>
  <p:notesViewPr>
    <p:cSldViewPr>
      <p:cViewPr varScale="1">
        <p:scale>
          <a:sx n="85" d="100"/>
          <a:sy n="85" d="100"/>
        </p:scale>
        <p:origin x="-3150" y="-90"/>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21" Type="http://schemas.openxmlformats.org/officeDocument/2006/relationships/slide" Target="slides/slide20.xml"/><Relationship Id="rId3" Type="http://schemas.openxmlformats.org/officeDocument/2006/relationships/slide" Target="slides/slide2.xml"/><Relationship Id="rId25" Type="http://schemas.openxmlformats.org/officeDocument/2006/relationships/slide" Target="slides/slide2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customXml" Target="../customXml/item2.xml"/><Relationship Id="rId20" Type="http://schemas.openxmlformats.org/officeDocument/2006/relationships/slide" Target="slides/slide19.xml"/><Relationship Id="rId29"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4"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customXml" Target="../customXml/item1.xml"/><Relationship Id="rId23" Type="http://schemas.openxmlformats.org/officeDocument/2006/relationships/slide" Target="slides/slide22.xml"/><Relationship Id="rId28" Type="http://schemas.openxmlformats.org/officeDocument/2006/relationships/presProps" Target="presProps.xml"/><Relationship Id="rId5" Type="http://schemas.openxmlformats.org/officeDocument/2006/relationships/slide" Target="slides/slide4.xml"/><Relationship Id="rId36" Type="http://schemas.microsoft.com/office/2015/10/relationships/revisionInfo" Target="revisionInfo.xml"/><Relationship Id="rId15" Type="http://schemas.openxmlformats.org/officeDocument/2006/relationships/slide" Target="slides/slide14.xml"/><Relationship Id="rId3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22" Type="http://schemas.openxmlformats.org/officeDocument/2006/relationships/slide" Target="slides/slide21.xml"/><Relationship Id="rId27" Type="http://schemas.openxmlformats.org/officeDocument/2006/relationships/handoutMaster" Target="handoutMasters/handoutMaster1.xml"/><Relationship Id="rId4" Type="http://schemas.openxmlformats.org/officeDocument/2006/relationships/slide" Target="slides/slide3.xml"/><Relationship Id="rId30" Type="http://schemas.openxmlformats.org/officeDocument/2006/relationships/theme" Target="theme/theme1.xml"/><Relationship Id="rId9" Type="http://schemas.openxmlformats.org/officeDocument/2006/relationships/slide" Target="slides/slide8.xml"/><Relationship Id="rId35" Type="http://schemas.microsoft.com/office/2016/11/relationships/changesInfo" Target="changesInfos/changesInfo1.xml"/><Relationship Id="rId14" Type="http://schemas.openxmlformats.org/officeDocument/2006/relationships/slide" Target="slides/slide13.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 Lanthier" userId="12cd4454-394f-4197-a3cc-7e41fb7c9215" providerId="ADAL" clId="{D42AADDB-2619-4883-B209-22C05B51C17C}"/>
    <pc:docChg chg="modSld">
      <pc:chgData name="Luc Lanthier" userId="12cd4454-394f-4197-a3cc-7e41fb7c9215" providerId="ADAL" clId="{D42AADDB-2619-4883-B209-22C05B51C17C}" dt="2020-12-14T18:46:52.136" v="35" actId="20577"/>
      <pc:docMkLst>
        <pc:docMk/>
      </pc:docMkLst>
      <pc:sldChg chg="modNotesTx">
        <pc:chgData name="Luc Lanthier" userId="12cd4454-394f-4197-a3cc-7e41fb7c9215" providerId="ADAL" clId="{D42AADDB-2619-4883-B209-22C05B51C17C}" dt="2020-12-14T18:46:52.136" v="35" actId="20577"/>
        <pc:sldMkLst>
          <pc:docMk/>
          <pc:sldMk cId="253909112" sldId="260"/>
        </pc:sldMkLst>
      </pc:sldChg>
      <pc:sldChg chg="modNotesTx">
        <pc:chgData name="Luc Lanthier" userId="12cd4454-394f-4197-a3cc-7e41fb7c9215" providerId="ADAL" clId="{D42AADDB-2619-4883-B209-22C05B51C17C}" dt="2020-12-03T15:05:51.505" v="26" actId="20577"/>
        <pc:sldMkLst>
          <pc:docMk/>
          <pc:sldMk cId="3471276380" sldId="268"/>
        </pc:sldMkLst>
      </pc:sldChg>
    </pc:docChg>
  </pc:docChgLst>
  <pc:docChgLst>
    <pc:chgData name="Luc Lanthier" userId="12cd4454-394f-4197-a3cc-7e41fb7c9215" providerId="ADAL" clId="{9AFD39D5-C161-4A89-BC2D-7CEF7D175B40}"/>
    <pc:docChg chg="modSld">
      <pc:chgData name="Luc Lanthier" userId="12cd4454-394f-4197-a3cc-7e41fb7c9215" providerId="ADAL" clId="{9AFD39D5-C161-4A89-BC2D-7CEF7D175B40}" dt="2020-07-13T12:59:28.756" v="137" actId="20577"/>
      <pc:docMkLst>
        <pc:docMk/>
      </pc:docMkLst>
      <pc:sldChg chg="modSp mod">
        <pc:chgData name="Luc Lanthier" userId="12cd4454-394f-4197-a3cc-7e41fb7c9215" providerId="ADAL" clId="{9AFD39D5-C161-4A89-BC2D-7CEF7D175B40}" dt="2020-07-13T12:58:18.229" v="47" actId="20577"/>
        <pc:sldMkLst>
          <pc:docMk/>
          <pc:sldMk cId="1410681031" sldId="273"/>
        </pc:sldMkLst>
        <pc:spChg chg="mod">
          <ac:chgData name="Luc Lanthier" userId="12cd4454-394f-4197-a3cc-7e41fb7c9215" providerId="ADAL" clId="{9AFD39D5-C161-4A89-BC2D-7CEF7D175B40}" dt="2020-07-13T12:58:18.229" v="47" actId="20577"/>
          <ac:spMkLst>
            <pc:docMk/>
            <pc:sldMk cId="1410681031" sldId="273"/>
            <ac:spMk id="3" creationId="{00000000-0000-0000-0000-000000000000}"/>
          </ac:spMkLst>
        </pc:spChg>
      </pc:sldChg>
      <pc:sldChg chg="modSp mod modNotesTx">
        <pc:chgData name="Luc Lanthier" userId="12cd4454-394f-4197-a3cc-7e41fb7c9215" providerId="ADAL" clId="{9AFD39D5-C161-4A89-BC2D-7CEF7D175B40}" dt="2020-07-13T12:59:28.756" v="137" actId="20577"/>
        <pc:sldMkLst>
          <pc:docMk/>
          <pc:sldMk cId="2217843927" sldId="395"/>
        </pc:sldMkLst>
        <pc:spChg chg="mod">
          <ac:chgData name="Luc Lanthier" userId="12cd4454-394f-4197-a3cc-7e41fb7c9215" providerId="ADAL" clId="{9AFD39D5-C161-4A89-BC2D-7CEF7D175B40}" dt="2020-07-13T12:59:28.756" v="137" actId="20577"/>
          <ac:spMkLst>
            <pc:docMk/>
            <pc:sldMk cId="2217843927" sldId="395"/>
            <ac:spMk id="2" creationId="{00000000-0000-0000-0000-000000000000}"/>
          </ac:spMkLst>
        </pc:spChg>
      </pc:sldChg>
    </pc:docChg>
  </pc:docChgLst>
  <pc:docChgLst>
    <pc:chgData name="Luc Lanthier" userId="12cd4454-394f-4197-a3cc-7e41fb7c9215" providerId="ADAL" clId="{815DD325-61DE-594E-82C6-3B544CADBE79}"/>
    <pc:docChg chg="modSld">
      <pc:chgData name="Luc Lanthier" userId="12cd4454-394f-4197-a3cc-7e41fb7c9215" providerId="ADAL" clId="{815DD325-61DE-594E-82C6-3B544CADBE79}" dt="2020-08-26T17:13:53.481" v="12" actId="20577"/>
      <pc:docMkLst>
        <pc:docMk/>
      </pc:docMkLst>
      <pc:sldChg chg="modNotesTx">
        <pc:chgData name="Luc Lanthier" userId="12cd4454-394f-4197-a3cc-7e41fb7c9215" providerId="ADAL" clId="{815DD325-61DE-594E-82C6-3B544CADBE79}" dt="2020-08-26T17:13:53.481" v="12" actId="20577"/>
        <pc:sldMkLst>
          <pc:docMk/>
          <pc:sldMk cId="1103266804" sldId="396"/>
        </pc:sldMkLst>
      </pc:sldChg>
    </pc:docChg>
  </pc:docChgLst>
  <pc:docChgLst>
    <pc:chgData name="Luc Lanthier" userId="12cd4454-394f-4197-a3cc-7e41fb7c9215" providerId="ADAL" clId="{E1ED8D86-EC34-4A38-882B-8CD7CDBB9988}"/>
    <pc:docChg chg="modSld">
      <pc:chgData name="Luc Lanthier" userId="12cd4454-394f-4197-a3cc-7e41fb7c9215" providerId="ADAL" clId="{E1ED8D86-EC34-4A38-882B-8CD7CDBB9988}" dt="2021-06-10T18:19:00.458" v="27" actId="20577"/>
      <pc:docMkLst>
        <pc:docMk/>
      </pc:docMkLst>
      <pc:sldChg chg="modNotesTx">
        <pc:chgData name="Luc Lanthier" userId="12cd4454-394f-4197-a3cc-7e41fb7c9215" providerId="ADAL" clId="{E1ED8D86-EC34-4A38-882B-8CD7CDBB9988}" dt="2021-06-10T18:19:00.458" v="27" actId="20577"/>
        <pc:sldMkLst>
          <pc:docMk/>
          <pc:sldMk cId="253909112" sldId="260"/>
        </pc:sldMkLst>
      </pc:sldChg>
    </pc:docChg>
  </pc:docChgLst>
  <pc:docChgLst>
    <pc:chgData name="Luc Lanthier" userId="12cd4454-394f-4197-a3cc-7e41fb7c9215" providerId="ADAL" clId="{A5957EEC-E190-4382-AE55-3797182409E0}"/>
    <pc:docChg chg="undo custSel addSld modSld sldOrd">
      <pc:chgData name="Luc Lanthier" userId="12cd4454-394f-4197-a3cc-7e41fb7c9215" providerId="ADAL" clId="{A5957EEC-E190-4382-AE55-3797182409E0}" dt="2023-11-14T21:47:49.900" v="3121" actId="255"/>
      <pc:docMkLst>
        <pc:docMk/>
      </pc:docMkLst>
      <pc:sldChg chg="modNotesTx">
        <pc:chgData name="Luc Lanthier" userId="12cd4454-394f-4197-a3cc-7e41fb7c9215" providerId="ADAL" clId="{A5957EEC-E190-4382-AE55-3797182409E0}" dt="2023-11-14T21:17:18.100" v="2690" actId="20577"/>
        <pc:sldMkLst>
          <pc:docMk/>
          <pc:sldMk cId="3309728742" sldId="266"/>
        </pc:sldMkLst>
      </pc:sldChg>
      <pc:sldChg chg="modSp mod">
        <pc:chgData name="Luc Lanthier" userId="12cd4454-394f-4197-a3cc-7e41fb7c9215" providerId="ADAL" clId="{A5957EEC-E190-4382-AE55-3797182409E0}" dt="2023-11-07T14:55:40.165" v="827" actId="20577"/>
        <pc:sldMkLst>
          <pc:docMk/>
          <pc:sldMk cId="3386026723" sldId="267"/>
        </pc:sldMkLst>
        <pc:spChg chg="mod">
          <ac:chgData name="Luc Lanthier" userId="12cd4454-394f-4197-a3cc-7e41fb7c9215" providerId="ADAL" clId="{A5957EEC-E190-4382-AE55-3797182409E0}" dt="2023-11-07T14:55:40.165" v="827" actId="20577"/>
          <ac:spMkLst>
            <pc:docMk/>
            <pc:sldMk cId="3386026723" sldId="267"/>
            <ac:spMk id="3" creationId="{00000000-0000-0000-0000-000000000000}"/>
          </ac:spMkLst>
        </pc:spChg>
      </pc:sldChg>
      <pc:sldChg chg="modSp mod modNotesTx">
        <pc:chgData name="Luc Lanthier" userId="12cd4454-394f-4197-a3cc-7e41fb7c9215" providerId="ADAL" clId="{A5957EEC-E190-4382-AE55-3797182409E0}" dt="2023-11-08T13:24:46.871" v="2689" actId="20577"/>
        <pc:sldMkLst>
          <pc:docMk/>
          <pc:sldMk cId="3471276380" sldId="268"/>
        </pc:sldMkLst>
        <pc:spChg chg="mod">
          <ac:chgData name="Luc Lanthier" userId="12cd4454-394f-4197-a3cc-7e41fb7c9215" providerId="ADAL" clId="{A5957EEC-E190-4382-AE55-3797182409E0}" dt="2023-11-06T18:41:38.130" v="366" actId="20577"/>
          <ac:spMkLst>
            <pc:docMk/>
            <pc:sldMk cId="3471276380" sldId="268"/>
            <ac:spMk id="3" creationId="{00000000-0000-0000-0000-000000000000}"/>
          </ac:spMkLst>
        </pc:spChg>
      </pc:sldChg>
      <pc:sldChg chg="modSp mod modNotesTx">
        <pc:chgData name="Luc Lanthier" userId="12cd4454-394f-4197-a3cc-7e41fb7c9215" providerId="ADAL" clId="{A5957EEC-E190-4382-AE55-3797182409E0}" dt="2023-11-07T20:07:24.211" v="2275" actId="20577"/>
        <pc:sldMkLst>
          <pc:docMk/>
          <pc:sldMk cId="1169490022" sldId="270"/>
        </pc:sldMkLst>
        <pc:spChg chg="mod">
          <ac:chgData name="Luc Lanthier" userId="12cd4454-394f-4197-a3cc-7e41fb7c9215" providerId="ADAL" clId="{A5957EEC-E190-4382-AE55-3797182409E0}" dt="2023-11-07T20:07:17.977" v="2263" actId="20577"/>
          <ac:spMkLst>
            <pc:docMk/>
            <pc:sldMk cId="1169490022" sldId="270"/>
            <ac:spMk id="3" creationId="{00000000-0000-0000-0000-000000000000}"/>
          </ac:spMkLst>
        </pc:spChg>
      </pc:sldChg>
      <pc:sldChg chg="modNotes modNotesTx">
        <pc:chgData name="Luc Lanthier" userId="12cd4454-394f-4197-a3cc-7e41fb7c9215" providerId="ADAL" clId="{A5957EEC-E190-4382-AE55-3797182409E0}" dt="2023-11-07T20:18:12.401" v="2533" actId="20577"/>
        <pc:sldMkLst>
          <pc:docMk/>
          <pc:sldMk cId="1410681031" sldId="273"/>
        </pc:sldMkLst>
      </pc:sldChg>
      <pc:sldChg chg="modSp mod">
        <pc:chgData name="Luc Lanthier" userId="12cd4454-394f-4197-a3cc-7e41fb7c9215" providerId="ADAL" clId="{A5957EEC-E190-4382-AE55-3797182409E0}" dt="2023-11-06T19:10:25.697" v="756" actId="20577"/>
        <pc:sldMkLst>
          <pc:docMk/>
          <pc:sldMk cId="1075346554" sldId="274"/>
        </pc:sldMkLst>
        <pc:spChg chg="mod">
          <ac:chgData name="Luc Lanthier" userId="12cd4454-394f-4197-a3cc-7e41fb7c9215" providerId="ADAL" clId="{A5957EEC-E190-4382-AE55-3797182409E0}" dt="2023-11-06T19:10:25.697" v="756" actId="20577"/>
          <ac:spMkLst>
            <pc:docMk/>
            <pc:sldMk cId="1075346554" sldId="274"/>
            <ac:spMk id="3" creationId="{00000000-0000-0000-0000-000000000000}"/>
          </ac:spMkLst>
        </pc:spChg>
      </pc:sldChg>
      <pc:sldChg chg="modNotesTx">
        <pc:chgData name="Luc Lanthier" userId="12cd4454-394f-4197-a3cc-7e41fb7c9215" providerId="ADAL" clId="{A5957EEC-E190-4382-AE55-3797182409E0}" dt="2023-11-07T15:00:54.893" v="1040" actId="20577"/>
        <pc:sldMkLst>
          <pc:docMk/>
          <pc:sldMk cId="3353908840" sldId="394"/>
        </pc:sldMkLst>
      </pc:sldChg>
      <pc:sldChg chg="modNotesTx">
        <pc:chgData name="Luc Lanthier" userId="12cd4454-394f-4197-a3cc-7e41fb7c9215" providerId="ADAL" clId="{A5957EEC-E190-4382-AE55-3797182409E0}" dt="2023-11-07T20:08:47.750" v="2305" actId="20577"/>
        <pc:sldMkLst>
          <pc:docMk/>
          <pc:sldMk cId="2217843927" sldId="395"/>
        </pc:sldMkLst>
      </pc:sldChg>
      <pc:sldChg chg="modSp mod modNotesTx">
        <pc:chgData name="Luc Lanthier" userId="12cd4454-394f-4197-a3cc-7e41fb7c9215" providerId="ADAL" clId="{A5957EEC-E190-4382-AE55-3797182409E0}" dt="2023-11-14T21:23:50.026" v="2831" actId="20577"/>
        <pc:sldMkLst>
          <pc:docMk/>
          <pc:sldMk cId="1103266804" sldId="396"/>
        </pc:sldMkLst>
        <pc:spChg chg="mod">
          <ac:chgData name="Luc Lanthier" userId="12cd4454-394f-4197-a3cc-7e41fb7c9215" providerId="ADAL" clId="{A5957EEC-E190-4382-AE55-3797182409E0}" dt="2023-11-14T21:22:39.148" v="2806" actId="20578"/>
          <ac:spMkLst>
            <pc:docMk/>
            <pc:sldMk cId="1103266804" sldId="396"/>
            <ac:spMk id="3" creationId="{00000000-0000-0000-0000-000000000000}"/>
          </ac:spMkLst>
        </pc:spChg>
      </pc:sldChg>
      <pc:sldChg chg="modSp mod modNotesTx">
        <pc:chgData name="Luc Lanthier" userId="12cd4454-394f-4197-a3cc-7e41fb7c9215" providerId="ADAL" clId="{A5957EEC-E190-4382-AE55-3797182409E0}" dt="2023-11-06T18:27:50.811" v="297" actId="6549"/>
        <pc:sldMkLst>
          <pc:docMk/>
          <pc:sldMk cId="2720338359" sldId="397"/>
        </pc:sldMkLst>
        <pc:spChg chg="mod">
          <ac:chgData name="Luc Lanthier" userId="12cd4454-394f-4197-a3cc-7e41fb7c9215" providerId="ADAL" clId="{A5957EEC-E190-4382-AE55-3797182409E0}" dt="2023-11-06T18:23:33.616" v="232" actId="6549"/>
          <ac:spMkLst>
            <pc:docMk/>
            <pc:sldMk cId="2720338359" sldId="397"/>
            <ac:spMk id="3" creationId="{00000000-0000-0000-0000-000000000000}"/>
          </ac:spMkLst>
        </pc:spChg>
      </pc:sldChg>
      <pc:sldChg chg="modNotes modNotesTx">
        <pc:chgData name="Luc Lanthier" userId="12cd4454-394f-4197-a3cc-7e41fb7c9215" providerId="ADAL" clId="{A5957EEC-E190-4382-AE55-3797182409E0}" dt="2023-11-07T15:30:53.907" v="2137" actId="27636"/>
        <pc:sldMkLst>
          <pc:docMk/>
          <pc:sldMk cId="3350502671" sldId="403"/>
        </pc:sldMkLst>
      </pc:sldChg>
      <pc:sldChg chg="modNotes modNotesTx">
        <pc:chgData name="Luc Lanthier" userId="12cd4454-394f-4197-a3cc-7e41fb7c9215" providerId="ADAL" clId="{A5957EEC-E190-4382-AE55-3797182409E0}" dt="2023-11-07T15:30:53.892" v="2136" actId="27636"/>
        <pc:sldMkLst>
          <pc:docMk/>
          <pc:sldMk cId="813353467" sldId="405"/>
        </pc:sldMkLst>
      </pc:sldChg>
      <pc:sldChg chg="modNotesTx">
        <pc:chgData name="Luc Lanthier" userId="12cd4454-394f-4197-a3cc-7e41fb7c9215" providerId="ADAL" clId="{A5957EEC-E190-4382-AE55-3797182409E0}" dt="2023-11-07T15:05:26.158" v="1085" actId="20577"/>
        <pc:sldMkLst>
          <pc:docMk/>
          <pc:sldMk cId="678616742" sldId="409"/>
        </pc:sldMkLst>
      </pc:sldChg>
      <pc:sldChg chg="modNotesTx">
        <pc:chgData name="Luc Lanthier" userId="12cd4454-394f-4197-a3cc-7e41fb7c9215" providerId="ADAL" clId="{A5957EEC-E190-4382-AE55-3797182409E0}" dt="2023-11-06T19:07:07.423" v="666" actId="20577"/>
        <pc:sldMkLst>
          <pc:docMk/>
          <pc:sldMk cId="1777230023" sldId="417"/>
        </pc:sldMkLst>
      </pc:sldChg>
      <pc:sldChg chg="modNotesTx">
        <pc:chgData name="Luc Lanthier" userId="12cd4454-394f-4197-a3cc-7e41fb7c9215" providerId="ADAL" clId="{A5957EEC-E190-4382-AE55-3797182409E0}" dt="2023-11-07T15:22:40.884" v="1742" actId="113"/>
        <pc:sldMkLst>
          <pc:docMk/>
          <pc:sldMk cId="722128076" sldId="418"/>
        </pc:sldMkLst>
      </pc:sldChg>
      <pc:sldChg chg="ord modNotesTx">
        <pc:chgData name="Luc Lanthier" userId="12cd4454-394f-4197-a3cc-7e41fb7c9215" providerId="ADAL" clId="{A5957EEC-E190-4382-AE55-3797182409E0}" dt="2023-11-07T15:18:04.407" v="1650"/>
        <pc:sldMkLst>
          <pc:docMk/>
          <pc:sldMk cId="1774698331" sldId="419"/>
        </pc:sldMkLst>
      </pc:sldChg>
      <pc:sldChg chg="ord modNotesTx">
        <pc:chgData name="Luc Lanthier" userId="12cd4454-394f-4197-a3cc-7e41fb7c9215" providerId="ADAL" clId="{A5957EEC-E190-4382-AE55-3797182409E0}" dt="2023-11-06T18:31:14.608" v="347"/>
        <pc:sldMkLst>
          <pc:docMk/>
          <pc:sldMk cId="1401012051" sldId="420"/>
        </pc:sldMkLst>
      </pc:sldChg>
      <pc:sldChg chg="modSp add mod modNotesTx">
        <pc:chgData name="Luc Lanthier" userId="12cd4454-394f-4197-a3cc-7e41fb7c9215" providerId="ADAL" clId="{A5957EEC-E190-4382-AE55-3797182409E0}" dt="2023-11-14T21:29:34.013" v="3105" actId="20577"/>
        <pc:sldMkLst>
          <pc:docMk/>
          <pc:sldMk cId="1863331928" sldId="421"/>
        </pc:sldMkLst>
        <pc:spChg chg="mod">
          <ac:chgData name="Luc Lanthier" userId="12cd4454-394f-4197-a3cc-7e41fb7c9215" providerId="ADAL" clId="{A5957EEC-E190-4382-AE55-3797182409E0}" dt="2023-11-06T18:17:06.523" v="125" actId="6549"/>
          <ac:spMkLst>
            <pc:docMk/>
            <pc:sldMk cId="1863331928" sldId="421"/>
            <ac:spMk id="3" creationId="{00000000-0000-0000-0000-000000000000}"/>
          </ac:spMkLst>
        </pc:spChg>
      </pc:sldChg>
      <pc:sldChg chg="modSp add mod modNotesTx">
        <pc:chgData name="Luc Lanthier" userId="12cd4454-394f-4197-a3cc-7e41fb7c9215" providerId="ADAL" clId="{A5957EEC-E190-4382-AE55-3797182409E0}" dt="2023-11-14T21:47:49.900" v="3121" actId="255"/>
        <pc:sldMkLst>
          <pc:docMk/>
          <pc:sldMk cId="2223691427" sldId="422"/>
        </pc:sldMkLst>
        <pc:spChg chg="mod">
          <ac:chgData name="Luc Lanthier" userId="12cd4454-394f-4197-a3cc-7e41fb7c9215" providerId="ADAL" clId="{A5957EEC-E190-4382-AE55-3797182409E0}" dt="2023-11-14T21:47:49.900" v="3121" actId="255"/>
          <ac:spMkLst>
            <pc:docMk/>
            <pc:sldMk cId="2223691427" sldId="422"/>
            <ac:spMk id="3" creationId="{00000000-0000-0000-0000-000000000000}"/>
          </ac:spMkLst>
        </pc:spChg>
      </pc:sldChg>
      <pc:sldChg chg="addSp delSp modSp add mod">
        <pc:chgData name="Luc Lanthier" userId="12cd4454-394f-4197-a3cc-7e41fb7c9215" providerId="ADAL" clId="{A5957EEC-E190-4382-AE55-3797182409E0}" dt="2023-11-07T15:36:56.048" v="2219" actId="14100"/>
        <pc:sldMkLst>
          <pc:docMk/>
          <pc:sldMk cId="24278055" sldId="423"/>
        </pc:sldMkLst>
        <pc:picChg chg="del">
          <ac:chgData name="Luc Lanthier" userId="12cd4454-394f-4197-a3cc-7e41fb7c9215" providerId="ADAL" clId="{A5957EEC-E190-4382-AE55-3797182409E0}" dt="2023-11-07T15:36:40.967" v="2214" actId="478"/>
          <ac:picMkLst>
            <pc:docMk/>
            <pc:sldMk cId="24278055" sldId="423"/>
            <ac:picMk id="2" creationId="{00000000-0000-0000-0000-000000000000}"/>
          </ac:picMkLst>
        </pc:picChg>
        <pc:picChg chg="add mod">
          <ac:chgData name="Luc Lanthier" userId="12cd4454-394f-4197-a3cc-7e41fb7c9215" providerId="ADAL" clId="{A5957EEC-E190-4382-AE55-3797182409E0}" dt="2023-11-07T15:36:56.048" v="2219" actId="14100"/>
          <ac:picMkLst>
            <pc:docMk/>
            <pc:sldMk cId="24278055" sldId="423"/>
            <ac:picMk id="4" creationId="{2F90A5D0-EDED-8BA2-BCCE-E91C44991E06}"/>
          </ac:picMkLst>
        </pc:picChg>
      </pc:sldChg>
    </pc:docChg>
  </pc:docChgLst>
  <pc:docChgLst>
    <pc:chgData name="Luc Lanthier" userId="12cd4454-394f-4197-a3cc-7e41fb7c9215" providerId="ADAL" clId="{3AF17D5E-BD92-4C64-A14E-8F344C2C1DFC}"/>
    <pc:docChg chg="custSel modSld">
      <pc:chgData name="Luc Lanthier" userId="12cd4454-394f-4197-a3cc-7e41fb7c9215" providerId="ADAL" clId="{3AF17D5E-BD92-4C64-A14E-8F344C2C1DFC}" dt="2021-02-05T16:17:12.278" v="210" actId="20577"/>
      <pc:docMkLst>
        <pc:docMk/>
      </pc:docMkLst>
      <pc:sldChg chg="modSp mod modNotesTx">
        <pc:chgData name="Luc Lanthier" userId="12cd4454-394f-4197-a3cc-7e41fb7c9215" providerId="ADAL" clId="{3AF17D5E-BD92-4C64-A14E-8F344C2C1DFC}" dt="2021-02-01T18:31:50.876" v="9" actId="20577"/>
        <pc:sldMkLst>
          <pc:docMk/>
          <pc:sldMk cId="3648211932" sldId="271"/>
        </pc:sldMkLst>
        <pc:spChg chg="mod">
          <ac:chgData name="Luc Lanthier" userId="12cd4454-394f-4197-a3cc-7e41fb7c9215" providerId="ADAL" clId="{3AF17D5E-BD92-4C64-A14E-8F344C2C1DFC}" dt="2021-02-01T18:31:44.775" v="3" actId="20577"/>
          <ac:spMkLst>
            <pc:docMk/>
            <pc:sldMk cId="3648211932" sldId="271"/>
            <ac:spMk id="3" creationId="{00000000-0000-0000-0000-000000000000}"/>
          </ac:spMkLst>
        </pc:spChg>
      </pc:sldChg>
      <pc:sldChg chg="modNotes modNotesTx">
        <pc:chgData name="Luc Lanthier" userId="12cd4454-394f-4197-a3cc-7e41fb7c9215" providerId="ADAL" clId="{3AF17D5E-BD92-4C64-A14E-8F344C2C1DFC}" dt="2021-02-05T16:17:12.278" v="210" actId="20577"/>
        <pc:sldMkLst>
          <pc:docMk/>
          <pc:sldMk cId="3350502671" sldId="403"/>
        </pc:sldMkLst>
      </pc:sldChg>
    </pc:docChg>
  </pc:docChgLst>
  <pc:docChgLst>
    <pc:chgData name="Luc Lanthier" userId="12cd4454-394f-4197-a3cc-7e41fb7c9215" providerId="ADAL" clId="{55D2A407-559C-45A3-BA1B-A21B8F62E532}"/>
    <pc:docChg chg="custSel addSld delSld modSld">
      <pc:chgData name="Luc Lanthier" userId="12cd4454-394f-4197-a3cc-7e41fb7c9215" providerId="ADAL" clId="{55D2A407-559C-45A3-BA1B-A21B8F62E532}" dt="2022-11-30T16:02:34.409" v="19" actId="47"/>
      <pc:docMkLst>
        <pc:docMk/>
      </pc:docMkLst>
      <pc:sldChg chg="modNotesTx">
        <pc:chgData name="Luc Lanthier" userId="12cd4454-394f-4197-a3cc-7e41fb7c9215" providerId="ADAL" clId="{55D2A407-559C-45A3-BA1B-A21B8F62E532}" dt="2022-02-08T14:54:45.059" v="1" actId="20577"/>
        <pc:sldMkLst>
          <pc:docMk/>
          <pc:sldMk cId="253909112" sldId="260"/>
        </pc:sldMkLst>
      </pc:sldChg>
      <pc:sldChg chg="addSp delSp modSp mod">
        <pc:chgData name="Luc Lanthier" userId="12cd4454-394f-4197-a3cc-7e41fb7c9215" providerId="ADAL" clId="{55D2A407-559C-45A3-BA1B-A21B8F62E532}" dt="2022-10-24T13:57:23.057" v="13" actId="14100"/>
        <pc:sldMkLst>
          <pc:docMk/>
          <pc:sldMk cId="1964762660" sldId="404"/>
        </pc:sldMkLst>
        <pc:spChg chg="mod">
          <ac:chgData name="Luc Lanthier" userId="12cd4454-394f-4197-a3cc-7e41fb7c9215" providerId="ADAL" clId="{55D2A407-559C-45A3-BA1B-A21B8F62E532}" dt="2022-10-24T13:55:39.363" v="10" actId="1076"/>
          <ac:spMkLst>
            <pc:docMk/>
            <pc:sldMk cId="1964762660" sldId="404"/>
            <ac:spMk id="2" creationId="{00000000-0000-0000-0000-000000000000}"/>
          </ac:spMkLst>
        </pc:spChg>
        <pc:picChg chg="add mod">
          <ac:chgData name="Luc Lanthier" userId="12cd4454-394f-4197-a3cc-7e41fb7c9215" providerId="ADAL" clId="{55D2A407-559C-45A3-BA1B-A21B8F62E532}" dt="2022-10-24T13:54:50.427" v="5" actId="14100"/>
          <ac:picMkLst>
            <pc:docMk/>
            <pc:sldMk cId="1964762660" sldId="404"/>
            <ac:picMk id="3" creationId="{ACEBFC95-8AF9-F83D-44EB-DC68740B7347}"/>
          </ac:picMkLst>
        </pc:picChg>
        <pc:picChg chg="add mod">
          <ac:chgData name="Luc Lanthier" userId="12cd4454-394f-4197-a3cc-7e41fb7c9215" providerId="ADAL" clId="{55D2A407-559C-45A3-BA1B-A21B8F62E532}" dt="2022-10-24T13:57:23.057" v="13" actId="14100"/>
          <ac:picMkLst>
            <pc:docMk/>
            <pc:sldMk cId="1964762660" sldId="404"/>
            <ac:picMk id="4" creationId="{73FEC9EA-AEA5-A8B2-8106-146A8CFEFDA2}"/>
          </ac:picMkLst>
        </pc:picChg>
        <pc:picChg chg="add del">
          <ac:chgData name="Luc Lanthier" userId="12cd4454-394f-4197-a3cc-7e41fb7c9215" providerId="ADAL" clId="{55D2A407-559C-45A3-BA1B-A21B8F62E532}" dt="2022-10-24T13:57:16.465" v="12" actId="478"/>
          <ac:picMkLst>
            <pc:docMk/>
            <pc:sldMk cId="1964762660" sldId="404"/>
            <ac:picMk id="5" creationId="{46F09B1A-46E7-FAD2-556C-99B1FFA3E9BE}"/>
          </ac:picMkLst>
        </pc:picChg>
      </pc:sldChg>
      <pc:sldChg chg="delSp mod">
        <pc:chgData name="Luc Lanthier" userId="12cd4454-394f-4197-a3cc-7e41fb7c9215" providerId="ADAL" clId="{55D2A407-559C-45A3-BA1B-A21B8F62E532}" dt="2021-11-01T18:29:22.701" v="0" actId="478"/>
        <pc:sldMkLst>
          <pc:docMk/>
          <pc:sldMk cId="678616742" sldId="409"/>
        </pc:sldMkLst>
        <pc:spChg chg="del">
          <ac:chgData name="Luc Lanthier" userId="12cd4454-394f-4197-a3cc-7e41fb7c9215" providerId="ADAL" clId="{55D2A407-559C-45A3-BA1B-A21B8F62E532}" dt="2021-11-01T18:29:22.701" v="0" actId="478"/>
          <ac:spMkLst>
            <pc:docMk/>
            <pc:sldMk cId="678616742" sldId="409"/>
            <ac:spMk id="4" creationId="{00000000-0000-0000-0000-000000000000}"/>
          </ac:spMkLst>
        </pc:spChg>
      </pc:sldChg>
      <pc:sldChg chg="addSp modSp add del mod chgLayout">
        <pc:chgData name="Luc Lanthier" userId="12cd4454-394f-4197-a3cc-7e41fb7c9215" providerId="ADAL" clId="{55D2A407-559C-45A3-BA1B-A21B8F62E532}" dt="2022-11-30T16:02:34.409" v="19" actId="47"/>
        <pc:sldMkLst>
          <pc:docMk/>
          <pc:sldMk cId="4266057832" sldId="410"/>
        </pc:sldMkLst>
        <pc:spChg chg="mod ord">
          <ac:chgData name="Luc Lanthier" userId="12cd4454-394f-4197-a3cc-7e41fb7c9215" providerId="ADAL" clId="{55D2A407-559C-45A3-BA1B-A21B8F62E532}" dt="2022-10-24T13:58:02.413" v="16" actId="1076"/>
          <ac:spMkLst>
            <pc:docMk/>
            <pc:sldMk cId="4266057832" sldId="410"/>
            <ac:spMk id="2" creationId="{00000000-0000-0000-0000-000000000000}"/>
          </ac:spMkLst>
        </pc:spChg>
        <pc:spChg chg="add mod ord">
          <ac:chgData name="Luc Lanthier" userId="12cd4454-394f-4197-a3cc-7e41fb7c9215" providerId="ADAL" clId="{55D2A407-559C-45A3-BA1B-A21B8F62E532}" dt="2022-10-24T13:58:05.677" v="17" actId="14100"/>
          <ac:spMkLst>
            <pc:docMk/>
            <pc:sldMk cId="4266057832" sldId="410"/>
            <ac:spMk id="5" creationId="{ED64A0EA-649A-C613-9FEA-268A1B4B29B9}"/>
          </ac:spMkLst>
        </pc:spChg>
        <pc:picChg chg="mod">
          <ac:chgData name="Luc Lanthier" userId="12cd4454-394f-4197-a3cc-7e41fb7c9215" providerId="ADAL" clId="{55D2A407-559C-45A3-BA1B-A21B8F62E532}" dt="2022-10-24T13:58:21.445" v="18" actId="1076"/>
          <ac:picMkLst>
            <pc:docMk/>
            <pc:sldMk cId="4266057832" sldId="410"/>
            <ac:picMk id="4" creationId="{73FEC9EA-AEA5-A8B2-8106-146A8CFEFDA2}"/>
          </ac:picMkLst>
        </pc:picChg>
      </pc:sldChg>
    </pc:docChg>
  </pc:docChgLst>
  <pc:docChgLst>
    <pc:chgData name="Luc Lanthier" userId="12cd4454-394f-4197-a3cc-7e41fb7c9215" providerId="ADAL" clId="{680A5F31-0492-4AAD-AC3B-49F91836AC90}"/>
    <pc:docChg chg="modSld">
      <pc:chgData name="Luc Lanthier" userId="12cd4454-394f-4197-a3cc-7e41fb7c9215" providerId="ADAL" clId="{680A5F31-0492-4AAD-AC3B-49F91836AC90}" dt="2020-05-04T15:07:21.456" v="7" actId="20577"/>
      <pc:docMkLst>
        <pc:docMk/>
      </pc:docMkLst>
      <pc:sldChg chg="modNotesTx">
        <pc:chgData name="Luc Lanthier" userId="12cd4454-394f-4197-a3cc-7e41fb7c9215" providerId="ADAL" clId="{680A5F31-0492-4AAD-AC3B-49F91836AC90}" dt="2020-05-04T15:07:21.456" v="7" actId="20577"/>
        <pc:sldMkLst>
          <pc:docMk/>
          <pc:sldMk cId="253909112" sldId="260"/>
        </pc:sldMkLst>
      </pc:sldChg>
    </pc:docChg>
  </pc:docChgLst>
  <pc:docChgLst>
    <pc:chgData name="Luc Lanthier" userId="12cd4454-394f-4197-a3cc-7e41fb7c9215" providerId="ADAL" clId="{A7E3E511-A792-43EB-894C-4402F9A5B0F9}"/>
    <pc:docChg chg="modSld">
      <pc:chgData name="Luc Lanthier" userId="12cd4454-394f-4197-a3cc-7e41fb7c9215" providerId="ADAL" clId="{A7E3E511-A792-43EB-894C-4402F9A5B0F9}" dt="2021-03-22T17:17:02.863" v="9" actId="20577"/>
      <pc:docMkLst>
        <pc:docMk/>
      </pc:docMkLst>
      <pc:sldChg chg="modNotesTx">
        <pc:chgData name="Luc Lanthier" userId="12cd4454-394f-4197-a3cc-7e41fb7c9215" providerId="ADAL" clId="{A7E3E511-A792-43EB-894C-4402F9A5B0F9}" dt="2021-03-22T17:17:02.863" v="9" actId="20577"/>
        <pc:sldMkLst>
          <pc:docMk/>
          <pc:sldMk cId="253909112" sldId="2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fr-FR"/>
          </a:p>
        </p:txBody>
      </p:sp>
      <p:sp>
        <p:nvSpPr>
          <p:cNvPr id="6147" name="Rectangle 3"/>
          <p:cNvSpPr>
            <a:spLocks noGrp="1" noChangeArrowheads="1"/>
          </p:cNvSpPr>
          <p:nvPr>
            <p:ph type="dt" sz="quarter" idx="1"/>
          </p:nvPr>
        </p:nvSpPr>
        <p:spPr bwMode="auto">
          <a:xfrm>
            <a:off x="3831326"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fr-FR"/>
          </a:p>
        </p:txBody>
      </p:sp>
      <p:sp>
        <p:nvSpPr>
          <p:cNvPr id="6148" name="Rectangle 4"/>
          <p:cNvSpPr>
            <a:spLocks noGrp="1" noChangeArrowheads="1"/>
          </p:cNvSpPr>
          <p:nvPr>
            <p:ph type="ftr" sz="quarter" idx="2"/>
          </p:nvPr>
        </p:nvSpPr>
        <p:spPr bwMode="auto">
          <a:xfrm>
            <a:off x="0"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fr-FR"/>
          </a:p>
        </p:txBody>
      </p:sp>
      <p:sp>
        <p:nvSpPr>
          <p:cNvPr id="6149" name="Rectangle 5"/>
          <p:cNvSpPr>
            <a:spLocks noGrp="1" noChangeArrowheads="1"/>
          </p:cNvSpPr>
          <p:nvPr>
            <p:ph type="sldNum" sz="quarter" idx="3"/>
          </p:nvPr>
        </p:nvSpPr>
        <p:spPr bwMode="auto">
          <a:xfrm>
            <a:off x="3831326"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BB3BAB82-A1A0-4AEC-9151-EA8360E54B1E}" type="slidenum">
              <a:rPr lang="fr-CA"/>
              <a:pPr/>
              <a:t>‹#›</a:t>
            </a:fld>
            <a:endParaRPr lang="fr-CA"/>
          </a:p>
        </p:txBody>
      </p:sp>
    </p:spTree>
    <p:extLst>
      <p:ext uri="{BB962C8B-B14F-4D97-AF65-F5344CB8AC3E}">
        <p14:creationId xmlns:p14="http://schemas.microsoft.com/office/powerpoint/2010/main" val="3387130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fr-FR"/>
          </a:p>
        </p:txBody>
      </p:sp>
      <p:sp>
        <p:nvSpPr>
          <p:cNvPr id="8195" name="Rectangle 3"/>
          <p:cNvSpPr>
            <a:spLocks noGrp="1" noChangeArrowheads="1"/>
          </p:cNvSpPr>
          <p:nvPr>
            <p:ph type="dt" idx="1"/>
          </p:nvPr>
        </p:nvSpPr>
        <p:spPr bwMode="auto">
          <a:xfrm>
            <a:off x="3831326"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fr-FR"/>
          </a:p>
        </p:txBody>
      </p:sp>
      <p:sp>
        <p:nvSpPr>
          <p:cNvPr id="14340" name="Rectangle 4"/>
          <p:cNvSpPr>
            <a:spLocks noGrp="1" noRot="1" noChangeAspect="1" noChangeArrowheads="1" noTextEdit="1"/>
          </p:cNvSpPr>
          <p:nvPr>
            <p:ph type="sldImg" idx="2"/>
          </p:nvPr>
        </p:nvSpPr>
        <p:spPr bwMode="auto">
          <a:xfrm>
            <a:off x="68263" y="746125"/>
            <a:ext cx="6624637" cy="3727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1489" y="4722694"/>
            <a:ext cx="4958186" cy="447413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8198" name="Rectangle 6"/>
          <p:cNvSpPr>
            <a:spLocks noGrp="1" noChangeArrowheads="1"/>
          </p:cNvSpPr>
          <p:nvPr>
            <p:ph type="ftr" sz="quarter" idx="4"/>
          </p:nvPr>
        </p:nvSpPr>
        <p:spPr bwMode="auto">
          <a:xfrm>
            <a:off x="0"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fr-FR"/>
          </a:p>
        </p:txBody>
      </p:sp>
      <p:sp>
        <p:nvSpPr>
          <p:cNvPr id="8199" name="Rectangle 7"/>
          <p:cNvSpPr>
            <a:spLocks noGrp="1" noChangeArrowheads="1"/>
          </p:cNvSpPr>
          <p:nvPr>
            <p:ph type="sldNum" sz="quarter" idx="5"/>
          </p:nvPr>
        </p:nvSpPr>
        <p:spPr bwMode="auto">
          <a:xfrm>
            <a:off x="3831326"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57A13AAB-1331-4A70-8C7B-0177678F01D6}" type="slidenum">
              <a:rPr lang="fr-CA"/>
              <a:pPr/>
              <a:t>‹#›</a:t>
            </a:fld>
            <a:endParaRPr lang="fr-CA"/>
          </a:p>
        </p:txBody>
      </p:sp>
    </p:spTree>
    <p:extLst>
      <p:ext uri="{BB962C8B-B14F-4D97-AF65-F5344CB8AC3E}">
        <p14:creationId xmlns:p14="http://schemas.microsoft.com/office/powerpoint/2010/main" val="3651274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1pPr>
    <a:lvl2pPr marL="4572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a:t>
            </a:fld>
            <a:endParaRPr lang="fr-FR"/>
          </a:p>
        </p:txBody>
      </p:sp>
    </p:spTree>
    <p:extLst>
      <p:ext uri="{BB962C8B-B14F-4D97-AF65-F5344CB8AC3E}">
        <p14:creationId xmlns:p14="http://schemas.microsoft.com/office/powerpoint/2010/main" val="2831081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10</a:t>
            </a:fld>
            <a:endParaRPr lang="fr-FR"/>
          </a:p>
        </p:txBody>
      </p:sp>
    </p:spTree>
    <p:extLst>
      <p:ext uri="{BB962C8B-B14F-4D97-AF65-F5344CB8AC3E}">
        <p14:creationId xmlns:p14="http://schemas.microsoft.com/office/powerpoint/2010/main" val="1298306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11</a:t>
            </a:fld>
            <a:endParaRPr lang="fr-FR"/>
          </a:p>
        </p:txBody>
      </p:sp>
    </p:spTree>
    <p:extLst>
      <p:ext uri="{BB962C8B-B14F-4D97-AF65-F5344CB8AC3E}">
        <p14:creationId xmlns:p14="http://schemas.microsoft.com/office/powerpoint/2010/main" val="844921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7A13AAB-1331-4A70-8C7B-0177678F01D6}" type="slidenum">
              <a:rPr lang="fr-CA" smtClean="0"/>
              <a:pPr/>
              <a:t>12</a:t>
            </a:fld>
            <a:endParaRPr lang="fr-CA"/>
          </a:p>
        </p:txBody>
      </p:sp>
    </p:spTree>
    <p:extLst>
      <p:ext uri="{BB962C8B-B14F-4D97-AF65-F5344CB8AC3E}">
        <p14:creationId xmlns:p14="http://schemas.microsoft.com/office/powerpoint/2010/main" val="398114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13</a:t>
            </a:fld>
            <a:endParaRPr lang="fr-CA"/>
          </a:p>
        </p:txBody>
      </p:sp>
    </p:spTree>
    <p:extLst>
      <p:ext uri="{BB962C8B-B14F-4D97-AF65-F5344CB8AC3E}">
        <p14:creationId xmlns:p14="http://schemas.microsoft.com/office/powerpoint/2010/main" val="1900994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14</a:t>
            </a:fld>
            <a:endParaRPr lang="fr-CA"/>
          </a:p>
        </p:txBody>
      </p:sp>
    </p:spTree>
    <p:extLst>
      <p:ext uri="{BB962C8B-B14F-4D97-AF65-F5344CB8AC3E}">
        <p14:creationId xmlns:p14="http://schemas.microsoft.com/office/powerpoint/2010/main" val="588135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CA" b="0"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15</a:t>
            </a:fld>
            <a:endParaRPr lang="fr-FR"/>
          </a:p>
        </p:txBody>
      </p:sp>
    </p:spTree>
    <p:extLst>
      <p:ext uri="{BB962C8B-B14F-4D97-AF65-F5344CB8AC3E}">
        <p14:creationId xmlns:p14="http://schemas.microsoft.com/office/powerpoint/2010/main" val="1376484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16</a:t>
            </a:fld>
            <a:endParaRPr lang="fr-FR"/>
          </a:p>
        </p:txBody>
      </p:sp>
    </p:spTree>
    <p:extLst>
      <p:ext uri="{BB962C8B-B14F-4D97-AF65-F5344CB8AC3E}">
        <p14:creationId xmlns:p14="http://schemas.microsoft.com/office/powerpoint/2010/main" val="3323787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17</a:t>
            </a:fld>
            <a:endParaRPr lang="fr-FR"/>
          </a:p>
        </p:txBody>
      </p:sp>
    </p:spTree>
    <p:extLst>
      <p:ext uri="{BB962C8B-B14F-4D97-AF65-F5344CB8AC3E}">
        <p14:creationId xmlns:p14="http://schemas.microsoft.com/office/powerpoint/2010/main" val="1964648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baseline="0"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18</a:t>
            </a:fld>
            <a:endParaRPr lang="fr-FR"/>
          </a:p>
        </p:txBody>
      </p:sp>
    </p:spTree>
    <p:extLst>
      <p:ext uri="{BB962C8B-B14F-4D97-AF65-F5344CB8AC3E}">
        <p14:creationId xmlns:p14="http://schemas.microsoft.com/office/powerpoint/2010/main" val="1819657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19</a:t>
            </a:fld>
            <a:endParaRPr lang="fr-CA"/>
          </a:p>
        </p:txBody>
      </p:sp>
    </p:spTree>
    <p:extLst>
      <p:ext uri="{BB962C8B-B14F-4D97-AF65-F5344CB8AC3E}">
        <p14:creationId xmlns:p14="http://schemas.microsoft.com/office/powerpoint/2010/main" val="41871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2</a:t>
            </a:fld>
            <a:endParaRPr lang="fr-FR"/>
          </a:p>
        </p:txBody>
      </p:sp>
    </p:spTree>
    <p:extLst>
      <p:ext uri="{BB962C8B-B14F-4D97-AF65-F5344CB8AC3E}">
        <p14:creationId xmlns:p14="http://schemas.microsoft.com/office/powerpoint/2010/main" val="3937105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20</a:t>
            </a:fld>
            <a:endParaRPr lang="fr-CA"/>
          </a:p>
        </p:txBody>
      </p:sp>
    </p:spTree>
    <p:extLst>
      <p:ext uri="{BB962C8B-B14F-4D97-AF65-F5344CB8AC3E}">
        <p14:creationId xmlns:p14="http://schemas.microsoft.com/office/powerpoint/2010/main" val="2500909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21</a:t>
            </a:fld>
            <a:endParaRPr lang="fr-CA"/>
          </a:p>
        </p:txBody>
      </p:sp>
    </p:spTree>
    <p:extLst>
      <p:ext uri="{BB962C8B-B14F-4D97-AF65-F5344CB8AC3E}">
        <p14:creationId xmlns:p14="http://schemas.microsoft.com/office/powerpoint/2010/main" val="228280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22</a:t>
            </a:fld>
            <a:endParaRPr lang="fr-CA"/>
          </a:p>
        </p:txBody>
      </p:sp>
    </p:spTree>
    <p:extLst>
      <p:ext uri="{BB962C8B-B14F-4D97-AF65-F5344CB8AC3E}">
        <p14:creationId xmlns:p14="http://schemas.microsoft.com/office/powerpoint/2010/main" val="3318580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23</a:t>
            </a:fld>
            <a:endParaRPr lang="fr-CA"/>
          </a:p>
        </p:txBody>
      </p:sp>
    </p:spTree>
    <p:extLst>
      <p:ext uri="{BB962C8B-B14F-4D97-AF65-F5344CB8AC3E}">
        <p14:creationId xmlns:p14="http://schemas.microsoft.com/office/powerpoint/2010/main" val="595699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24</a:t>
            </a:fld>
            <a:endParaRPr lang="fr-CA"/>
          </a:p>
        </p:txBody>
      </p:sp>
    </p:spTree>
    <p:extLst>
      <p:ext uri="{BB962C8B-B14F-4D97-AF65-F5344CB8AC3E}">
        <p14:creationId xmlns:p14="http://schemas.microsoft.com/office/powerpoint/2010/main" val="2670317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3</a:t>
            </a:fld>
            <a:endParaRPr lang="fr-FR"/>
          </a:p>
        </p:txBody>
      </p:sp>
    </p:spTree>
    <p:extLst>
      <p:ext uri="{BB962C8B-B14F-4D97-AF65-F5344CB8AC3E}">
        <p14:creationId xmlns:p14="http://schemas.microsoft.com/office/powerpoint/2010/main" val="56686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baseline="0" dirty="0"/>
          </a:p>
          <a:p>
            <a:endParaRPr lang="fr-CA" baseline="0" dirty="0"/>
          </a:p>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4</a:t>
            </a:fld>
            <a:endParaRPr lang="fr-FR"/>
          </a:p>
        </p:txBody>
      </p:sp>
    </p:spTree>
    <p:extLst>
      <p:ext uri="{BB962C8B-B14F-4D97-AF65-F5344CB8AC3E}">
        <p14:creationId xmlns:p14="http://schemas.microsoft.com/office/powerpoint/2010/main" val="2685029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en-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5</a:t>
            </a:fld>
            <a:endParaRPr lang="fr-FR"/>
          </a:p>
        </p:txBody>
      </p:sp>
    </p:spTree>
    <p:extLst>
      <p:ext uri="{BB962C8B-B14F-4D97-AF65-F5344CB8AC3E}">
        <p14:creationId xmlns:p14="http://schemas.microsoft.com/office/powerpoint/2010/main" val="1571835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6</a:t>
            </a:fld>
            <a:endParaRPr lang="fr-CA"/>
          </a:p>
        </p:txBody>
      </p:sp>
    </p:spTree>
    <p:extLst>
      <p:ext uri="{BB962C8B-B14F-4D97-AF65-F5344CB8AC3E}">
        <p14:creationId xmlns:p14="http://schemas.microsoft.com/office/powerpoint/2010/main" val="1975894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7</a:t>
            </a:fld>
            <a:endParaRPr lang="fr-FR"/>
          </a:p>
        </p:txBody>
      </p:sp>
    </p:spTree>
    <p:extLst>
      <p:ext uri="{BB962C8B-B14F-4D97-AF65-F5344CB8AC3E}">
        <p14:creationId xmlns:p14="http://schemas.microsoft.com/office/powerpoint/2010/main" val="225933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en-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8</a:t>
            </a:fld>
            <a:endParaRPr lang="fr-FR"/>
          </a:p>
        </p:txBody>
      </p:sp>
    </p:spTree>
    <p:extLst>
      <p:ext uri="{BB962C8B-B14F-4D97-AF65-F5344CB8AC3E}">
        <p14:creationId xmlns:p14="http://schemas.microsoft.com/office/powerpoint/2010/main" val="941556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9</a:t>
            </a:fld>
            <a:endParaRPr lang="fr-FR"/>
          </a:p>
        </p:txBody>
      </p:sp>
    </p:spTree>
    <p:extLst>
      <p:ext uri="{BB962C8B-B14F-4D97-AF65-F5344CB8AC3E}">
        <p14:creationId xmlns:p14="http://schemas.microsoft.com/office/powerpoint/2010/main" val="2315918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2" name="Image 5" descr="FMSS_pale.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lvl1pPr>
              <a:defRPr/>
            </a:lvl1pPr>
          </a:lstStyle>
          <a:p>
            <a:fld id="{C2A8EA39-00BA-4782-A2FB-4F0449A74250}" type="slidenum">
              <a:rPr lang="fr-CA"/>
              <a:pPr/>
              <a:t>‹#›</a:t>
            </a:fld>
            <a:endParaRPr lang="fr-CA">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686800" y="195264"/>
            <a:ext cx="2590800" cy="5519737"/>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914400" y="195264"/>
            <a:ext cx="7569200" cy="551973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lvl1pPr>
              <a:defRPr/>
            </a:lvl1pPr>
          </a:lstStyle>
          <a:p>
            <a:fld id="{3CFD6EC7-B721-48E6-984A-BF1EF27199DF}" type="slidenum">
              <a:rPr lang="fr-CA"/>
              <a:pPr/>
              <a:t>‹#›</a:t>
            </a:fld>
            <a:endParaRPr lang="fr-CA">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lvl1pPr>
              <a:defRPr/>
            </a:lvl1pPr>
          </a:lstStyle>
          <a:p>
            <a:fld id="{F53006D3-F7F1-4136-84FE-8D0499EAC288}" type="slidenum">
              <a:rPr lang="fr-CA"/>
              <a:pPr/>
              <a:t>‹#›</a:t>
            </a:fld>
            <a:endParaRPr lang="fr-CA">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u numéro de diapositive 3"/>
          <p:cNvSpPr>
            <a:spLocks noGrp="1"/>
          </p:cNvSpPr>
          <p:nvPr>
            <p:ph type="sldNum" sz="quarter" idx="10"/>
          </p:nvPr>
        </p:nvSpPr>
        <p:spPr/>
        <p:txBody>
          <a:bodyPr/>
          <a:lstStyle>
            <a:lvl1pPr>
              <a:defRPr/>
            </a:lvl1pPr>
          </a:lstStyle>
          <a:p>
            <a:fld id="{F384AC7C-2E23-468E-8315-4594C9EF3E66}" type="slidenum">
              <a:rPr lang="fr-CA"/>
              <a:pPr/>
              <a:t>‹#›</a:t>
            </a:fld>
            <a:endParaRPr lang="fr-CA">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9144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4"/>
          <p:cNvSpPr>
            <a:spLocks noGrp="1"/>
          </p:cNvSpPr>
          <p:nvPr>
            <p:ph type="sldNum" sz="quarter" idx="10"/>
          </p:nvPr>
        </p:nvSpPr>
        <p:spPr/>
        <p:txBody>
          <a:bodyPr/>
          <a:lstStyle>
            <a:lvl1pPr>
              <a:defRPr/>
            </a:lvl1pPr>
          </a:lstStyle>
          <a:p>
            <a:fld id="{1F78F051-096F-4465-8F19-EC52828B872C}" type="slidenum">
              <a:rPr lang="fr-CA"/>
              <a:pPr/>
              <a:t>‹#›</a:t>
            </a:fld>
            <a:endParaRPr lang="fr-CA">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0"/>
          </p:nvPr>
        </p:nvSpPr>
        <p:spPr/>
        <p:txBody>
          <a:bodyPr/>
          <a:lstStyle>
            <a:lvl1pPr>
              <a:defRPr/>
            </a:lvl1pPr>
          </a:lstStyle>
          <a:p>
            <a:fld id="{90C21439-B8ED-4FD8-8079-44AA00B73C21}" type="slidenum">
              <a:rPr lang="fr-CA"/>
              <a:pPr/>
              <a:t>‹#›</a:t>
            </a:fld>
            <a:endParaRPr lang="fr-CA">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numéro de diapositive 2"/>
          <p:cNvSpPr>
            <a:spLocks noGrp="1"/>
          </p:cNvSpPr>
          <p:nvPr>
            <p:ph type="sldNum" sz="quarter" idx="10"/>
          </p:nvPr>
        </p:nvSpPr>
        <p:spPr/>
        <p:txBody>
          <a:bodyPr/>
          <a:lstStyle>
            <a:lvl1pPr>
              <a:defRPr/>
            </a:lvl1pPr>
          </a:lstStyle>
          <a:p>
            <a:fld id="{CCA0C46E-DB13-4677-961D-BFA7B7FB739F}" type="slidenum">
              <a:rPr lang="fr-CA"/>
              <a:pPr/>
              <a:t>‹#›</a:t>
            </a:fld>
            <a:endParaRPr lang="fr-CA">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a:defRPr/>
            </a:lvl1pPr>
          </a:lstStyle>
          <a:p>
            <a:fld id="{4EF3E2BA-7747-4092-955B-455CAACA8619}" type="slidenum">
              <a:rPr lang="fr-CA"/>
              <a:pPr/>
              <a:t>‹#›</a:t>
            </a:fld>
            <a:endParaRPr lang="fr-CA">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fld id="{3055EDCD-E568-4A4A-9153-62C841FE6A71}" type="slidenum">
              <a:rPr lang="fr-CA"/>
              <a:pPr/>
              <a:t>‹#›</a:t>
            </a:fld>
            <a:endParaRPr lang="fr-CA">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fld id="{EB938FDF-026C-48C6-8483-59C2F1C2256D}" type="slidenum">
              <a:rPr lang="fr-CA"/>
              <a:pPr/>
              <a:t>‹#›</a:t>
            </a:fld>
            <a:endParaRPr lang="fr-CA">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8" descr="FMSS_pale.jpg"/>
          <p:cNvPicPr>
            <a:picLocks noChangeAspect="1"/>
          </p:cNvPicPr>
          <p:nvPr/>
        </p:nvPicPr>
        <p:blipFill>
          <a:blip r:embed="rId13"/>
          <a:srcRect/>
          <a:stretch>
            <a:fillRect/>
          </a:stretch>
        </p:blipFill>
        <p:spPr bwMode="auto">
          <a:xfrm>
            <a:off x="0" y="0"/>
            <a:ext cx="12192000" cy="6858000"/>
          </a:xfrm>
          <a:prstGeom prst="rect">
            <a:avLst/>
          </a:prstGeom>
          <a:noFill/>
          <a:ln w="9525">
            <a:noFill/>
            <a:miter lim="800000"/>
            <a:headEnd/>
            <a:tailEnd/>
          </a:ln>
        </p:spPr>
      </p:pic>
      <p:sp>
        <p:nvSpPr>
          <p:cNvPr id="1027" name="Rectangle 8"/>
          <p:cNvSpPr>
            <a:spLocks noGrp="1" noChangeArrowheads="1"/>
          </p:cNvSpPr>
          <p:nvPr>
            <p:ph type="title"/>
          </p:nvPr>
        </p:nvSpPr>
        <p:spPr bwMode="auto">
          <a:xfrm>
            <a:off x="304800" y="195263"/>
            <a:ext cx="1158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a:t>Cliquez et modifiez le titre</a:t>
            </a:r>
          </a:p>
        </p:txBody>
      </p:sp>
      <p:sp>
        <p:nvSpPr>
          <p:cNvPr id="1028" name="Rectangle 9"/>
          <p:cNvSpPr>
            <a:spLocks noGrp="1" noChangeArrowheads="1"/>
          </p:cNvSpPr>
          <p:nvPr>
            <p:ph type="body" idx="1"/>
          </p:nvPr>
        </p:nvSpPr>
        <p:spPr bwMode="auto">
          <a:xfrm>
            <a:off x="304800" y="1600200"/>
            <a:ext cx="1158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1034" name="Rectangle 10"/>
          <p:cNvSpPr>
            <a:spLocks noGrp="1" noChangeArrowheads="1"/>
          </p:cNvSpPr>
          <p:nvPr>
            <p:ph type="sldNum" sz="quarter" idx="4"/>
          </p:nvPr>
        </p:nvSpPr>
        <p:spPr bwMode="auto">
          <a:xfrm>
            <a:off x="6502400" y="6477000"/>
            <a:ext cx="711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404040"/>
                </a:solidFill>
              </a:defRPr>
            </a:lvl1pPr>
          </a:lstStyle>
          <a:p>
            <a:fld id="{F30CD743-114F-4A82-B737-6459A4AA789D}" type="slidenum">
              <a:rPr lang="fr-CA"/>
              <a:pPr/>
              <a:t>‹#›</a:t>
            </a:fld>
            <a:endParaRPr lang="fr-CA"/>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1" fontAlgn="base" hangingPunct="1">
        <a:spcBef>
          <a:spcPct val="0"/>
        </a:spcBef>
        <a:spcAft>
          <a:spcPct val="0"/>
        </a:spcAft>
        <a:defRPr sz="4400" b="1">
          <a:solidFill>
            <a:srgbClr val="008000"/>
          </a:solidFill>
          <a:latin typeface="+mj-lt"/>
          <a:ea typeface="ＭＳ Ｐゴシック" pitchFamily="-65" charset="-128"/>
          <a:cs typeface="+mj-cs"/>
        </a:defRPr>
      </a:lvl1pPr>
      <a:lvl2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2pPr>
      <a:lvl3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3pPr>
      <a:lvl4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4pPr>
      <a:lvl5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5pPr>
      <a:lvl6pPr marL="457200" algn="ctr" rtl="0" eaLnBrk="1" fontAlgn="base" hangingPunct="1">
        <a:spcBef>
          <a:spcPct val="0"/>
        </a:spcBef>
        <a:spcAft>
          <a:spcPct val="0"/>
        </a:spcAft>
        <a:defRPr sz="4400" b="1">
          <a:solidFill>
            <a:schemeClr val="tx2"/>
          </a:solidFill>
          <a:latin typeface="Times" pitchFamily="-65" charset="0"/>
        </a:defRPr>
      </a:lvl6pPr>
      <a:lvl7pPr marL="914400" algn="ctr" rtl="0" eaLnBrk="1" fontAlgn="base" hangingPunct="1">
        <a:spcBef>
          <a:spcPct val="0"/>
        </a:spcBef>
        <a:spcAft>
          <a:spcPct val="0"/>
        </a:spcAft>
        <a:defRPr sz="4400" b="1">
          <a:solidFill>
            <a:schemeClr val="tx2"/>
          </a:solidFill>
          <a:latin typeface="Times" pitchFamily="-65" charset="0"/>
        </a:defRPr>
      </a:lvl7pPr>
      <a:lvl8pPr marL="1371600" algn="ctr" rtl="0" eaLnBrk="1" fontAlgn="base" hangingPunct="1">
        <a:spcBef>
          <a:spcPct val="0"/>
        </a:spcBef>
        <a:spcAft>
          <a:spcPct val="0"/>
        </a:spcAft>
        <a:defRPr sz="4400" b="1">
          <a:solidFill>
            <a:schemeClr val="tx2"/>
          </a:solidFill>
          <a:latin typeface="Times" pitchFamily="-65" charset="0"/>
        </a:defRPr>
      </a:lvl8pPr>
      <a:lvl9pPr marL="1828800" algn="ctr" rtl="0" eaLnBrk="1" fontAlgn="base" hangingPunct="1">
        <a:spcBef>
          <a:spcPct val="0"/>
        </a:spcBef>
        <a:spcAft>
          <a:spcPct val="0"/>
        </a:spcAft>
        <a:defRPr sz="4400" b="1">
          <a:solidFill>
            <a:schemeClr val="tx2"/>
          </a:solidFill>
          <a:latin typeface="Times" pitchFamily="-65" charset="0"/>
        </a:defRPr>
      </a:lvl9pPr>
    </p:titleStyle>
    <p:bodyStyle>
      <a:lvl1pPr marL="342900" indent="-342900" algn="l" rtl="0" eaLnBrk="1" fontAlgn="base" hangingPunct="1">
        <a:spcBef>
          <a:spcPct val="20000"/>
        </a:spcBef>
        <a:spcAft>
          <a:spcPct val="0"/>
        </a:spcAft>
        <a:buChar char="•"/>
        <a:defRPr sz="3200">
          <a:solidFill>
            <a:srgbClr val="404040"/>
          </a:solidFill>
          <a:latin typeface="+mn-lt"/>
          <a:ea typeface="ＭＳ Ｐゴシック" pitchFamily="-65" charset="-128"/>
          <a:cs typeface="+mn-cs"/>
        </a:defRPr>
      </a:lvl1pPr>
      <a:lvl2pPr marL="742950" indent="-285750" algn="l" rtl="0" eaLnBrk="1" fontAlgn="base" hangingPunct="1">
        <a:spcBef>
          <a:spcPct val="20000"/>
        </a:spcBef>
        <a:spcAft>
          <a:spcPct val="0"/>
        </a:spcAft>
        <a:buChar char="–"/>
        <a:defRPr sz="2800">
          <a:solidFill>
            <a:srgbClr val="404040"/>
          </a:solidFill>
          <a:latin typeface="+mn-lt"/>
          <a:ea typeface="ＭＳ Ｐゴシック" pitchFamily="-65" charset="-128"/>
        </a:defRPr>
      </a:lvl2pPr>
      <a:lvl3pPr marL="1143000" indent="-228600" algn="l" rtl="0" eaLnBrk="1" fontAlgn="base" hangingPunct="1">
        <a:spcBef>
          <a:spcPct val="20000"/>
        </a:spcBef>
        <a:spcAft>
          <a:spcPct val="0"/>
        </a:spcAft>
        <a:buChar char="•"/>
        <a:defRPr sz="2400">
          <a:solidFill>
            <a:srgbClr val="404040"/>
          </a:solidFill>
          <a:latin typeface="+mn-lt"/>
          <a:ea typeface="ＭＳ Ｐゴシック" pitchFamily="-65" charset="-128"/>
        </a:defRPr>
      </a:lvl3pPr>
      <a:lvl4pPr marL="1600200" indent="-228600" algn="l" rtl="0" eaLnBrk="1" fontAlgn="base" hangingPunct="1">
        <a:spcBef>
          <a:spcPct val="20000"/>
        </a:spcBef>
        <a:spcAft>
          <a:spcPct val="0"/>
        </a:spcAft>
        <a:buChar char="–"/>
        <a:defRPr sz="2000">
          <a:solidFill>
            <a:srgbClr val="404040"/>
          </a:solidFill>
          <a:latin typeface="+mn-lt"/>
          <a:ea typeface="ＭＳ Ｐゴシック" pitchFamily="-65" charset="-128"/>
        </a:defRPr>
      </a:lvl4pPr>
      <a:lvl5pPr marL="2057400" indent="-228600" algn="l" rtl="0" eaLnBrk="1" fontAlgn="base" hangingPunct="1">
        <a:spcBef>
          <a:spcPct val="20000"/>
        </a:spcBef>
        <a:spcAft>
          <a:spcPct val="0"/>
        </a:spcAft>
        <a:buChar char="»"/>
        <a:defRPr sz="2000">
          <a:solidFill>
            <a:srgbClr val="404040"/>
          </a:solidFill>
          <a:latin typeface="+mn-lt"/>
          <a:ea typeface="ＭＳ Ｐゴシック" pitchFamily="-65" charset="-128"/>
        </a:defRPr>
      </a:lvl5pPr>
      <a:lvl6pPr marL="25146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919536" y="908720"/>
            <a:ext cx="8352928" cy="1143000"/>
          </a:xfrm>
        </p:spPr>
        <p:txBody>
          <a:bodyPr/>
          <a:lstStyle/>
          <a:p>
            <a:r>
              <a:rPr lang="fr-CA" sz="3200" b="0" kern="1200" dirty="0" err="1">
                <a:solidFill>
                  <a:srgbClr val="000000"/>
                </a:solidFill>
                <a:latin typeface="+mn-lt"/>
              </a:rPr>
              <a:t>Inhaled</a:t>
            </a:r>
            <a:r>
              <a:rPr lang="fr-CA" sz="3200" b="0" kern="1200" dirty="0">
                <a:solidFill>
                  <a:srgbClr val="000000"/>
                </a:solidFill>
                <a:latin typeface="+mn-lt"/>
              </a:rPr>
              <a:t> </a:t>
            </a:r>
            <a:r>
              <a:rPr lang="fr-CA" sz="3200" b="0" kern="1200" dirty="0" err="1">
                <a:solidFill>
                  <a:srgbClr val="000000"/>
                </a:solidFill>
                <a:latin typeface="+mn-lt"/>
              </a:rPr>
              <a:t>Amikacin</a:t>
            </a:r>
            <a:r>
              <a:rPr lang="fr-CA" sz="3200" b="0" kern="1200" dirty="0">
                <a:solidFill>
                  <a:srgbClr val="000000"/>
                </a:solidFill>
                <a:latin typeface="+mn-lt"/>
              </a:rPr>
              <a:t> to </a:t>
            </a:r>
            <a:r>
              <a:rPr lang="fr-CA" sz="3200" b="0" kern="1200" dirty="0" err="1">
                <a:solidFill>
                  <a:srgbClr val="000000"/>
                </a:solidFill>
                <a:latin typeface="+mn-lt"/>
              </a:rPr>
              <a:t>Prevent</a:t>
            </a:r>
            <a:r>
              <a:rPr lang="fr-CA" sz="3200" b="0" kern="1200" dirty="0">
                <a:solidFill>
                  <a:srgbClr val="000000"/>
                </a:solidFill>
                <a:latin typeface="+mn-lt"/>
              </a:rPr>
              <a:t> </a:t>
            </a:r>
            <a:r>
              <a:rPr lang="fr-CA" sz="3200" b="0" kern="1200" dirty="0" err="1">
                <a:solidFill>
                  <a:srgbClr val="000000"/>
                </a:solidFill>
                <a:latin typeface="+mn-lt"/>
              </a:rPr>
              <a:t>Ventilator</a:t>
            </a:r>
            <a:r>
              <a:rPr lang="fr-CA" sz="3200" b="0" kern="1200" dirty="0">
                <a:solidFill>
                  <a:srgbClr val="000000"/>
                </a:solidFill>
                <a:latin typeface="+mn-lt"/>
              </a:rPr>
              <a:t>-Associated </a:t>
            </a:r>
            <a:r>
              <a:rPr lang="fr-CA" sz="3200" b="0" kern="1200" dirty="0" err="1">
                <a:solidFill>
                  <a:srgbClr val="000000"/>
                </a:solidFill>
                <a:latin typeface="+mn-lt"/>
              </a:rPr>
              <a:t>Pneumonia</a:t>
            </a:r>
            <a:r>
              <a:rPr lang="fr-CA" sz="3200" b="0" dirty="0">
                <a:solidFill>
                  <a:srgbClr val="000000"/>
                </a:solidFill>
                <a:latin typeface="+mn-lt"/>
              </a:rPr>
              <a:t> </a:t>
            </a:r>
          </a:p>
        </p:txBody>
      </p:sp>
      <p:sp>
        <p:nvSpPr>
          <p:cNvPr id="3" name="Espace réservé du contenu 2"/>
          <p:cNvSpPr>
            <a:spLocks noGrp="1"/>
          </p:cNvSpPr>
          <p:nvPr>
            <p:ph idx="1"/>
          </p:nvPr>
        </p:nvSpPr>
        <p:spPr/>
        <p:txBody>
          <a:bodyPr/>
          <a:lstStyle/>
          <a:p>
            <a:pPr>
              <a:buNone/>
            </a:pPr>
            <a:endParaRPr lang="fr-CA" dirty="0"/>
          </a:p>
          <a:p>
            <a:pPr>
              <a:buNone/>
            </a:pPr>
            <a:endParaRPr lang="fr-CA" dirty="0"/>
          </a:p>
          <a:p>
            <a:pPr algn="ctr">
              <a:buNone/>
            </a:pPr>
            <a:endParaRPr lang="fr-CA" dirty="0"/>
          </a:p>
          <a:p>
            <a:pPr algn="ctr">
              <a:buNone/>
            </a:pPr>
            <a:r>
              <a:rPr lang="fr-CA" sz="2800" kern="1200" dirty="0">
                <a:solidFill>
                  <a:srgbClr val="000000"/>
                </a:solidFill>
              </a:rPr>
              <a:t>Ehrmann S, Barbier F, </a:t>
            </a:r>
            <a:r>
              <a:rPr lang="fr-CA" sz="2800" kern="1200" dirty="0" err="1">
                <a:solidFill>
                  <a:srgbClr val="000000"/>
                </a:solidFill>
              </a:rPr>
              <a:t>Demiselle</a:t>
            </a:r>
            <a:r>
              <a:rPr lang="fr-CA" sz="2800" kern="1200" dirty="0">
                <a:solidFill>
                  <a:srgbClr val="000000"/>
                </a:solidFill>
              </a:rPr>
              <a:t> J </a:t>
            </a:r>
            <a:r>
              <a:rPr lang="fr-CA" sz="2800" dirty="0">
                <a:solidFill>
                  <a:srgbClr val="000000"/>
                </a:solidFill>
              </a:rPr>
              <a:t>et coll.</a:t>
            </a:r>
            <a:endParaRPr lang="fr-CA" dirty="0">
              <a:solidFill>
                <a:srgbClr val="000000"/>
              </a:solidFill>
            </a:endParaRPr>
          </a:p>
          <a:p>
            <a:pPr algn="ctr">
              <a:buNone/>
            </a:pPr>
            <a:endParaRPr lang="fr-CA" dirty="0">
              <a:solidFill>
                <a:srgbClr val="000000"/>
              </a:solidFill>
            </a:endParaRPr>
          </a:p>
          <a:p>
            <a:pPr algn="ctr">
              <a:buNone/>
            </a:pPr>
            <a:endParaRPr lang="fr-CA" dirty="0">
              <a:solidFill>
                <a:srgbClr val="000000"/>
              </a:solidFill>
            </a:endParaRPr>
          </a:p>
          <a:p>
            <a:pPr algn="ctr">
              <a:buNone/>
            </a:pPr>
            <a:r>
              <a:rPr lang="fr-CA" kern="1200" dirty="0">
                <a:solidFill>
                  <a:srgbClr val="000000"/>
                </a:solidFill>
              </a:rPr>
              <a:t>N </a:t>
            </a:r>
            <a:r>
              <a:rPr lang="fr-CA" kern="1200" dirty="0" err="1">
                <a:solidFill>
                  <a:srgbClr val="000000"/>
                </a:solidFill>
              </a:rPr>
              <a:t>Engl</a:t>
            </a:r>
            <a:r>
              <a:rPr lang="fr-CA" kern="1200" dirty="0">
                <a:solidFill>
                  <a:srgbClr val="000000"/>
                </a:solidFill>
              </a:rPr>
              <a:t> J Med. 2023 </a:t>
            </a:r>
            <a:r>
              <a:rPr lang="fr-CA" kern="1200" dirty="0" err="1">
                <a:solidFill>
                  <a:srgbClr val="000000"/>
                </a:solidFill>
              </a:rPr>
              <a:t>Oct</a:t>
            </a:r>
            <a:r>
              <a:rPr lang="fr-CA" kern="1200" dirty="0">
                <a:solidFill>
                  <a:srgbClr val="000000"/>
                </a:solidFill>
              </a:rPr>
              <a:t> 25. </a:t>
            </a:r>
            <a:r>
              <a:rPr lang="fr-CA" kern="1200" dirty="0" err="1">
                <a:solidFill>
                  <a:srgbClr val="000000"/>
                </a:solidFill>
              </a:rPr>
              <a:t>doi</a:t>
            </a:r>
            <a:r>
              <a:rPr lang="fr-CA" kern="1200" dirty="0">
                <a:solidFill>
                  <a:srgbClr val="000000"/>
                </a:solidFill>
              </a:rPr>
              <a:t>: 10.1056/NEJMoa2310307</a:t>
            </a:r>
            <a:r>
              <a:rPr lang="fr-CA" dirty="0">
                <a:solidFill>
                  <a:srgbClr val="000000"/>
                </a:solidFill>
              </a:rPr>
              <a:t>.</a:t>
            </a:r>
          </a:p>
        </p:txBody>
      </p:sp>
    </p:spTree>
    <p:extLst>
      <p:ext uri="{BB962C8B-B14F-4D97-AF65-F5344CB8AC3E}">
        <p14:creationId xmlns:p14="http://schemas.microsoft.com/office/powerpoint/2010/main" val="330972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a:xfrm>
            <a:off x="304800" y="195263"/>
            <a:ext cx="4279032" cy="1143000"/>
          </a:xfrm>
        </p:spPr>
        <p:txBody>
          <a:bodyPr/>
          <a:lstStyle/>
          <a:p>
            <a:pPr algn="l"/>
            <a:r>
              <a:rPr lang="fr-CA" b="0" dirty="0">
                <a:solidFill>
                  <a:srgbClr val="000000"/>
                </a:solidFill>
              </a:rPr>
              <a:t>Caractéristiques </a:t>
            </a:r>
            <a:r>
              <a:rPr lang="fr-CA" b="0">
                <a:solidFill>
                  <a:srgbClr val="000000"/>
                </a:solidFill>
              </a:rPr>
              <a:t>des participants</a:t>
            </a:r>
            <a:endParaRPr lang="fr-CA" b="0" dirty="0">
              <a:solidFill>
                <a:srgbClr val="000000"/>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0"/>
            <a:ext cx="4264203" cy="6858000"/>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92" y="3717032"/>
            <a:ext cx="4657537" cy="2982164"/>
          </a:xfrm>
          <a:prstGeom prst="rect">
            <a:avLst/>
          </a:prstGeom>
        </p:spPr>
      </p:pic>
    </p:spTree>
    <p:extLst>
      <p:ext uri="{BB962C8B-B14F-4D97-AF65-F5344CB8AC3E}">
        <p14:creationId xmlns:p14="http://schemas.microsoft.com/office/powerpoint/2010/main" val="813353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A" b="0" dirty="0">
                <a:solidFill>
                  <a:srgbClr val="000000"/>
                </a:solidFill>
              </a:rPr>
              <a:t>Résultats</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486" y="1338263"/>
            <a:ext cx="7537028" cy="5501404"/>
          </a:xfrm>
          <a:prstGeom prst="rect">
            <a:avLst/>
          </a:prstGeom>
        </p:spPr>
      </p:pic>
    </p:spTree>
    <p:extLst>
      <p:ext uri="{BB962C8B-B14F-4D97-AF65-F5344CB8AC3E}">
        <p14:creationId xmlns:p14="http://schemas.microsoft.com/office/powerpoint/2010/main" val="3350502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00" y="546100"/>
            <a:ext cx="10617200" cy="5765800"/>
          </a:xfrm>
          <a:prstGeom prst="rect">
            <a:avLst/>
          </a:prstGeom>
        </p:spPr>
      </p:pic>
    </p:spTree>
    <p:extLst>
      <p:ext uri="{BB962C8B-B14F-4D97-AF65-F5344CB8AC3E}">
        <p14:creationId xmlns:p14="http://schemas.microsoft.com/office/powerpoint/2010/main" val="1774698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500" y="635000"/>
            <a:ext cx="5194300" cy="5575300"/>
          </a:xfrm>
          <a:prstGeom prst="rect">
            <a:avLst/>
          </a:prstGeom>
        </p:spPr>
      </p:pic>
    </p:spTree>
    <p:extLst>
      <p:ext uri="{BB962C8B-B14F-4D97-AF65-F5344CB8AC3E}">
        <p14:creationId xmlns:p14="http://schemas.microsoft.com/office/powerpoint/2010/main" val="2010681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0"/>
            <a:ext cx="12192000" cy="6858000"/>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3338" y="1498600"/>
            <a:ext cx="4030960" cy="3023220"/>
          </a:xfrm>
          <a:prstGeom prst="rect">
            <a:avLst/>
          </a:prstGeom>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1876" y="1498600"/>
            <a:ext cx="4056334" cy="3069658"/>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498600"/>
            <a:ext cx="3935760" cy="2966361"/>
          </a:xfrm>
          <a:prstGeom prst="rect">
            <a:avLst/>
          </a:prstGeom>
        </p:spPr>
      </p:pic>
    </p:spTree>
    <p:extLst>
      <p:ext uri="{BB962C8B-B14F-4D97-AF65-F5344CB8AC3E}">
        <p14:creationId xmlns:p14="http://schemas.microsoft.com/office/powerpoint/2010/main" val="1777230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A" b="0" dirty="0">
                <a:solidFill>
                  <a:srgbClr val="000000"/>
                </a:solidFill>
              </a:rPr>
              <a:t>Effets indésirables</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950" y="2060848"/>
            <a:ext cx="9182100" cy="3289300"/>
          </a:xfrm>
          <a:prstGeom prst="rect">
            <a:avLst/>
          </a:prstGeom>
        </p:spPr>
      </p:pic>
    </p:spTree>
    <p:extLst>
      <p:ext uri="{BB962C8B-B14F-4D97-AF65-F5344CB8AC3E}">
        <p14:creationId xmlns:p14="http://schemas.microsoft.com/office/powerpoint/2010/main" val="722128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Conclusion des auteurs</a:t>
            </a:r>
          </a:p>
        </p:txBody>
      </p:sp>
      <p:sp>
        <p:nvSpPr>
          <p:cNvPr id="3" name="Espace réservé du contenu 2"/>
          <p:cNvSpPr>
            <a:spLocks noGrp="1"/>
          </p:cNvSpPr>
          <p:nvPr>
            <p:ph idx="1"/>
          </p:nvPr>
        </p:nvSpPr>
        <p:spPr/>
        <p:txBody>
          <a:bodyPr/>
          <a:lstStyle/>
          <a:p>
            <a:pPr>
              <a:buNone/>
            </a:pPr>
            <a:r>
              <a:rPr lang="fr-CA" dirty="0">
                <a:solidFill>
                  <a:srgbClr val="000000"/>
                </a:solidFill>
              </a:rPr>
              <a:t>Chez les patients sous ventilation mécanique pendant au moins 3 jours, un traitement de 3 jours d</a:t>
            </a:r>
            <a:r>
              <a:rPr lang="fr-CA" dirty="0" smtClean="0">
                <a:solidFill>
                  <a:srgbClr val="000000"/>
                </a:solidFill>
              </a:rPr>
              <a:t>'</a:t>
            </a:r>
            <a:r>
              <a:rPr lang="fr-CA" dirty="0" err="1" smtClean="0">
                <a:solidFill>
                  <a:srgbClr val="000000"/>
                </a:solidFill>
              </a:rPr>
              <a:t>amikacine</a:t>
            </a:r>
            <a:r>
              <a:rPr lang="fr-CA" dirty="0" smtClean="0">
                <a:solidFill>
                  <a:srgbClr val="000000"/>
                </a:solidFill>
              </a:rPr>
              <a:t> </a:t>
            </a:r>
            <a:r>
              <a:rPr lang="fr-CA" dirty="0">
                <a:solidFill>
                  <a:srgbClr val="000000"/>
                </a:solidFill>
              </a:rPr>
              <a:t>inhalée réduit le risque de </a:t>
            </a:r>
            <a:r>
              <a:rPr lang="fr-FR" dirty="0">
                <a:solidFill>
                  <a:srgbClr val="000000"/>
                </a:solidFill>
              </a:rPr>
              <a:t>pneumonie acquise sous ventilation mécanique </a:t>
            </a:r>
            <a:r>
              <a:rPr lang="fr-CA" dirty="0">
                <a:solidFill>
                  <a:srgbClr val="000000"/>
                </a:solidFill>
              </a:rPr>
              <a:t>au cours des 28 jours de suivi.</a:t>
            </a:r>
          </a:p>
        </p:txBody>
      </p:sp>
    </p:spTree>
    <p:extLst>
      <p:ext uri="{BB962C8B-B14F-4D97-AF65-F5344CB8AC3E}">
        <p14:creationId xmlns:p14="http://schemas.microsoft.com/office/powerpoint/2010/main" val="1075346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Critique</a:t>
            </a:r>
          </a:p>
        </p:txBody>
      </p:sp>
      <p:sp>
        <p:nvSpPr>
          <p:cNvPr id="3" name="Espace réservé du contenu 2"/>
          <p:cNvSpPr>
            <a:spLocks noGrp="1"/>
          </p:cNvSpPr>
          <p:nvPr>
            <p:ph idx="1"/>
          </p:nvPr>
        </p:nvSpPr>
        <p:spPr/>
        <p:txBody>
          <a:bodyPr/>
          <a:lstStyle/>
          <a:p>
            <a:pPr>
              <a:buNone/>
            </a:pPr>
            <a:r>
              <a:rPr lang="fr-CA" sz="3000" dirty="0">
                <a:solidFill>
                  <a:srgbClr val="000000"/>
                </a:solidFill>
              </a:rPr>
              <a:t>Forces : </a:t>
            </a:r>
          </a:p>
          <a:p>
            <a:pPr>
              <a:buNone/>
            </a:pPr>
            <a:endParaRPr lang="fr-CA" sz="3000" dirty="0">
              <a:solidFill>
                <a:srgbClr val="000000"/>
              </a:solidFill>
            </a:endParaRPr>
          </a:p>
          <a:p>
            <a:pPr>
              <a:buNone/>
            </a:pPr>
            <a:r>
              <a:rPr lang="fr-CA" sz="3000" dirty="0">
                <a:solidFill>
                  <a:srgbClr val="000000"/>
                </a:solidFill>
              </a:rPr>
              <a:t>Limitations :</a:t>
            </a:r>
          </a:p>
        </p:txBody>
      </p:sp>
    </p:spTree>
    <p:extLst>
      <p:ext uri="{BB962C8B-B14F-4D97-AF65-F5344CB8AC3E}">
        <p14:creationId xmlns:p14="http://schemas.microsoft.com/office/powerpoint/2010/main" val="1410681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Implications cliniques</a:t>
            </a:r>
          </a:p>
        </p:txBody>
      </p:sp>
    </p:spTree>
    <p:extLst>
      <p:ext uri="{BB962C8B-B14F-4D97-AF65-F5344CB8AC3E}">
        <p14:creationId xmlns:p14="http://schemas.microsoft.com/office/powerpoint/2010/main" val="2217843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 y="317500"/>
            <a:ext cx="10833100" cy="6223000"/>
          </a:xfrm>
          <a:prstGeom prst="rect">
            <a:avLst/>
          </a:prstGeom>
        </p:spPr>
      </p:pic>
    </p:spTree>
    <p:extLst>
      <p:ext uri="{BB962C8B-B14F-4D97-AF65-F5344CB8AC3E}">
        <p14:creationId xmlns:p14="http://schemas.microsoft.com/office/powerpoint/2010/main" val="1401012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La question clinique</a:t>
            </a:r>
          </a:p>
        </p:txBody>
      </p:sp>
      <p:sp>
        <p:nvSpPr>
          <p:cNvPr id="3" name="Espace réservé du contenu 2"/>
          <p:cNvSpPr>
            <a:spLocks noGrp="1"/>
          </p:cNvSpPr>
          <p:nvPr>
            <p:ph idx="1"/>
          </p:nvPr>
        </p:nvSpPr>
        <p:spPr/>
        <p:txBody>
          <a:bodyPr/>
          <a:lstStyle/>
          <a:p>
            <a:pPr>
              <a:buNone/>
            </a:pPr>
            <a:r>
              <a:rPr lang="fr-CA" dirty="0">
                <a:solidFill>
                  <a:srgbClr val="000000"/>
                </a:solidFill>
              </a:rPr>
              <a:t>Chez le sujet sous ventilation mécanique depuis au moins 3 jours, est-ce qu’un traitement d’amikacine inhalée donné pour 3 </a:t>
            </a:r>
            <a:r>
              <a:rPr lang="fr-CA" dirty="0" smtClean="0">
                <a:solidFill>
                  <a:srgbClr val="000000"/>
                </a:solidFill>
              </a:rPr>
              <a:t>jours </a:t>
            </a:r>
            <a:r>
              <a:rPr lang="fr-CA" dirty="0">
                <a:solidFill>
                  <a:srgbClr val="000000"/>
                </a:solidFill>
              </a:rPr>
              <a:t>réduit l’incidence de </a:t>
            </a:r>
            <a:r>
              <a:rPr lang="fr-FR" dirty="0">
                <a:solidFill>
                  <a:srgbClr val="000000"/>
                </a:solidFill>
              </a:rPr>
              <a:t>pneumonie acquise sous ventilation mécanique (PAV) </a:t>
            </a:r>
            <a:r>
              <a:rPr lang="fr-CA" dirty="0">
                <a:solidFill>
                  <a:srgbClr val="000000"/>
                </a:solidFill>
              </a:rPr>
              <a:t>et est sécuritaire comparativement au placébo ?  </a:t>
            </a:r>
          </a:p>
        </p:txBody>
      </p:sp>
    </p:spTree>
    <p:extLst>
      <p:ext uri="{BB962C8B-B14F-4D97-AF65-F5344CB8AC3E}">
        <p14:creationId xmlns:p14="http://schemas.microsoft.com/office/powerpoint/2010/main" val="3386026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496" y="168378"/>
            <a:ext cx="9004115" cy="6686957"/>
          </a:xfrm>
          <a:prstGeom prst="rect">
            <a:avLst/>
          </a:prstGeom>
        </p:spPr>
      </p:pic>
    </p:spTree>
    <p:extLst>
      <p:ext uri="{BB962C8B-B14F-4D97-AF65-F5344CB8AC3E}">
        <p14:creationId xmlns:p14="http://schemas.microsoft.com/office/powerpoint/2010/main" val="24278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Autres articles récents</a:t>
            </a:r>
          </a:p>
        </p:txBody>
      </p:sp>
      <p:sp>
        <p:nvSpPr>
          <p:cNvPr id="3" name="Espace réservé du contenu 2"/>
          <p:cNvSpPr>
            <a:spLocks noGrp="1"/>
          </p:cNvSpPr>
          <p:nvPr>
            <p:ph idx="1"/>
          </p:nvPr>
        </p:nvSpPr>
        <p:spPr/>
        <p:txBody>
          <a:bodyPr/>
          <a:lstStyle/>
          <a:p>
            <a:pPr marL="0" indent="0">
              <a:buNone/>
            </a:pPr>
            <a:r>
              <a:rPr lang="fr-FR" sz="1800" dirty="0">
                <a:solidFill>
                  <a:srgbClr val="000000"/>
                </a:solidFill>
                <a:effectLst/>
                <a:latin typeface="Arial" panose="020B0604020202020204" pitchFamily="34" charset="0"/>
                <a:ea typeface="Calibri" panose="020F0502020204030204" pitchFamily="34" charset="0"/>
              </a:rPr>
              <a:t>Garvey WT, </a:t>
            </a:r>
            <a:r>
              <a:rPr lang="fr-FR" sz="1800" dirty="0" err="1">
                <a:solidFill>
                  <a:srgbClr val="000000"/>
                </a:solidFill>
                <a:effectLst/>
                <a:latin typeface="Arial" panose="020B0604020202020204" pitchFamily="34" charset="0"/>
                <a:ea typeface="Calibri" panose="020F0502020204030204" pitchFamily="34" charset="0"/>
              </a:rPr>
              <a:t>Frias</a:t>
            </a:r>
            <a:r>
              <a:rPr lang="fr-FR" sz="1800" dirty="0">
                <a:solidFill>
                  <a:srgbClr val="000000"/>
                </a:solidFill>
                <a:effectLst/>
                <a:latin typeface="Arial" panose="020B0604020202020204" pitchFamily="34" charset="0"/>
                <a:ea typeface="Calibri" panose="020F0502020204030204" pitchFamily="34" charset="0"/>
              </a:rPr>
              <a:t> JP, </a:t>
            </a:r>
            <a:r>
              <a:rPr lang="fr-FR" sz="1800" dirty="0" err="1">
                <a:solidFill>
                  <a:srgbClr val="000000"/>
                </a:solidFill>
                <a:effectLst/>
                <a:latin typeface="Arial" panose="020B0604020202020204" pitchFamily="34" charset="0"/>
                <a:ea typeface="Calibri" panose="020F0502020204030204" pitchFamily="34" charset="0"/>
              </a:rPr>
              <a:t>Jastreboff</a:t>
            </a:r>
            <a:r>
              <a:rPr lang="fr-FR" sz="1800" dirty="0">
                <a:solidFill>
                  <a:srgbClr val="000000"/>
                </a:solidFill>
                <a:effectLst/>
                <a:latin typeface="Arial" panose="020B0604020202020204" pitchFamily="34" charset="0"/>
                <a:ea typeface="Calibri" panose="020F0502020204030204" pitchFamily="34" charset="0"/>
              </a:rPr>
              <a:t> AM, le Roux CW, </a:t>
            </a:r>
            <a:r>
              <a:rPr lang="fr-FR" sz="1800" dirty="0" err="1">
                <a:solidFill>
                  <a:srgbClr val="000000"/>
                </a:solidFill>
                <a:effectLst/>
                <a:latin typeface="Arial" panose="020B0604020202020204" pitchFamily="34" charset="0"/>
                <a:ea typeface="Calibri" panose="020F0502020204030204" pitchFamily="34" charset="0"/>
              </a:rPr>
              <a:t>Sattar</a:t>
            </a:r>
            <a:r>
              <a:rPr lang="fr-FR" sz="1800" dirty="0">
                <a:solidFill>
                  <a:srgbClr val="000000"/>
                </a:solidFill>
                <a:effectLst/>
                <a:latin typeface="Arial" panose="020B0604020202020204" pitchFamily="34" charset="0"/>
                <a:ea typeface="Calibri" panose="020F0502020204030204" pitchFamily="34" charset="0"/>
              </a:rPr>
              <a:t> N, </a:t>
            </a:r>
            <a:r>
              <a:rPr lang="fr-FR" sz="1800" dirty="0" err="1">
                <a:solidFill>
                  <a:srgbClr val="000000"/>
                </a:solidFill>
                <a:effectLst/>
                <a:latin typeface="Arial" panose="020B0604020202020204" pitchFamily="34" charset="0"/>
                <a:ea typeface="Calibri" panose="020F0502020204030204" pitchFamily="34" charset="0"/>
              </a:rPr>
              <a:t>Aizenberg</a:t>
            </a:r>
            <a:r>
              <a:rPr lang="fr-FR" sz="1800" dirty="0">
                <a:solidFill>
                  <a:srgbClr val="000000"/>
                </a:solidFill>
                <a:effectLst/>
                <a:latin typeface="Arial" panose="020B0604020202020204" pitchFamily="34" charset="0"/>
                <a:ea typeface="Calibri" panose="020F0502020204030204" pitchFamily="34" charset="0"/>
              </a:rPr>
              <a:t> D, et al. </a:t>
            </a:r>
            <a:r>
              <a:rPr lang="en-US" sz="1800" dirty="0" err="1">
                <a:solidFill>
                  <a:srgbClr val="000000"/>
                </a:solidFill>
                <a:effectLst/>
                <a:latin typeface="Arial" panose="020B0604020202020204" pitchFamily="34" charset="0"/>
                <a:ea typeface="Calibri" panose="020F0502020204030204" pitchFamily="34" charset="0"/>
              </a:rPr>
              <a:t>Tirzepatide</a:t>
            </a:r>
            <a:r>
              <a:rPr lang="en-US" sz="1800" dirty="0">
                <a:solidFill>
                  <a:srgbClr val="000000"/>
                </a:solidFill>
                <a:effectLst/>
                <a:latin typeface="Arial" panose="020B0604020202020204" pitchFamily="34" charset="0"/>
                <a:ea typeface="Calibri" panose="020F0502020204030204" pitchFamily="34" charset="0"/>
              </a:rPr>
              <a:t> once weekly for the treatment of obesity in people with type 2 diabetes (SURMOUNT-2): a double-blind, </a:t>
            </a:r>
            <a:r>
              <a:rPr lang="en-US" sz="1800" dirty="0" err="1">
                <a:solidFill>
                  <a:srgbClr val="000000"/>
                </a:solidFill>
                <a:effectLst/>
                <a:latin typeface="Arial" panose="020B0604020202020204" pitchFamily="34" charset="0"/>
                <a:ea typeface="Calibri" panose="020F0502020204030204" pitchFamily="34" charset="0"/>
              </a:rPr>
              <a:t>randomised</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multicentre</a:t>
            </a:r>
            <a:r>
              <a:rPr lang="en-US" sz="1800" dirty="0">
                <a:solidFill>
                  <a:srgbClr val="000000"/>
                </a:solidFill>
                <a:effectLst/>
                <a:latin typeface="Arial" panose="020B0604020202020204" pitchFamily="34" charset="0"/>
                <a:ea typeface="Calibri" panose="020F0502020204030204" pitchFamily="34" charset="0"/>
              </a:rPr>
              <a:t>, placebo-controlled, phase 3 trial. Lancet. 2023;402(10402):613-26.  </a:t>
            </a:r>
            <a:endParaRPr lang="fr-CA" sz="1800" dirty="0">
              <a:solidFill>
                <a:srgbClr val="000000"/>
              </a:solidFill>
              <a:effectLst/>
              <a:latin typeface="Calibri" panose="020F0502020204030204" pitchFamily="34" charset="0"/>
              <a:ea typeface="Calibri" panose="020F0502020204030204" pitchFamily="34" charset="0"/>
            </a:endParaRPr>
          </a:p>
          <a:p>
            <a:pPr marL="0" indent="0">
              <a:buNone/>
            </a:pPr>
            <a:r>
              <a:rPr lang="en-US" sz="1800" dirty="0">
                <a:solidFill>
                  <a:srgbClr val="000000"/>
                </a:solidFill>
                <a:latin typeface="Arial" panose="020B0604020202020204" pitchFamily="34" charset="0"/>
                <a:ea typeface="Calibri" panose="020F0502020204030204" pitchFamily="34" charset="0"/>
              </a:rPr>
              <a:t>Knop FK, </a:t>
            </a:r>
            <a:r>
              <a:rPr lang="en-US" sz="1800" dirty="0" err="1">
                <a:solidFill>
                  <a:srgbClr val="000000"/>
                </a:solidFill>
                <a:latin typeface="Arial" panose="020B0604020202020204" pitchFamily="34" charset="0"/>
                <a:ea typeface="Calibri" panose="020F0502020204030204" pitchFamily="34" charset="0"/>
              </a:rPr>
              <a:t>Aroda</a:t>
            </a:r>
            <a:r>
              <a:rPr lang="en-US" sz="1800" dirty="0">
                <a:solidFill>
                  <a:srgbClr val="000000"/>
                </a:solidFill>
                <a:latin typeface="Arial" panose="020B0604020202020204" pitchFamily="34" charset="0"/>
                <a:ea typeface="Calibri" panose="020F0502020204030204" pitchFamily="34" charset="0"/>
              </a:rPr>
              <a:t> VR, do Vale RD, Holst-Hansen T, </a:t>
            </a:r>
            <a:r>
              <a:rPr lang="en-US" sz="1800" dirty="0" err="1">
                <a:solidFill>
                  <a:srgbClr val="000000"/>
                </a:solidFill>
                <a:latin typeface="Arial" panose="020B0604020202020204" pitchFamily="34" charset="0"/>
                <a:ea typeface="Calibri" panose="020F0502020204030204" pitchFamily="34" charset="0"/>
              </a:rPr>
              <a:t>Laursen</a:t>
            </a:r>
            <a:r>
              <a:rPr lang="en-US" sz="1800" dirty="0">
                <a:solidFill>
                  <a:srgbClr val="000000"/>
                </a:solidFill>
                <a:latin typeface="Arial" panose="020B0604020202020204" pitchFamily="34" charset="0"/>
                <a:ea typeface="Calibri" panose="020F0502020204030204" pitchFamily="34" charset="0"/>
              </a:rPr>
              <a:t> PN, Rosenstock J, et al. Oral </a:t>
            </a:r>
            <a:r>
              <a:rPr lang="en-US" sz="1800" dirty="0" err="1">
                <a:solidFill>
                  <a:srgbClr val="000000"/>
                </a:solidFill>
                <a:latin typeface="Arial" panose="020B0604020202020204" pitchFamily="34" charset="0"/>
                <a:ea typeface="Calibri" panose="020F0502020204030204" pitchFamily="34" charset="0"/>
              </a:rPr>
              <a:t>semaglutide</a:t>
            </a:r>
            <a:r>
              <a:rPr lang="en-US" sz="1800" dirty="0">
                <a:solidFill>
                  <a:srgbClr val="000000"/>
                </a:solidFill>
                <a:latin typeface="Arial" panose="020B0604020202020204" pitchFamily="34" charset="0"/>
                <a:ea typeface="Calibri" panose="020F0502020204030204" pitchFamily="34" charset="0"/>
              </a:rPr>
              <a:t> 50 mg taken once per day in adults with overweight or obesity (OASIS 1): a </a:t>
            </a:r>
            <a:r>
              <a:rPr lang="en-US" sz="1800" dirty="0" err="1">
                <a:solidFill>
                  <a:srgbClr val="000000"/>
                </a:solidFill>
                <a:latin typeface="Arial" panose="020B0604020202020204" pitchFamily="34" charset="0"/>
                <a:ea typeface="Calibri" panose="020F0502020204030204" pitchFamily="34" charset="0"/>
              </a:rPr>
              <a:t>randomised</a:t>
            </a:r>
            <a:r>
              <a:rPr lang="en-US" sz="1800" dirty="0">
                <a:solidFill>
                  <a:srgbClr val="000000"/>
                </a:solidFill>
                <a:latin typeface="Arial" panose="020B0604020202020204" pitchFamily="34" charset="0"/>
                <a:ea typeface="Calibri" panose="020F0502020204030204" pitchFamily="34" charset="0"/>
              </a:rPr>
              <a:t>, double-blind, placebo-controlled, phase 3 trial. Lancet. 2023;402(10403):705-19.  </a:t>
            </a:r>
            <a:endParaRPr lang="fr-CA" sz="1800" dirty="0">
              <a:solidFill>
                <a:srgbClr val="000000"/>
              </a:solidFill>
              <a:latin typeface="Calibri" panose="020F0502020204030204" pitchFamily="34" charset="0"/>
              <a:ea typeface="Calibri" panose="020F0502020204030204" pitchFamily="34" charset="0"/>
            </a:endParaRPr>
          </a:p>
          <a:p>
            <a:pPr marL="0" indent="0">
              <a:buNone/>
            </a:pPr>
            <a:r>
              <a:rPr lang="en-US" sz="1800" dirty="0" err="1">
                <a:solidFill>
                  <a:srgbClr val="000000"/>
                </a:solidFill>
                <a:effectLst/>
                <a:latin typeface="Arial" panose="020B0604020202020204" pitchFamily="34" charset="0"/>
                <a:ea typeface="Calibri" panose="020F0502020204030204" pitchFamily="34" charset="0"/>
              </a:rPr>
              <a:t>Aroda</a:t>
            </a:r>
            <a:r>
              <a:rPr lang="en-US" sz="1800" dirty="0">
                <a:solidFill>
                  <a:srgbClr val="000000"/>
                </a:solidFill>
                <a:effectLst/>
                <a:latin typeface="Arial" panose="020B0604020202020204" pitchFamily="34" charset="0"/>
                <a:ea typeface="Calibri" panose="020F0502020204030204" pitchFamily="34" charset="0"/>
              </a:rPr>
              <a:t> VR, </a:t>
            </a:r>
            <a:r>
              <a:rPr lang="en-US" sz="1800" dirty="0" err="1">
                <a:solidFill>
                  <a:srgbClr val="000000"/>
                </a:solidFill>
                <a:effectLst/>
                <a:latin typeface="Arial" panose="020B0604020202020204" pitchFamily="34" charset="0"/>
                <a:ea typeface="Calibri" panose="020F0502020204030204" pitchFamily="34" charset="0"/>
              </a:rPr>
              <a:t>Aberle</a:t>
            </a:r>
            <a:r>
              <a:rPr lang="en-US" sz="1800" dirty="0">
                <a:solidFill>
                  <a:srgbClr val="000000"/>
                </a:solidFill>
                <a:effectLst/>
                <a:latin typeface="Arial" panose="020B0604020202020204" pitchFamily="34" charset="0"/>
                <a:ea typeface="Calibri" panose="020F0502020204030204" pitchFamily="34" charset="0"/>
              </a:rPr>
              <a:t> J, </a:t>
            </a:r>
            <a:r>
              <a:rPr lang="en-US" sz="1800" dirty="0" err="1">
                <a:solidFill>
                  <a:srgbClr val="000000"/>
                </a:solidFill>
                <a:effectLst/>
                <a:latin typeface="Arial" panose="020B0604020202020204" pitchFamily="34" charset="0"/>
                <a:ea typeface="Calibri" panose="020F0502020204030204" pitchFamily="34" charset="0"/>
              </a:rPr>
              <a:t>Bardtrum</a:t>
            </a:r>
            <a:r>
              <a:rPr lang="en-US" sz="1800" dirty="0">
                <a:solidFill>
                  <a:srgbClr val="000000"/>
                </a:solidFill>
                <a:effectLst/>
                <a:latin typeface="Arial" panose="020B0604020202020204" pitchFamily="34" charset="0"/>
                <a:ea typeface="Calibri" panose="020F0502020204030204" pitchFamily="34" charset="0"/>
              </a:rPr>
              <a:t> L, Christiansen E, Knop FK, </a:t>
            </a:r>
            <a:r>
              <a:rPr lang="en-US" sz="1800" dirty="0" err="1">
                <a:solidFill>
                  <a:srgbClr val="000000"/>
                </a:solidFill>
                <a:effectLst/>
                <a:latin typeface="Arial" panose="020B0604020202020204" pitchFamily="34" charset="0"/>
                <a:ea typeface="Calibri" panose="020F0502020204030204" pitchFamily="34" charset="0"/>
              </a:rPr>
              <a:t>Gabery</a:t>
            </a:r>
            <a:r>
              <a:rPr lang="en-US" sz="1800" dirty="0">
                <a:solidFill>
                  <a:srgbClr val="000000"/>
                </a:solidFill>
                <a:effectLst/>
                <a:latin typeface="Arial" panose="020B0604020202020204" pitchFamily="34" charset="0"/>
                <a:ea typeface="Calibri" panose="020F0502020204030204" pitchFamily="34" charset="0"/>
              </a:rPr>
              <a:t> S, et al. Efficacy and safety of once-daily oral </a:t>
            </a:r>
            <a:r>
              <a:rPr lang="en-US" sz="1800" dirty="0" err="1">
                <a:solidFill>
                  <a:srgbClr val="000000"/>
                </a:solidFill>
                <a:effectLst/>
                <a:latin typeface="Arial" panose="020B0604020202020204" pitchFamily="34" charset="0"/>
                <a:ea typeface="Calibri" panose="020F0502020204030204" pitchFamily="34" charset="0"/>
              </a:rPr>
              <a:t>semaglutide</a:t>
            </a:r>
            <a:r>
              <a:rPr lang="en-US" sz="1800" dirty="0">
                <a:solidFill>
                  <a:srgbClr val="000000"/>
                </a:solidFill>
                <a:effectLst/>
                <a:latin typeface="Arial" panose="020B0604020202020204" pitchFamily="34" charset="0"/>
                <a:ea typeface="Calibri" panose="020F0502020204030204" pitchFamily="34" charset="0"/>
              </a:rPr>
              <a:t> 25 mg and 50 mg compared with 14 mg in adults with type 2 diabetes (PIONEER PLUS): a </a:t>
            </a:r>
            <a:r>
              <a:rPr lang="en-US" sz="1800" dirty="0" err="1">
                <a:solidFill>
                  <a:srgbClr val="000000"/>
                </a:solidFill>
                <a:effectLst/>
                <a:latin typeface="Arial" panose="020B0604020202020204" pitchFamily="34" charset="0"/>
                <a:ea typeface="Calibri" panose="020F0502020204030204" pitchFamily="34" charset="0"/>
              </a:rPr>
              <a:t>multicentre</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randomised</a:t>
            </a:r>
            <a:r>
              <a:rPr lang="en-US" sz="1800" dirty="0">
                <a:solidFill>
                  <a:srgbClr val="000000"/>
                </a:solidFill>
                <a:effectLst/>
                <a:latin typeface="Arial" panose="020B0604020202020204" pitchFamily="34" charset="0"/>
                <a:ea typeface="Calibri" panose="020F0502020204030204" pitchFamily="34" charset="0"/>
              </a:rPr>
              <a:t>, phase 3b trial. Lancet. 2023;402(10403):693-704.  </a:t>
            </a:r>
            <a:endParaRPr lang="fr-CA" sz="1800" dirty="0">
              <a:solidFill>
                <a:srgbClr val="000000"/>
              </a:solidFill>
              <a:effectLst/>
              <a:latin typeface="Calibri" panose="020F0502020204030204" pitchFamily="34" charset="0"/>
              <a:ea typeface="Calibri" panose="020F0502020204030204" pitchFamily="34" charset="0"/>
            </a:endParaRPr>
          </a:p>
          <a:p>
            <a:pPr marL="0" indent="0">
              <a:buNone/>
            </a:pPr>
            <a:r>
              <a:rPr lang="en-US" sz="1800" dirty="0" err="1">
                <a:solidFill>
                  <a:srgbClr val="000000"/>
                </a:solidFill>
                <a:effectLst/>
                <a:latin typeface="Arial" panose="020B0604020202020204" pitchFamily="34" charset="0"/>
                <a:ea typeface="Calibri" panose="020F0502020204030204" pitchFamily="34" charset="0"/>
              </a:rPr>
              <a:t>Blankestijn</a:t>
            </a:r>
            <a:r>
              <a:rPr lang="en-US" sz="1800" dirty="0">
                <a:solidFill>
                  <a:srgbClr val="000000"/>
                </a:solidFill>
                <a:effectLst/>
                <a:latin typeface="Arial" panose="020B0604020202020204" pitchFamily="34" charset="0"/>
                <a:ea typeface="Calibri" panose="020F0502020204030204" pitchFamily="34" charset="0"/>
              </a:rPr>
              <a:t> PJ, </a:t>
            </a:r>
            <a:r>
              <a:rPr lang="en-US" sz="1800" dirty="0" err="1">
                <a:solidFill>
                  <a:srgbClr val="000000"/>
                </a:solidFill>
                <a:effectLst/>
                <a:latin typeface="Arial" panose="020B0604020202020204" pitchFamily="34" charset="0"/>
                <a:ea typeface="Calibri" panose="020F0502020204030204" pitchFamily="34" charset="0"/>
              </a:rPr>
              <a:t>Vernooij</a:t>
            </a:r>
            <a:r>
              <a:rPr lang="en-US" sz="1800" dirty="0">
                <a:solidFill>
                  <a:srgbClr val="000000"/>
                </a:solidFill>
                <a:effectLst/>
                <a:latin typeface="Arial" panose="020B0604020202020204" pitchFamily="34" charset="0"/>
                <a:ea typeface="Calibri" panose="020F0502020204030204" pitchFamily="34" charset="0"/>
              </a:rPr>
              <a:t> RWM, </a:t>
            </a:r>
            <a:r>
              <a:rPr lang="en-US" sz="1800" dirty="0" err="1">
                <a:solidFill>
                  <a:srgbClr val="000000"/>
                </a:solidFill>
                <a:effectLst/>
                <a:latin typeface="Arial" panose="020B0604020202020204" pitchFamily="34" charset="0"/>
                <a:ea typeface="Calibri" panose="020F0502020204030204" pitchFamily="34" charset="0"/>
              </a:rPr>
              <a:t>Hockham</a:t>
            </a:r>
            <a:r>
              <a:rPr lang="en-US" sz="1800" dirty="0">
                <a:solidFill>
                  <a:srgbClr val="000000"/>
                </a:solidFill>
                <a:effectLst/>
                <a:latin typeface="Arial" panose="020B0604020202020204" pitchFamily="34" charset="0"/>
                <a:ea typeface="Calibri" panose="020F0502020204030204" pitchFamily="34" charset="0"/>
              </a:rPr>
              <a:t> C, </a:t>
            </a:r>
            <a:r>
              <a:rPr lang="en-US" sz="1800" dirty="0" err="1">
                <a:solidFill>
                  <a:srgbClr val="000000"/>
                </a:solidFill>
                <a:effectLst/>
                <a:latin typeface="Arial" panose="020B0604020202020204" pitchFamily="34" charset="0"/>
                <a:ea typeface="Calibri" panose="020F0502020204030204" pitchFamily="34" charset="0"/>
              </a:rPr>
              <a:t>Strippoli</a:t>
            </a:r>
            <a:r>
              <a:rPr lang="en-US" sz="1800" dirty="0">
                <a:solidFill>
                  <a:srgbClr val="000000"/>
                </a:solidFill>
                <a:effectLst/>
                <a:latin typeface="Arial" panose="020B0604020202020204" pitchFamily="34" charset="0"/>
                <a:ea typeface="Calibri" panose="020F0502020204030204" pitchFamily="34" charset="0"/>
              </a:rPr>
              <a:t> GFM, </a:t>
            </a:r>
            <a:r>
              <a:rPr lang="en-US" sz="1800" dirty="0" err="1">
                <a:solidFill>
                  <a:srgbClr val="000000"/>
                </a:solidFill>
                <a:effectLst/>
                <a:latin typeface="Arial" panose="020B0604020202020204" pitchFamily="34" charset="0"/>
                <a:ea typeface="Calibri" panose="020F0502020204030204" pitchFamily="34" charset="0"/>
              </a:rPr>
              <a:t>Canaud</a:t>
            </a:r>
            <a:r>
              <a:rPr lang="en-US" sz="1800" dirty="0">
                <a:solidFill>
                  <a:srgbClr val="000000"/>
                </a:solidFill>
                <a:effectLst/>
                <a:latin typeface="Arial" panose="020B0604020202020204" pitchFamily="34" charset="0"/>
                <a:ea typeface="Calibri" panose="020F0502020204030204" pitchFamily="34" charset="0"/>
              </a:rPr>
              <a:t> B, </a:t>
            </a:r>
            <a:r>
              <a:rPr lang="en-US" sz="1800" dirty="0" err="1">
                <a:solidFill>
                  <a:srgbClr val="000000"/>
                </a:solidFill>
                <a:effectLst/>
                <a:latin typeface="Arial" panose="020B0604020202020204" pitchFamily="34" charset="0"/>
                <a:ea typeface="Calibri" panose="020F0502020204030204" pitchFamily="34" charset="0"/>
              </a:rPr>
              <a:t>Hegbrant</a:t>
            </a:r>
            <a:r>
              <a:rPr lang="en-US" sz="1800" dirty="0">
                <a:solidFill>
                  <a:srgbClr val="000000"/>
                </a:solidFill>
                <a:effectLst/>
                <a:latin typeface="Arial" panose="020B0604020202020204" pitchFamily="34" charset="0"/>
                <a:ea typeface="Calibri" panose="020F0502020204030204" pitchFamily="34" charset="0"/>
              </a:rPr>
              <a:t> J, et al. Effect of Hemodiafiltration or Hemodialysis on Mortality in Kidney Failure. N Engl J Med. 2023;389(8):700-9. </a:t>
            </a:r>
          </a:p>
          <a:p>
            <a:pPr marL="0" indent="0">
              <a:buNone/>
            </a:pPr>
            <a:r>
              <a:rPr lang="en-US" sz="1800" dirty="0">
                <a:solidFill>
                  <a:srgbClr val="000000"/>
                </a:solidFill>
                <a:effectLst/>
                <a:latin typeface="Arial" panose="020B0604020202020204" pitchFamily="34" charset="0"/>
                <a:ea typeface="Calibri" panose="020F0502020204030204" pitchFamily="34" charset="0"/>
              </a:rPr>
              <a:t>Mentz RJ, Garg J, Rockhold FW, Butler J, De Pasquale CG, </a:t>
            </a:r>
            <a:r>
              <a:rPr lang="en-US" sz="1800" dirty="0" err="1">
                <a:solidFill>
                  <a:srgbClr val="000000"/>
                </a:solidFill>
                <a:effectLst/>
                <a:latin typeface="Arial" panose="020B0604020202020204" pitchFamily="34" charset="0"/>
                <a:ea typeface="Calibri" panose="020F0502020204030204" pitchFamily="34" charset="0"/>
              </a:rPr>
              <a:t>Ezekowitz</a:t>
            </a:r>
            <a:r>
              <a:rPr lang="en-US" sz="1800" dirty="0">
                <a:solidFill>
                  <a:srgbClr val="000000"/>
                </a:solidFill>
                <a:effectLst/>
                <a:latin typeface="Arial" panose="020B0604020202020204" pitchFamily="34" charset="0"/>
                <a:ea typeface="Calibri" panose="020F0502020204030204" pitchFamily="34" charset="0"/>
              </a:rPr>
              <a:t> JA, et al. Ferric </a:t>
            </a:r>
            <a:r>
              <a:rPr lang="en-US" sz="1800" dirty="0" err="1">
                <a:solidFill>
                  <a:srgbClr val="000000"/>
                </a:solidFill>
                <a:effectLst/>
                <a:latin typeface="Arial" panose="020B0604020202020204" pitchFamily="34" charset="0"/>
                <a:ea typeface="Calibri" panose="020F0502020204030204" pitchFamily="34" charset="0"/>
              </a:rPr>
              <a:t>Carboxymaltose</a:t>
            </a:r>
            <a:r>
              <a:rPr lang="en-US" sz="1800" dirty="0">
                <a:solidFill>
                  <a:srgbClr val="000000"/>
                </a:solidFill>
                <a:effectLst/>
                <a:latin typeface="Arial" panose="020B0604020202020204" pitchFamily="34" charset="0"/>
                <a:ea typeface="Calibri" panose="020F0502020204030204" pitchFamily="34" charset="0"/>
              </a:rPr>
              <a:t> in Heart Failure with Iron Deficiency. N Engl J Med. 2023;389(11):975-86. </a:t>
            </a:r>
            <a:r>
              <a:rPr lang="en-CA" sz="1800" dirty="0">
                <a:solidFill>
                  <a:srgbClr val="000000"/>
                </a:solidFill>
                <a:effectLst/>
                <a:latin typeface="Arial" panose="020B0604020202020204" pitchFamily="34" charset="0"/>
                <a:ea typeface="Calibri" panose="020F0502020204030204" pitchFamily="34" charset="0"/>
              </a:rPr>
              <a:t> </a:t>
            </a:r>
            <a:endParaRPr lang="fr-CA" sz="1800" dirty="0">
              <a:solidFill>
                <a:srgbClr val="000000"/>
              </a:solidFill>
              <a:effectLst/>
              <a:latin typeface="Calibri" panose="020F0502020204030204" pitchFamily="34" charset="0"/>
              <a:ea typeface="Calibri" panose="020F0502020204030204" pitchFamily="34" charset="0"/>
            </a:endParaRPr>
          </a:p>
          <a:p>
            <a:pPr marL="0" indent="0">
              <a:buNone/>
            </a:pPr>
            <a:r>
              <a:rPr lang="en-CA" sz="1800" dirty="0" err="1">
                <a:solidFill>
                  <a:srgbClr val="000000"/>
                </a:solidFill>
                <a:effectLst/>
                <a:latin typeface="Arial" panose="020B0604020202020204" pitchFamily="34" charset="0"/>
                <a:ea typeface="Calibri" panose="020F0502020204030204" pitchFamily="34" charset="0"/>
              </a:rPr>
              <a:t>Biscaglia</a:t>
            </a:r>
            <a:r>
              <a:rPr lang="en-CA" sz="1800" dirty="0">
                <a:solidFill>
                  <a:srgbClr val="000000"/>
                </a:solidFill>
                <a:effectLst/>
                <a:latin typeface="Arial" panose="020B0604020202020204" pitchFamily="34" charset="0"/>
                <a:ea typeface="Calibri" panose="020F0502020204030204" pitchFamily="34" charset="0"/>
              </a:rPr>
              <a:t> S, </a:t>
            </a:r>
            <a:r>
              <a:rPr lang="en-CA" sz="1800" dirty="0" err="1">
                <a:solidFill>
                  <a:srgbClr val="000000"/>
                </a:solidFill>
                <a:effectLst/>
                <a:latin typeface="Arial" panose="020B0604020202020204" pitchFamily="34" charset="0"/>
                <a:ea typeface="Calibri" panose="020F0502020204030204" pitchFamily="34" charset="0"/>
              </a:rPr>
              <a:t>Guiducci</a:t>
            </a:r>
            <a:r>
              <a:rPr lang="en-CA" sz="1800" dirty="0">
                <a:solidFill>
                  <a:srgbClr val="000000"/>
                </a:solidFill>
                <a:effectLst/>
                <a:latin typeface="Arial" panose="020B0604020202020204" pitchFamily="34" charset="0"/>
                <a:ea typeface="Calibri" panose="020F0502020204030204" pitchFamily="34" charset="0"/>
              </a:rPr>
              <a:t> V, </a:t>
            </a:r>
            <a:r>
              <a:rPr lang="en-CA" sz="1800" dirty="0" err="1">
                <a:solidFill>
                  <a:srgbClr val="000000"/>
                </a:solidFill>
                <a:effectLst/>
                <a:latin typeface="Arial" panose="020B0604020202020204" pitchFamily="34" charset="0"/>
                <a:ea typeface="Calibri" panose="020F0502020204030204" pitchFamily="34" charset="0"/>
              </a:rPr>
              <a:t>Escaned</a:t>
            </a:r>
            <a:r>
              <a:rPr lang="en-CA" sz="1800" dirty="0">
                <a:solidFill>
                  <a:srgbClr val="000000"/>
                </a:solidFill>
                <a:effectLst/>
                <a:latin typeface="Arial" panose="020B0604020202020204" pitchFamily="34" charset="0"/>
                <a:ea typeface="Calibri" panose="020F0502020204030204" pitchFamily="34" charset="0"/>
              </a:rPr>
              <a:t> J, Moreno R, </a:t>
            </a:r>
            <a:r>
              <a:rPr lang="en-CA" sz="1800" dirty="0" err="1">
                <a:solidFill>
                  <a:srgbClr val="000000"/>
                </a:solidFill>
                <a:effectLst/>
                <a:latin typeface="Arial" panose="020B0604020202020204" pitchFamily="34" charset="0"/>
                <a:ea typeface="Calibri" panose="020F0502020204030204" pitchFamily="34" charset="0"/>
              </a:rPr>
              <a:t>Lanzilotti</a:t>
            </a:r>
            <a:r>
              <a:rPr lang="en-CA" sz="1800" dirty="0">
                <a:solidFill>
                  <a:srgbClr val="000000"/>
                </a:solidFill>
                <a:effectLst/>
                <a:latin typeface="Arial" panose="020B0604020202020204" pitchFamily="34" charset="0"/>
                <a:ea typeface="Calibri" panose="020F0502020204030204" pitchFamily="34" charset="0"/>
              </a:rPr>
              <a:t> V, </a:t>
            </a:r>
            <a:r>
              <a:rPr lang="en-CA" sz="1800" dirty="0" err="1">
                <a:solidFill>
                  <a:srgbClr val="000000"/>
                </a:solidFill>
                <a:effectLst/>
                <a:latin typeface="Arial" panose="020B0604020202020204" pitchFamily="34" charset="0"/>
                <a:ea typeface="Calibri" panose="020F0502020204030204" pitchFamily="34" charset="0"/>
              </a:rPr>
              <a:t>Santarelli</a:t>
            </a:r>
            <a:r>
              <a:rPr lang="en-CA" sz="1800" dirty="0">
                <a:solidFill>
                  <a:srgbClr val="000000"/>
                </a:solidFill>
                <a:effectLst/>
                <a:latin typeface="Arial" panose="020B0604020202020204" pitchFamily="34" charset="0"/>
                <a:ea typeface="Calibri" panose="020F0502020204030204" pitchFamily="34" charset="0"/>
              </a:rPr>
              <a:t> A, et al. Complete or Culprit-Only PCI in Older Patients with Myocardial Infarction. </a:t>
            </a:r>
            <a:r>
              <a:rPr lang="en-US" sz="1800" dirty="0">
                <a:solidFill>
                  <a:srgbClr val="000000"/>
                </a:solidFill>
                <a:effectLst/>
                <a:latin typeface="Arial" panose="020B0604020202020204" pitchFamily="34" charset="0"/>
                <a:ea typeface="Calibri" panose="020F0502020204030204" pitchFamily="34" charset="0"/>
              </a:rPr>
              <a:t>N Engl J Med. 2023;389(10):889-98.  </a:t>
            </a:r>
            <a:endParaRPr lang="fr-CA" sz="18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03266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Autres articles récents</a:t>
            </a:r>
          </a:p>
        </p:txBody>
      </p:sp>
      <p:sp>
        <p:nvSpPr>
          <p:cNvPr id="3" name="Espace réservé du contenu 2"/>
          <p:cNvSpPr>
            <a:spLocks noGrp="1"/>
          </p:cNvSpPr>
          <p:nvPr>
            <p:ph idx="1"/>
          </p:nvPr>
        </p:nvSpPr>
        <p:spPr/>
        <p:txBody>
          <a:bodyPr/>
          <a:lstStyle/>
          <a:p>
            <a:pPr marL="0" indent="0">
              <a:buNone/>
            </a:pPr>
            <a:r>
              <a:rPr lang="en-US" sz="1800" dirty="0" err="1">
                <a:solidFill>
                  <a:srgbClr val="000000"/>
                </a:solidFill>
                <a:effectLst/>
                <a:latin typeface="Arial" panose="020B0604020202020204" pitchFamily="34" charset="0"/>
                <a:ea typeface="Calibri" panose="020F0502020204030204" pitchFamily="34" charset="0"/>
              </a:rPr>
              <a:t>Kosiborod</a:t>
            </a:r>
            <a:r>
              <a:rPr lang="en-US" sz="1800" dirty="0">
                <a:solidFill>
                  <a:srgbClr val="000000"/>
                </a:solidFill>
                <a:effectLst/>
                <a:latin typeface="Arial" panose="020B0604020202020204" pitchFamily="34" charset="0"/>
                <a:ea typeface="Calibri" panose="020F0502020204030204" pitchFamily="34" charset="0"/>
              </a:rPr>
              <a:t> MN, </a:t>
            </a:r>
            <a:r>
              <a:rPr lang="en-US" sz="1800" dirty="0" err="1">
                <a:solidFill>
                  <a:srgbClr val="000000"/>
                </a:solidFill>
                <a:effectLst/>
                <a:latin typeface="Arial" panose="020B0604020202020204" pitchFamily="34" charset="0"/>
                <a:ea typeface="Calibri" panose="020F0502020204030204" pitchFamily="34" charset="0"/>
              </a:rPr>
              <a:t>Abildstrom</a:t>
            </a:r>
            <a:r>
              <a:rPr lang="en-US" sz="1800" dirty="0">
                <a:solidFill>
                  <a:srgbClr val="000000"/>
                </a:solidFill>
                <a:effectLst/>
                <a:latin typeface="Arial" panose="020B0604020202020204" pitchFamily="34" charset="0"/>
                <a:ea typeface="Calibri" panose="020F0502020204030204" pitchFamily="34" charset="0"/>
              </a:rPr>
              <a:t> SZ, Borlaug BA, Butler J, Rasmussen S, Davies M, et al. </a:t>
            </a:r>
            <a:r>
              <a:rPr lang="en-US" sz="1800" dirty="0" err="1">
                <a:solidFill>
                  <a:srgbClr val="000000"/>
                </a:solidFill>
                <a:effectLst/>
                <a:latin typeface="Arial" panose="020B0604020202020204" pitchFamily="34" charset="0"/>
                <a:ea typeface="Calibri" panose="020F0502020204030204" pitchFamily="34" charset="0"/>
              </a:rPr>
              <a:t>Semaglutide</a:t>
            </a:r>
            <a:r>
              <a:rPr lang="en-US" sz="1800" dirty="0">
                <a:solidFill>
                  <a:srgbClr val="000000"/>
                </a:solidFill>
                <a:effectLst/>
                <a:latin typeface="Arial" panose="020B0604020202020204" pitchFamily="34" charset="0"/>
                <a:ea typeface="Calibri" panose="020F0502020204030204" pitchFamily="34" charset="0"/>
              </a:rPr>
              <a:t> in Patients with Heart Failure with Preserved Ejection Fraction and Obesity. N Engl J Med. 2023;389(12):1069-84.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CA" sz="1800" dirty="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p>
            <a:pPr marL="0" indent="0">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Magnussen C, Ojeda FM, Leong DP, Alegre-Diaz J,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Amouyel</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 Aviles-Santa L, et al; Global Cardiovascular Risk Consortium. Global Effect of Modifiable Risk Factors on Cardiovascular Disease and Mortality. N Engl J Med. 2023;389(14):1273-1285.  </a:t>
            </a:r>
            <a:endParaRPr lang="fr-CA" sz="1800" dirty="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p>
            <a:pPr marL="0" indent="0">
              <a:buNone/>
            </a:pP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Spiera</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RF,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Unizony</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 Warrington KJ, Sloane J,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Giannelou</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 Nivens MC, et al; SAPHYR Investigators. Sarilumab for Relapse of Polymyalgia Rheumatica during Glucocorticoid Taper. N Engl J Med. 2023;389(14):1263-1272.  </a:t>
            </a:r>
            <a:endParaRPr lang="fr-CA" sz="1800" dirty="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p>
            <a:pPr marL="0" indent="0">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Sohns C, Fox H,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Marrouche</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NF,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Crijns</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HJGM, Costard-</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Jaeckle</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Bergau</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 et al; CASTLE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HTx</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Investigators. Catheter Ablation in End-Stage Heart Failure with Atrial Fibrillation. N Engl J Med. 2023;389(15):1380-1389.  </a:t>
            </a:r>
            <a:endParaRPr lang="fr-CA" sz="1800" dirty="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p>
            <a:pPr marL="0" indent="0">
              <a:buNone/>
            </a:pP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Misset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Piagnerelli</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Hoste</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 Dardenne N, Grimaldi D, Michaux I, et al. Convalescent Plasma for Covid-19-Induced ARDS in Mechanically Ventilated Patients. N Engl J Med. 2023;389(17):1590-1600.  </a:t>
            </a:r>
            <a:endParaRPr lang="fr-CA" sz="1800" dirty="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p>
            <a:pPr marL="0" indent="0">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Lee TTM, Collett C,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Bergford</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 Hartnell S, Scott EM, Lindsay RS, et al;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AiDAPT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Collaborative Group. Automated Insulin Delivery in Women with Pregnancy Complicated by Type 1 Diabetes. N Engl J Med. 2023;389(17):1566-1578. </a:t>
            </a:r>
            <a:endParaRPr lang="fr-FR" dirty="0"/>
          </a:p>
        </p:txBody>
      </p:sp>
    </p:spTree>
    <p:extLst>
      <p:ext uri="{BB962C8B-B14F-4D97-AF65-F5344CB8AC3E}">
        <p14:creationId xmlns:p14="http://schemas.microsoft.com/office/powerpoint/2010/main" val="1863331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Guides </a:t>
            </a:r>
            <a:r>
              <a:rPr lang="fr-FR" b="0">
                <a:solidFill>
                  <a:srgbClr val="000000"/>
                </a:solidFill>
              </a:rPr>
              <a:t>de pratique récents</a:t>
            </a:r>
            <a:endParaRPr lang="fr-FR" b="0" dirty="0">
              <a:solidFill>
                <a:srgbClr val="000000"/>
              </a:solidFill>
            </a:endParaRPr>
          </a:p>
        </p:txBody>
      </p:sp>
      <p:sp>
        <p:nvSpPr>
          <p:cNvPr id="3" name="Espace réservé du contenu 2"/>
          <p:cNvSpPr>
            <a:spLocks noGrp="1"/>
          </p:cNvSpPr>
          <p:nvPr>
            <p:ph idx="1"/>
          </p:nvPr>
        </p:nvSpPr>
        <p:spPr/>
        <p:txBody>
          <a:bodyPr/>
          <a:lstStyle/>
          <a:p>
            <a:pPr marL="0" indent="0">
              <a:buNone/>
            </a:pPr>
            <a:r>
              <a:rPr lang="en-US" sz="1800" dirty="0">
                <a:solidFill>
                  <a:srgbClr val="000000"/>
                </a:solidFill>
                <a:effectLst/>
                <a:latin typeface="Arial" panose="020B0604020202020204" pitchFamily="34" charset="0"/>
                <a:ea typeface="Calibri" panose="020F0502020204030204" pitchFamily="34" charset="0"/>
              </a:rPr>
              <a:t>Virani SS, Newby LK, Arnold SV, Bittner V, Brewer LC, Demeter SH, et al. 2023 AHA/ACC/ACCP/ASPC/NLA/PCNA Guideline for the Management of Patients With Chronic Coronary Disease: A Report of the American Heart Association/American College of Cardiology Joint Committee on Clinical Practice Guidelines. Circulation. 2023;148(9):e9-e119. </a:t>
            </a:r>
            <a:endParaRPr lang="fr-CA" sz="1800" dirty="0">
              <a:solidFill>
                <a:srgbClr val="000000"/>
              </a:solidFill>
              <a:effectLst/>
              <a:latin typeface="Calibri" panose="020F0502020204030204" pitchFamily="34" charset="0"/>
              <a:ea typeface="Calibri" panose="020F0502020204030204" pitchFamily="34" charset="0"/>
            </a:endParaRPr>
          </a:p>
          <a:p>
            <a:pPr marL="0" indent="0">
              <a:buNone/>
            </a:pPr>
            <a:r>
              <a:rPr lang="en-CA" sz="1800" dirty="0">
                <a:solidFill>
                  <a:srgbClr val="000000"/>
                </a:solidFill>
                <a:effectLst/>
                <a:latin typeface="Arial" panose="020B0604020202020204" pitchFamily="34" charset="0"/>
                <a:ea typeface="Calibri" panose="020F0502020204030204" pitchFamily="34" charset="0"/>
              </a:rPr>
              <a:t>Rochester CL, Alison JA, Carlin B, Jenkins AR, Cox NS, </a:t>
            </a:r>
            <a:r>
              <a:rPr lang="en-CA" sz="1800" dirty="0" err="1">
                <a:solidFill>
                  <a:srgbClr val="000000"/>
                </a:solidFill>
                <a:effectLst/>
                <a:latin typeface="Arial" panose="020B0604020202020204" pitchFamily="34" charset="0"/>
                <a:ea typeface="Calibri" panose="020F0502020204030204" pitchFamily="34" charset="0"/>
              </a:rPr>
              <a:t>Bauldoff</a:t>
            </a:r>
            <a:r>
              <a:rPr lang="en-CA" sz="1800" dirty="0">
                <a:solidFill>
                  <a:srgbClr val="000000"/>
                </a:solidFill>
                <a:effectLst/>
                <a:latin typeface="Arial" panose="020B0604020202020204" pitchFamily="34" charset="0"/>
                <a:ea typeface="Calibri" panose="020F0502020204030204" pitchFamily="34" charset="0"/>
              </a:rPr>
              <a:t> G, et al. </a:t>
            </a:r>
            <a:r>
              <a:rPr lang="en-US" sz="1800" dirty="0">
                <a:solidFill>
                  <a:srgbClr val="000000"/>
                </a:solidFill>
                <a:effectLst/>
                <a:latin typeface="Arial" panose="020B0604020202020204" pitchFamily="34" charset="0"/>
                <a:ea typeface="Calibri" panose="020F0502020204030204" pitchFamily="34" charset="0"/>
              </a:rPr>
              <a:t>Pulmonary Rehabilitation for Adults with Chronic Respiratory Disease: An Official American Thoracic Society Clinical Practice Guideline. Am J Respir Crit Care Med. 2023;208(4):e7-e26. </a:t>
            </a:r>
          </a:p>
          <a:p>
            <a:pPr marL="0" indent="0">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Bourbeau J, Bhutani M, Hernandez P, Aaron SD, Beauchesne MF,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Kermelly</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SB, et al. 2023 Canadian Thoracic Society Guideline on Pharmacotherapy in Patients With Stable COPD. Chest. 2023:S0012-3692(23)05275-3. </a:t>
            </a:r>
          </a:p>
          <a:p>
            <a:pPr marL="0" indent="0">
              <a:buNone/>
            </a:pPr>
            <a:r>
              <a:rPr lang="en-US" sz="1800" dirty="0">
                <a:solidFill>
                  <a:srgbClr val="000000"/>
                </a:solidFill>
                <a:effectLst/>
                <a:latin typeface="Arial" panose="020B0604020202020204" pitchFamily="34" charset="0"/>
                <a:ea typeface="Calibri" panose="020F0502020204030204" pitchFamily="34" charset="0"/>
              </a:rPr>
              <a:t>Morin SN, Feldman S, Funnell L, </a:t>
            </a:r>
            <a:r>
              <a:rPr lang="en-US" sz="1800" dirty="0" err="1">
                <a:solidFill>
                  <a:srgbClr val="000000"/>
                </a:solidFill>
                <a:effectLst/>
                <a:latin typeface="Arial" panose="020B0604020202020204" pitchFamily="34" charset="0"/>
                <a:ea typeface="Calibri" panose="020F0502020204030204" pitchFamily="34" charset="0"/>
              </a:rPr>
              <a:t>Giangregorio</a:t>
            </a:r>
            <a:r>
              <a:rPr lang="en-US" sz="1800" dirty="0">
                <a:solidFill>
                  <a:srgbClr val="000000"/>
                </a:solidFill>
                <a:effectLst/>
                <a:latin typeface="Arial" panose="020B0604020202020204" pitchFamily="34" charset="0"/>
                <a:ea typeface="Calibri" panose="020F0502020204030204" pitchFamily="34" charset="0"/>
              </a:rPr>
              <a:t> L, Kim S, McDonald-Blumer H, et al. Clinical practice guideline for management of osteoporosis and fracture prevention in Canada: 2023 update. CMAJ. 2023;195(39):E1333-E48. </a:t>
            </a:r>
          </a:p>
          <a:p>
            <a:pPr marL="0" indent="0">
              <a:buNone/>
            </a:pPr>
            <a:r>
              <a:rPr lang="en-US" sz="1800" dirty="0">
                <a:solidFill>
                  <a:srgbClr val="000000"/>
                </a:solidFill>
                <a:effectLst/>
                <a:latin typeface="Arial" panose="020B0604020202020204" pitchFamily="34" charset="0"/>
                <a:ea typeface="Calibri" panose="020F0502020204030204" pitchFamily="34" charset="0"/>
              </a:rPr>
              <a:t>Wood E, Bright J, Hsu K, Goel N, Ross JWG, Hanson A, et al. Canadian guideline for the clinical management of high-risk drinking and alcohol use disorder. CMAJ. 2023;195(40):E1364-E79. </a:t>
            </a:r>
            <a:r>
              <a:rPr lang="en-US" sz="1800" dirty="0" err="1">
                <a:solidFill>
                  <a:srgbClr val="000000"/>
                </a:solidFill>
                <a:effectLst/>
                <a:latin typeface="Arial" panose="020B0604020202020204" pitchFamily="34" charset="0"/>
                <a:ea typeface="Calibri" panose="020F0502020204030204" pitchFamily="34" charset="0"/>
              </a:rPr>
              <a:t>Kolber</a:t>
            </a:r>
            <a:r>
              <a:rPr lang="en-US" sz="1800" dirty="0">
                <a:solidFill>
                  <a:srgbClr val="000000"/>
                </a:solidFill>
                <a:effectLst/>
                <a:latin typeface="Arial" panose="020B0604020202020204" pitchFamily="34" charset="0"/>
                <a:ea typeface="Calibri" panose="020F0502020204030204" pitchFamily="34" charset="0"/>
              </a:rPr>
              <a:t> MR, </a:t>
            </a:r>
            <a:r>
              <a:rPr lang="en-US" sz="1800" dirty="0" err="1">
                <a:solidFill>
                  <a:srgbClr val="000000"/>
                </a:solidFill>
                <a:effectLst/>
                <a:latin typeface="Arial" panose="020B0604020202020204" pitchFamily="34" charset="0"/>
                <a:ea typeface="Calibri" panose="020F0502020204030204" pitchFamily="34" charset="0"/>
              </a:rPr>
              <a:t>Klarenbach</a:t>
            </a:r>
            <a:r>
              <a:rPr lang="en-US" sz="1800" dirty="0">
                <a:solidFill>
                  <a:srgbClr val="000000"/>
                </a:solidFill>
                <a:effectLst/>
                <a:latin typeface="Arial" panose="020B0604020202020204" pitchFamily="34" charset="0"/>
                <a:ea typeface="Calibri" panose="020F0502020204030204" pitchFamily="34" charset="0"/>
              </a:rPr>
              <a:t> S, </a:t>
            </a:r>
            <a:endParaRPr lang="fr-FR" dirty="0">
              <a:solidFill>
                <a:srgbClr val="000000"/>
              </a:solidFill>
            </a:endParaRPr>
          </a:p>
        </p:txBody>
      </p:sp>
    </p:spTree>
    <p:extLst>
      <p:ext uri="{BB962C8B-B14F-4D97-AF65-F5344CB8AC3E}">
        <p14:creationId xmlns:p14="http://schemas.microsoft.com/office/powerpoint/2010/main" val="2720338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Guides </a:t>
            </a:r>
            <a:r>
              <a:rPr lang="fr-FR" b="0">
                <a:solidFill>
                  <a:srgbClr val="000000"/>
                </a:solidFill>
              </a:rPr>
              <a:t>de pratique récents</a:t>
            </a:r>
            <a:endParaRPr lang="fr-FR" b="0" dirty="0">
              <a:solidFill>
                <a:srgbClr val="000000"/>
              </a:solidFill>
            </a:endParaRPr>
          </a:p>
        </p:txBody>
      </p:sp>
      <p:sp>
        <p:nvSpPr>
          <p:cNvPr id="3" name="Espace réservé du contenu 2"/>
          <p:cNvSpPr>
            <a:spLocks noGrp="1"/>
          </p:cNvSpPr>
          <p:nvPr>
            <p:ph idx="1"/>
          </p:nvPr>
        </p:nvSpPr>
        <p:spPr/>
        <p:txBody>
          <a:bodyPr/>
          <a:lstStyle/>
          <a:p>
            <a:pPr marL="0" indent="0">
              <a:buNone/>
            </a:pPr>
            <a:r>
              <a:rPr lang="en-US" sz="2000" dirty="0" err="1">
                <a:solidFill>
                  <a:srgbClr val="000000"/>
                </a:solidFill>
                <a:effectLst/>
                <a:latin typeface="Arial" panose="020B0604020202020204" pitchFamily="34" charset="0"/>
                <a:ea typeface="Calibri" panose="020F0502020204030204" pitchFamily="34" charset="0"/>
              </a:rPr>
              <a:t>Kolber</a:t>
            </a:r>
            <a:r>
              <a:rPr lang="en-US" sz="2000" dirty="0">
                <a:solidFill>
                  <a:srgbClr val="000000"/>
                </a:solidFill>
                <a:effectLst/>
                <a:latin typeface="Arial" panose="020B0604020202020204" pitchFamily="34" charset="0"/>
                <a:ea typeface="Calibri" panose="020F0502020204030204" pitchFamily="34" charset="0"/>
              </a:rPr>
              <a:t> MR, </a:t>
            </a:r>
            <a:r>
              <a:rPr lang="en-US" sz="2000" dirty="0" err="1">
                <a:solidFill>
                  <a:srgbClr val="000000"/>
                </a:solidFill>
                <a:effectLst/>
                <a:latin typeface="Arial" panose="020B0604020202020204" pitchFamily="34" charset="0"/>
                <a:ea typeface="Calibri" panose="020F0502020204030204" pitchFamily="34" charset="0"/>
              </a:rPr>
              <a:t>Klarenbach</a:t>
            </a:r>
            <a:r>
              <a:rPr lang="en-US" sz="2000" dirty="0">
                <a:solidFill>
                  <a:srgbClr val="000000"/>
                </a:solidFill>
                <a:effectLst/>
                <a:latin typeface="Arial" panose="020B0604020202020204" pitchFamily="34" charset="0"/>
                <a:ea typeface="Calibri" panose="020F0502020204030204" pitchFamily="34" charset="0"/>
              </a:rPr>
              <a:t> S, Cauchon M, Cotterill M, </a:t>
            </a:r>
            <a:r>
              <a:rPr lang="en-US" sz="2000" dirty="0" err="1">
                <a:solidFill>
                  <a:srgbClr val="000000"/>
                </a:solidFill>
                <a:effectLst/>
                <a:latin typeface="Arial" panose="020B0604020202020204" pitchFamily="34" charset="0"/>
                <a:ea typeface="Calibri" panose="020F0502020204030204" pitchFamily="34" charset="0"/>
              </a:rPr>
              <a:t>Regier</a:t>
            </a:r>
            <a:r>
              <a:rPr lang="en-US" sz="2000" dirty="0">
                <a:solidFill>
                  <a:srgbClr val="000000"/>
                </a:solidFill>
                <a:effectLst/>
                <a:latin typeface="Arial" panose="020B0604020202020204" pitchFamily="34" charset="0"/>
                <a:ea typeface="Calibri" panose="020F0502020204030204" pitchFamily="34" charset="0"/>
              </a:rPr>
              <a:t> L, Marceau RD, et al. </a:t>
            </a:r>
            <a:r>
              <a:rPr lang="fr-CA" sz="2000" dirty="0">
                <a:solidFill>
                  <a:srgbClr val="000000"/>
                </a:solidFill>
                <a:effectLst/>
                <a:latin typeface="Arial" panose="020B0604020202020204" pitchFamily="34" charset="0"/>
                <a:ea typeface="Calibri" panose="020F0502020204030204" pitchFamily="34" charset="0"/>
              </a:rPr>
              <a:t>Lignes directrices simplifiées de PEER sur les lipides : actualisation 2023: Prévention et prise en charge des maladies cardiovasculaires en soins primaires. </a:t>
            </a:r>
            <a:r>
              <a:rPr lang="en-US" sz="2000" dirty="0">
                <a:solidFill>
                  <a:srgbClr val="000000"/>
                </a:solidFill>
                <a:effectLst/>
                <a:latin typeface="Arial" panose="020B0604020202020204" pitchFamily="34" charset="0"/>
                <a:ea typeface="Calibri" panose="020F0502020204030204" pitchFamily="34" charset="0"/>
              </a:rPr>
              <a:t>Can Fam Physician. 2023;69(10):e189-e201.  </a:t>
            </a:r>
            <a:endParaRPr lang="fr-CA" sz="2000" dirty="0">
              <a:solidFill>
                <a:srgbClr val="000000"/>
              </a:solidFill>
              <a:effectLst/>
              <a:latin typeface="Calibri" panose="020F0502020204030204" pitchFamily="34" charset="0"/>
              <a:ea typeface="Calibri" panose="020F0502020204030204" pitchFamily="34" charset="0"/>
            </a:endParaRPr>
          </a:p>
          <a:p>
            <a:pPr marL="0" indent="0">
              <a:buNone/>
            </a:pPr>
            <a:r>
              <a:rPr lang="en-US" sz="2000" dirty="0">
                <a:solidFill>
                  <a:srgbClr val="000000"/>
                </a:solidFill>
                <a:effectLst/>
                <a:latin typeface="Arial" panose="020B0604020202020204" pitchFamily="34" charset="0"/>
                <a:ea typeface="Calibri" panose="020F0502020204030204" pitchFamily="34" charset="0"/>
              </a:rPr>
              <a:t>McDonagh TA, Metra M, Adamo M, Gardner RS, Baumbach A, Bohm M, et al. 2023 Focused Update of the 2021 ESC Guidelines for the diagnosis and treatment of acute and chronic heart failure. </a:t>
            </a:r>
            <a:r>
              <a:rPr lang="en-US" sz="2000" dirty="0" err="1">
                <a:solidFill>
                  <a:srgbClr val="000000"/>
                </a:solidFill>
                <a:effectLst/>
                <a:latin typeface="Arial" panose="020B0604020202020204" pitchFamily="34" charset="0"/>
                <a:ea typeface="Calibri" panose="020F0502020204030204" pitchFamily="34" charset="0"/>
              </a:rPr>
              <a:t>Eur</a:t>
            </a:r>
            <a:r>
              <a:rPr lang="en-US" sz="2000" dirty="0">
                <a:solidFill>
                  <a:srgbClr val="000000"/>
                </a:solidFill>
                <a:effectLst/>
                <a:latin typeface="Arial" panose="020B0604020202020204" pitchFamily="34" charset="0"/>
                <a:ea typeface="Calibri" panose="020F0502020204030204" pitchFamily="34" charset="0"/>
              </a:rPr>
              <a:t> Heart J. 2023;44(37):3627-39. Delgado V, </a:t>
            </a:r>
            <a:r>
              <a:rPr lang="en-US" sz="2000" dirty="0" err="1">
                <a:solidFill>
                  <a:srgbClr val="000000"/>
                </a:solidFill>
                <a:effectLst/>
                <a:latin typeface="Arial" panose="020B0604020202020204" pitchFamily="34" charset="0"/>
                <a:ea typeface="Calibri" panose="020F0502020204030204" pitchFamily="34" charset="0"/>
              </a:rPr>
              <a:t>Ajmone</a:t>
            </a:r>
            <a:r>
              <a:rPr lang="en-US" sz="2000" dirty="0">
                <a:solidFill>
                  <a:srgbClr val="000000"/>
                </a:solidFill>
                <a:effectLst/>
                <a:latin typeface="Arial" panose="020B0604020202020204" pitchFamily="34" charset="0"/>
                <a:ea typeface="Calibri" panose="020F0502020204030204" pitchFamily="34" charset="0"/>
              </a:rPr>
              <a:t> Marsan N, de </a:t>
            </a:r>
            <a:r>
              <a:rPr lang="en-US" sz="2000" dirty="0" err="1">
                <a:solidFill>
                  <a:srgbClr val="000000"/>
                </a:solidFill>
                <a:effectLst/>
                <a:latin typeface="Arial" panose="020B0604020202020204" pitchFamily="34" charset="0"/>
                <a:ea typeface="Calibri" panose="020F0502020204030204" pitchFamily="34" charset="0"/>
              </a:rPr>
              <a:t>Waha</a:t>
            </a:r>
            <a:r>
              <a:rPr lang="en-US" sz="2000" dirty="0">
                <a:solidFill>
                  <a:srgbClr val="000000"/>
                </a:solidFill>
                <a:effectLst/>
                <a:latin typeface="Arial" panose="020B0604020202020204" pitchFamily="34" charset="0"/>
                <a:ea typeface="Calibri" panose="020F0502020204030204" pitchFamily="34" charset="0"/>
              </a:rPr>
              <a:t> S, </a:t>
            </a:r>
            <a:r>
              <a:rPr lang="en-US" sz="2000" dirty="0" err="1">
                <a:solidFill>
                  <a:srgbClr val="000000"/>
                </a:solidFill>
                <a:effectLst/>
                <a:latin typeface="Arial" panose="020B0604020202020204" pitchFamily="34" charset="0"/>
                <a:ea typeface="Calibri" panose="020F0502020204030204" pitchFamily="34" charset="0"/>
              </a:rPr>
              <a:t>Bonaros</a:t>
            </a:r>
            <a:r>
              <a:rPr lang="en-US" sz="2000" dirty="0">
                <a:solidFill>
                  <a:srgbClr val="000000"/>
                </a:solidFill>
                <a:effectLst/>
                <a:latin typeface="Arial" panose="020B0604020202020204" pitchFamily="34" charset="0"/>
                <a:ea typeface="Calibri" panose="020F0502020204030204" pitchFamily="34" charset="0"/>
              </a:rPr>
              <a:t> N, </a:t>
            </a:r>
            <a:r>
              <a:rPr lang="en-US" sz="2000" dirty="0" err="1">
                <a:solidFill>
                  <a:srgbClr val="000000"/>
                </a:solidFill>
                <a:effectLst/>
                <a:latin typeface="Arial" panose="020B0604020202020204" pitchFamily="34" charset="0"/>
                <a:ea typeface="Calibri" panose="020F0502020204030204" pitchFamily="34" charset="0"/>
              </a:rPr>
              <a:t>Brida</a:t>
            </a:r>
            <a:r>
              <a:rPr lang="en-US" sz="2000" dirty="0">
                <a:solidFill>
                  <a:srgbClr val="000000"/>
                </a:solidFill>
                <a:effectLst/>
                <a:latin typeface="Arial" panose="020B0604020202020204" pitchFamily="34" charset="0"/>
                <a:ea typeface="Calibri" panose="020F0502020204030204" pitchFamily="34" charset="0"/>
              </a:rPr>
              <a:t> M, </a:t>
            </a:r>
            <a:r>
              <a:rPr lang="en-US" sz="2000" dirty="0" err="1">
                <a:solidFill>
                  <a:srgbClr val="000000"/>
                </a:solidFill>
                <a:effectLst/>
                <a:latin typeface="Arial" panose="020B0604020202020204" pitchFamily="34" charset="0"/>
                <a:ea typeface="Calibri" panose="020F0502020204030204" pitchFamily="34" charset="0"/>
              </a:rPr>
              <a:t>Burri</a:t>
            </a:r>
            <a:r>
              <a:rPr lang="en-US" sz="2000" dirty="0">
                <a:solidFill>
                  <a:srgbClr val="000000"/>
                </a:solidFill>
                <a:effectLst/>
                <a:latin typeface="Arial" panose="020B0604020202020204" pitchFamily="34" charset="0"/>
                <a:ea typeface="Calibri" panose="020F0502020204030204" pitchFamily="34" charset="0"/>
              </a:rPr>
              <a:t> H, et al. 2023 ESC Guidelines for the management of endocarditis. </a:t>
            </a:r>
            <a:r>
              <a:rPr lang="en-US" sz="2000" dirty="0" err="1">
                <a:solidFill>
                  <a:srgbClr val="000000"/>
                </a:solidFill>
                <a:effectLst/>
                <a:latin typeface="Arial" panose="020B0604020202020204" pitchFamily="34" charset="0"/>
                <a:ea typeface="Calibri" panose="020F0502020204030204" pitchFamily="34" charset="0"/>
              </a:rPr>
              <a:t>Eur</a:t>
            </a:r>
            <a:r>
              <a:rPr lang="en-US" sz="2000" dirty="0">
                <a:solidFill>
                  <a:srgbClr val="000000"/>
                </a:solidFill>
                <a:effectLst/>
                <a:latin typeface="Arial" panose="020B0604020202020204" pitchFamily="34" charset="0"/>
                <a:ea typeface="Calibri" panose="020F0502020204030204" pitchFamily="34" charset="0"/>
              </a:rPr>
              <a:t> Heart J. 2023;44(39):3948-4042.  </a:t>
            </a:r>
            <a:endParaRPr lang="fr-CA" sz="2000" dirty="0">
              <a:solidFill>
                <a:srgbClr val="000000"/>
              </a:solidFill>
              <a:effectLst/>
              <a:latin typeface="Calibri" panose="020F0502020204030204" pitchFamily="34" charset="0"/>
              <a:ea typeface="Calibri" panose="020F0502020204030204" pitchFamily="34" charset="0"/>
            </a:endParaRPr>
          </a:p>
          <a:p>
            <a:pPr marL="0" indent="0">
              <a:buNone/>
            </a:pPr>
            <a:r>
              <a:rPr lang="en-US" sz="2000" dirty="0">
                <a:solidFill>
                  <a:srgbClr val="000000"/>
                </a:solidFill>
                <a:effectLst/>
                <a:latin typeface="Arial" panose="020B0604020202020204" pitchFamily="34" charset="0"/>
                <a:ea typeface="Calibri" panose="020F0502020204030204" pitchFamily="34" charset="0"/>
              </a:rPr>
              <a:t>Byrne RA, Rossello X, Coughlan JJ, </a:t>
            </a:r>
            <a:r>
              <a:rPr lang="en-US" sz="2000" dirty="0" err="1">
                <a:solidFill>
                  <a:srgbClr val="000000"/>
                </a:solidFill>
                <a:effectLst/>
                <a:latin typeface="Arial" panose="020B0604020202020204" pitchFamily="34" charset="0"/>
                <a:ea typeface="Calibri" panose="020F0502020204030204" pitchFamily="34" charset="0"/>
              </a:rPr>
              <a:t>Barbato</a:t>
            </a:r>
            <a:r>
              <a:rPr lang="en-US" sz="2000" dirty="0">
                <a:solidFill>
                  <a:srgbClr val="000000"/>
                </a:solidFill>
                <a:effectLst/>
                <a:latin typeface="Arial" panose="020B0604020202020204" pitchFamily="34" charset="0"/>
                <a:ea typeface="Calibri" panose="020F0502020204030204" pitchFamily="34" charset="0"/>
              </a:rPr>
              <a:t> E, Berry C, </a:t>
            </a:r>
            <a:r>
              <a:rPr lang="en-US" sz="2000" dirty="0" err="1">
                <a:solidFill>
                  <a:srgbClr val="000000"/>
                </a:solidFill>
                <a:effectLst/>
                <a:latin typeface="Arial" panose="020B0604020202020204" pitchFamily="34" charset="0"/>
                <a:ea typeface="Calibri" panose="020F0502020204030204" pitchFamily="34" charset="0"/>
              </a:rPr>
              <a:t>Chieffo</a:t>
            </a:r>
            <a:r>
              <a:rPr lang="en-US" sz="2000" dirty="0">
                <a:solidFill>
                  <a:srgbClr val="000000"/>
                </a:solidFill>
                <a:effectLst/>
                <a:latin typeface="Arial" panose="020B0604020202020204" pitchFamily="34" charset="0"/>
                <a:ea typeface="Calibri" panose="020F0502020204030204" pitchFamily="34" charset="0"/>
              </a:rPr>
              <a:t> A, et al. 2023 ESC Guidelines for the management of acute coronary syndromes. </a:t>
            </a:r>
            <a:r>
              <a:rPr lang="en-US" sz="2000" dirty="0" err="1">
                <a:solidFill>
                  <a:srgbClr val="000000"/>
                </a:solidFill>
                <a:effectLst/>
                <a:latin typeface="Arial" panose="020B0604020202020204" pitchFamily="34" charset="0"/>
                <a:ea typeface="Calibri" panose="020F0502020204030204" pitchFamily="34" charset="0"/>
              </a:rPr>
              <a:t>Eur</a:t>
            </a:r>
            <a:r>
              <a:rPr lang="en-US" sz="2000" dirty="0">
                <a:solidFill>
                  <a:srgbClr val="000000"/>
                </a:solidFill>
                <a:effectLst/>
                <a:latin typeface="Arial" panose="020B0604020202020204" pitchFamily="34" charset="0"/>
                <a:ea typeface="Calibri" panose="020F0502020204030204" pitchFamily="34" charset="0"/>
              </a:rPr>
              <a:t> Heart J. 2023;44(38):3720-826.  </a:t>
            </a:r>
            <a:endParaRPr lang="fr-CA" sz="2000" dirty="0">
              <a:solidFill>
                <a:srgbClr val="000000"/>
              </a:solidFill>
              <a:effectLst/>
              <a:latin typeface="Calibri" panose="020F0502020204030204" pitchFamily="34" charset="0"/>
              <a:ea typeface="Calibri" panose="020F0502020204030204" pitchFamily="34" charset="0"/>
            </a:endParaRPr>
          </a:p>
          <a:p>
            <a:pPr marL="0" indent="0">
              <a:buNone/>
            </a:pPr>
            <a:r>
              <a:rPr lang="en-US" sz="2000" dirty="0" err="1">
                <a:solidFill>
                  <a:srgbClr val="000000"/>
                </a:solidFill>
                <a:effectLst/>
                <a:latin typeface="Arial" panose="020B0604020202020204" pitchFamily="34" charset="0"/>
                <a:ea typeface="Calibri" panose="020F0502020204030204" pitchFamily="34" charset="0"/>
              </a:rPr>
              <a:t>Barbhaiya</a:t>
            </a:r>
            <a:r>
              <a:rPr lang="en-US" sz="2000" dirty="0">
                <a:solidFill>
                  <a:srgbClr val="000000"/>
                </a:solidFill>
                <a:effectLst/>
                <a:latin typeface="Arial" panose="020B0604020202020204" pitchFamily="34" charset="0"/>
                <a:ea typeface="Calibri" panose="020F0502020204030204" pitchFamily="34" charset="0"/>
              </a:rPr>
              <a:t> M, </a:t>
            </a:r>
            <a:r>
              <a:rPr lang="en-US" sz="2000" dirty="0" err="1">
                <a:solidFill>
                  <a:srgbClr val="000000"/>
                </a:solidFill>
                <a:effectLst/>
                <a:latin typeface="Arial" panose="020B0604020202020204" pitchFamily="34" charset="0"/>
                <a:ea typeface="Calibri" panose="020F0502020204030204" pitchFamily="34" charset="0"/>
              </a:rPr>
              <a:t>Zuily</a:t>
            </a:r>
            <a:r>
              <a:rPr lang="en-US" sz="2000" dirty="0">
                <a:solidFill>
                  <a:srgbClr val="000000"/>
                </a:solidFill>
                <a:effectLst/>
                <a:latin typeface="Arial" panose="020B0604020202020204" pitchFamily="34" charset="0"/>
                <a:ea typeface="Calibri" panose="020F0502020204030204" pitchFamily="34" charset="0"/>
              </a:rPr>
              <a:t> S, Naden R, Hendry A, </a:t>
            </a:r>
            <a:r>
              <a:rPr lang="en-US" sz="2000" dirty="0" err="1">
                <a:solidFill>
                  <a:srgbClr val="000000"/>
                </a:solidFill>
                <a:effectLst/>
                <a:latin typeface="Arial" panose="020B0604020202020204" pitchFamily="34" charset="0"/>
                <a:ea typeface="Calibri" panose="020F0502020204030204" pitchFamily="34" charset="0"/>
              </a:rPr>
              <a:t>Manneville</a:t>
            </a:r>
            <a:r>
              <a:rPr lang="en-US" sz="2000" dirty="0">
                <a:solidFill>
                  <a:srgbClr val="000000"/>
                </a:solidFill>
                <a:effectLst/>
                <a:latin typeface="Arial" panose="020B0604020202020204" pitchFamily="34" charset="0"/>
                <a:ea typeface="Calibri" panose="020F0502020204030204" pitchFamily="34" charset="0"/>
              </a:rPr>
              <a:t> F, Amigo MC, et al. The 2023 ACR/EULAR Antiphospholipid Syndrome Classification Criteria. Arthritis </a:t>
            </a:r>
            <a:r>
              <a:rPr lang="en-US" sz="2000" dirty="0" err="1">
                <a:solidFill>
                  <a:srgbClr val="000000"/>
                </a:solidFill>
                <a:effectLst/>
                <a:latin typeface="Arial" panose="020B0604020202020204" pitchFamily="34" charset="0"/>
                <a:ea typeface="Calibri" panose="020F0502020204030204" pitchFamily="34" charset="0"/>
              </a:rPr>
              <a:t>Rheumatol</a:t>
            </a:r>
            <a:r>
              <a:rPr lang="en-US" sz="2000" dirty="0">
                <a:solidFill>
                  <a:srgbClr val="000000"/>
                </a:solidFill>
                <a:effectLst/>
                <a:latin typeface="Arial" panose="020B0604020202020204" pitchFamily="34" charset="0"/>
                <a:ea typeface="Calibri" panose="020F0502020204030204" pitchFamily="34" charset="0"/>
              </a:rPr>
              <a:t>. 2023;75(10):1687-702. </a:t>
            </a:r>
            <a:endParaRPr lang="fr-CA" sz="2000" dirty="0">
              <a:solidFill>
                <a:srgbClr val="000000"/>
              </a:solidFill>
              <a:effectLst/>
              <a:latin typeface="Calibri" panose="020F0502020204030204" pitchFamily="34" charset="0"/>
              <a:ea typeface="Calibri" panose="020F0502020204030204" pitchFamily="34" charset="0"/>
            </a:endParaRPr>
          </a:p>
          <a:p>
            <a:pPr marL="0" indent="0">
              <a:buNone/>
            </a:pPr>
            <a:r>
              <a:rPr lang="en-US" sz="20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Abhishek A, Tedeschi SK, </a:t>
            </a:r>
            <a:r>
              <a:rPr lang="en-US" sz="2000" dirty="0" err="1">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Pascart</a:t>
            </a:r>
            <a:r>
              <a:rPr lang="en-US" sz="20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 T, </a:t>
            </a:r>
            <a:r>
              <a:rPr lang="en-US" sz="2000" dirty="0" err="1">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Latourte</a:t>
            </a:r>
            <a:r>
              <a:rPr lang="en-US" sz="20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 A, </a:t>
            </a:r>
            <a:r>
              <a:rPr lang="en-US" sz="2000" dirty="0" err="1">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Dalbeth</a:t>
            </a:r>
            <a:r>
              <a:rPr lang="en-US" sz="20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 N, </a:t>
            </a:r>
            <a:r>
              <a:rPr lang="en-US" sz="2000" dirty="0" err="1">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Neogi</a:t>
            </a:r>
            <a:r>
              <a:rPr lang="en-US" sz="20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 T, et al. The 2023 ACR/EULAR Classification Criteria for Calcium Pyrophosphate Deposition Disease. Arthritis </a:t>
            </a:r>
            <a:r>
              <a:rPr lang="en-US" sz="2000" dirty="0" err="1">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Rheumatol</a:t>
            </a:r>
            <a:r>
              <a:rPr lang="en-US" sz="20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 2023;75(10):1703-13. </a:t>
            </a:r>
            <a:endParaRPr lang="fr-FR" sz="2000" dirty="0">
              <a:solidFill>
                <a:srgbClr val="000000"/>
              </a:solidFill>
            </a:endParaRPr>
          </a:p>
        </p:txBody>
      </p:sp>
    </p:spTree>
    <p:extLst>
      <p:ext uri="{BB962C8B-B14F-4D97-AF65-F5344CB8AC3E}">
        <p14:creationId xmlns:p14="http://schemas.microsoft.com/office/powerpoint/2010/main" val="2223691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Mise en contexte</a:t>
            </a:r>
          </a:p>
        </p:txBody>
      </p:sp>
    </p:spTree>
    <p:extLst>
      <p:ext uri="{BB962C8B-B14F-4D97-AF65-F5344CB8AC3E}">
        <p14:creationId xmlns:p14="http://schemas.microsoft.com/office/powerpoint/2010/main" val="3353908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Méthode</a:t>
            </a:r>
          </a:p>
        </p:txBody>
      </p:sp>
      <p:sp>
        <p:nvSpPr>
          <p:cNvPr id="3" name="Espace réservé du contenu 2"/>
          <p:cNvSpPr>
            <a:spLocks noGrp="1"/>
          </p:cNvSpPr>
          <p:nvPr>
            <p:ph idx="1"/>
          </p:nvPr>
        </p:nvSpPr>
        <p:spPr/>
        <p:txBody>
          <a:bodyPr/>
          <a:lstStyle/>
          <a:p>
            <a:pPr>
              <a:buNone/>
            </a:pPr>
            <a:r>
              <a:rPr lang="fr-CA" dirty="0">
                <a:solidFill>
                  <a:srgbClr val="000000"/>
                </a:solidFill>
              </a:rPr>
              <a:t>Devis : essai clinique randomisé (quadruple insu).</a:t>
            </a:r>
          </a:p>
          <a:p>
            <a:pPr>
              <a:buNone/>
            </a:pPr>
            <a:endParaRPr lang="fr-CA" dirty="0">
              <a:solidFill>
                <a:srgbClr val="000000"/>
              </a:solidFill>
            </a:endParaRPr>
          </a:p>
          <a:p>
            <a:pPr>
              <a:buNone/>
            </a:pPr>
            <a:r>
              <a:rPr lang="fr-CA" b="1" dirty="0">
                <a:solidFill>
                  <a:srgbClr val="000000"/>
                </a:solidFill>
              </a:rPr>
              <a:t>P</a:t>
            </a:r>
            <a:r>
              <a:rPr lang="fr-CA" dirty="0">
                <a:solidFill>
                  <a:srgbClr val="000000"/>
                </a:solidFill>
              </a:rPr>
              <a:t>opulation : 847 adultes hospitalisés aux SI, sous ventilation mécanique depuis 3-4 jours, sans critères d’exclusion (</a:t>
            </a:r>
            <a:r>
              <a:rPr lang="en-US" dirty="0">
                <a:solidFill>
                  <a:srgbClr val="000000"/>
                </a:solidFill>
              </a:rPr>
              <a:t>PAV </a:t>
            </a:r>
            <a:r>
              <a:rPr lang="en-US" dirty="0" err="1">
                <a:solidFill>
                  <a:srgbClr val="000000"/>
                </a:solidFill>
              </a:rPr>
              <a:t>confirmée</a:t>
            </a:r>
            <a:r>
              <a:rPr lang="en-US" dirty="0">
                <a:solidFill>
                  <a:srgbClr val="000000"/>
                </a:solidFill>
              </a:rPr>
              <a:t>/</a:t>
            </a:r>
            <a:r>
              <a:rPr lang="en-US" dirty="0" err="1">
                <a:solidFill>
                  <a:srgbClr val="000000"/>
                </a:solidFill>
              </a:rPr>
              <a:t>soupçonnée</a:t>
            </a:r>
            <a:r>
              <a:rPr lang="en-US" dirty="0">
                <a:solidFill>
                  <a:srgbClr val="000000"/>
                </a:solidFill>
              </a:rPr>
              <a:t>, IRA, </a:t>
            </a:r>
            <a:r>
              <a:rPr lang="en-US" dirty="0" err="1">
                <a:solidFill>
                  <a:srgbClr val="000000"/>
                </a:solidFill>
              </a:rPr>
              <a:t>DFGe</a:t>
            </a:r>
            <a:r>
              <a:rPr lang="en-US" dirty="0">
                <a:solidFill>
                  <a:srgbClr val="000000"/>
                </a:solidFill>
              </a:rPr>
              <a:t> &lt; 30 mL/min., </a:t>
            </a:r>
            <a:r>
              <a:rPr lang="en-US" dirty="0" err="1">
                <a:solidFill>
                  <a:srgbClr val="000000"/>
                </a:solidFill>
              </a:rPr>
              <a:t>extubation</a:t>
            </a:r>
            <a:r>
              <a:rPr lang="en-US" dirty="0">
                <a:solidFill>
                  <a:srgbClr val="000000"/>
                </a:solidFill>
              </a:rPr>
              <a:t> </a:t>
            </a:r>
            <a:r>
              <a:rPr lang="en-US" dirty="0" err="1">
                <a:solidFill>
                  <a:srgbClr val="000000"/>
                </a:solidFill>
              </a:rPr>
              <a:t>programmée</a:t>
            </a:r>
            <a:r>
              <a:rPr lang="en-US" dirty="0">
                <a:solidFill>
                  <a:srgbClr val="000000"/>
                </a:solidFill>
              </a:rPr>
              <a:t> &lt; 24 h, </a:t>
            </a:r>
            <a:r>
              <a:rPr lang="en-US" dirty="0" err="1">
                <a:solidFill>
                  <a:srgbClr val="000000"/>
                </a:solidFill>
              </a:rPr>
              <a:t>trachéotomie</a:t>
            </a:r>
            <a:r>
              <a:rPr lang="en-US" dirty="0">
                <a:solidFill>
                  <a:srgbClr val="000000"/>
                </a:solidFill>
              </a:rPr>
              <a:t>, </a:t>
            </a:r>
            <a:r>
              <a:rPr lang="en-US" dirty="0" err="1">
                <a:solidFill>
                  <a:srgbClr val="000000"/>
                </a:solidFill>
              </a:rPr>
              <a:t>prise</a:t>
            </a:r>
            <a:r>
              <a:rPr lang="en-US" dirty="0">
                <a:solidFill>
                  <a:srgbClr val="000000"/>
                </a:solidFill>
              </a:rPr>
              <a:t> </a:t>
            </a:r>
            <a:r>
              <a:rPr lang="en-US" dirty="0" err="1">
                <a:solidFill>
                  <a:srgbClr val="000000"/>
                </a:solidFill>
              </a:rPr>
              <a:t>d’aminoglycosides</a:t>
            </a:r>
            <a:r>
              <a:rPr lang="en-US" dirty="0">
                <a:solidFill>
                  <a:srgbClr val="000000"/>
                </a:solidFill>
              </a:rPr>
              <a:t> systémiques, </a:t>
            </a:r>
            <a:r>
              <a:rPr lang="en-US" dirty="0" err="1">
                <a:solidFill>
                  <a:srgbClr val="000000"/>
                </a:solidFill>
              </a:rPr>
              <a:t>allergie</a:t>
            </a:r>
            <a:r>
              <a:rPr lang="en-US" dirty="0">
                <a:solidFill>
                  <a:srgbClr val="000000"/>
                </a:solidFill>
              </a:rPr>
              <a:t> aux aminoglycosides, </a:t>
            </a:r>
            <a:r>
              <a:rPr lang="en-US" dirty="0" err="1">
                <a:solidFill>
                  <a:srgbClr val="000000"/>
                </a:solidFill>
              </a:rPr>
              <a:t>grossesse</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allaitement</a:t>
            </a:r>
            <a:r>
              <a:rPr lang="en-US" dirty="0">
                <a:solidFill>
                  <a:srgbClr val="000000"/>
                </a:solidFill>
              </a:rPr>
              <a:t>, etc.).</a:t>
            </a:r>
          </a:p>
        </p:txBody>
      </p:sp>
    </p:spTree>
    <p:extLst>
      <p:ext uri="{BB962C8B-B14F-4D97-AF65-F5344CB8AC3E}">
        <p14:creationId xmlns:p14="http://schemas.microsoft.com/office/powerpoint/2010/main" val="3471276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Méthode</a:t>
            </a:r>
          </a:p>
        </p:txBody>
      </p:sp>
      <p:sp>
        <p:nvSpPr>
          <p:cNvPr id="3" name="Espace réservé du contenu 2"/>
          <p:cNvSpPr>
            <a:spLocks noGrp="1"/>
          </p:cNvSpPr>
          <p:nvPr>
            <p:ph idx="1"/>
          </p:nvPr>
        </p:nvSpPr>
        <p:spPr/>
        <p:txBody>
          <a:bodyPr/>
          <a:lstStyle/>
          <a:p>
            <a:pPr>
              <a:buNone/>
            </a:pPr>
            <a:r>
              <a:rPr lang="fr-CA" b="1" dirty="0">
                <a:solidFill>
                  <a:srgbClr val="000000"/>
                </a:solidFill>
              </a:rPr>
              <a:t>I</a:t>
            </a:r>
            <a:r>
              <a:rPr lang="fr-CA" dirty="0">
                <a:solidFill>
                  <a:srgbClr val="000000"/>
                </a:solidFill>
              </a:rPr>
              <a:t>ntervention : </a:t>
            </a:r>
            <a:r>
              <a:rPr lang="fr-CA" dirty="0" err="1">
                <a:solidFill>
                  <a:srgbClr val="000000"/>
                </a:solidFill>
              </a:rPr>
              <a:t>amikacine</a:t>
            </a:r>
            <a:r>
              <a:rPr lang="fr-CA" dirty="0">
                <a:solidFill>
                  <a:srgbClr val="000000"/>
                </a:solidFill>
              </a:rPr>
              <a:t> en poudre inhalée (20 mg/kg – max 2 g) une fois par jour x 3 jours.</a:t>
            </a:r>
          </a:p>
          <a:p>
            <a:pPr>
              <a:buNone/>
            </a:pPr>
            <a:r>
              <a:rPr lang="fr-CA" b="1" dirty="0">
                <a:solidFill>
                  <a:srgbClr val="000000"/>
                </a:solidFill>
              </a:rPr>
              <a:t>C</a:t>
            </a:r>
            <a:r>
              <a:rPr lang="fr-CA" dirty="0">
                <a:solidFill>
                  <a:srgbClr val="000000"/>
                </a:solidFill>
              </a:rPr>
              <a:t>omparateur : placébo (NaCl 0,9 % inhalée) une fois par jour x 3 jours.</a:t>
            </a:r>
          </a:p>
          <a:p>
            <a:pPr>
              <a:buNone/>
            </a:pPr>
            <a:endParaRPr lang="fr-CA" dirty="0">
              <a:solidFill>
                <a:srgbClr val="000000"/>
              </a:solidFill>
            </a:endParaRPr>
          </a:p>
          <a:p>
            <a:pPr>
              <a:buNone/>
            </a:pPr>
            <a:r>
              <a:rPr lang="fr-CA" b="1" dirty="0">
                <a:solidFill>
                  <a:srgbClr val="000000"/>
                </a:solidFill>
              </a:rPr>
              <a:t>O</a:t>
            </a:r>
            <a:r>
              <a:rPr lang="fr-CA" dirty="0">
                <a:solidFill>
                  <a:srgbClr val="000000"/>
                </a:solidFill>
              </a:rPr>
              <a:t>bjectifs : critère de jugement principal : </a:t>
            </a:r>
            <a:r>
              <a:rPr lang="en-CA" dirty="0">
                <a:solidFill>
                  <a:srgbClr val="000000"/>
                </a:solidFill>
              </a:rPr>
              <a:t>premier </a:t>
            </a:r>
            <a:r>
              <a:rPr lang="en-CA" dirty="0" err="1">
                <a:solidFill>
                  <a:srgbClr val="000000"/>
                </a:solidFill>
              </a:rPr>
              <a:t>épisode</a:t>
            </a:r>
            <a:r>
              <a:rPr lang="en-CA" dirty="0">
                <a:solidFill>
                  <a:srgbClr val="000000"/>
                </a:solidFill>
              </a:rPr>
              <a:t> de </a:t>
            </a:r>
            <a:r>
              <a:rPr lang="fr-FR" dirty="0">
                <a:solidFill>
                  <a:srgbClr val="000000"/>
                </a:solidFill>
              </a:rPr>
              <a:t>pneumonie acquise sous ventilation mécanique </a:t>
            </a:r>
            <a:r>
              <a:rPr lang="en-CA" dirty="0">
                <a:solidFill>
                  <a:srgbClr val="000000"/>
                </a:solidFill>
              </a:rPr>
              <a:t>de la randomisation </a:t>
            </a:r>
            <a:r>
              <a:rPr lang="en-CA" dirty="0" err="1">
                <a:solidFill>
                  <a:srgbClr val="000000"/>
                </a:solidFill>
              </a:rPr>
              <a:t>jusqu'au</a:t>
            </a:r>
            <a:r>
              <a:rPr lang="en-CA" dirty="0">
                <a:solidFill>
                  <a:srgbClr val="000000"/>
                </a:solidFill>
              </a:rPr>
              <a:t> 28</a:t>
            </a:r>
            <a:r>
              <a:rPr lang="en-CA" baseline="30000" dirty="0">
                <a:solidFill>
                  <a:srgbClr val="000000"/>
                </a:solidFill>
              </a:rPr>
              <a:t>e</a:t>
            </a:r>
            <a:r>
              <a:rPr lang="en-CA" dirty="0">
                <a:solidFill>
                  <a:srgbClr val="000000"/>
                </a:solidFill>
              </a:rPr>
              <a:t> jour.</a:t>
            </a:r>
            <a:endParaRPr lang="fr-CA" dirty="0">
              <a:solidFill>
                <a:srgbClr val="000000"/>
              </a:solidFill>
            </a:endParaRPr>
          </a:p>
        </p:txBody>
      </p:sp>
    </p:spTree>
    <p:extLst>
      <p:ext uri="{BB962C8B-B14F-4D97-AF65-F5344CB8AC3E}">
        <p14:creationId xmlns:p14="http://schemas.microsoft.com/office/powerpoint/2010/main" val="908554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596900"/>
            <a:ext cx="9906000" cy="5664200"/>
          </a:xfrm>
          <a:prstGeom prst="rect">
            <a:avLst/>
          </a:prstGeom>
        </p:spPr>
      </p:pic>
    </p:spTree>
    <p:extLst>
      <p:ext uri="{BB962C8B-B14F-4D97-AF65-F5344CB8AC3E}">
        <p14:creationId xmlns:p14="http://schemas.microsoft.com/office/powerpoint/2010/main" val="2011085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A" b="0">
                <a:solidFill>
                  <a:srgbClr val="000000"/>
                </a:solidFill>
              </a:rPr>
              <a:t>Analyses statistiques</a:t>
            </a:r>
            <a:endParaRPr lang="fr-CA" b="0" dirty="0">
              <a:solidFill>
                <a:srgbClr val="000000"/>
              </a:solidFill>
            </a:endParaRPr>
          </a:p>
        </p:txBody>
      </p:sp>
      <p:pic>
        <p:nvPicPr>
          <p:cNvPr id="4" name="Picture 4" descr="Graphique financier numérique">
            <a:extLst>
              <a:ext uri="{FF2B5EF4-FFF2-40B4-BE49-F238E27FC236}">
                <a16:creationId xmlns:a16="http://schemas.microsoft.com/office/drawing/2014/main" xmlns="" id="{C9D60C54-9A08-12CB-DD63-33BDF1BDA1FC}"/>
              </a:ext>
            </a:extLst>
          </p:cNvPr>
          <p:cNvPicPr>
            <a:picLocks noChangeAspect="1"/>
          </p:cNvPicPr>
          <p:nvPr/>
        </p:nvPicPr>
        <p:blipFill rotWithShape="1">
          <a:blip r:embed="rId3"/>
          <a:srcRect t="27020" b="1635"/>
          <a:stretch/>
        </p:blipFill>
        <p:spPr>
          <a:xfrm>
            <a:off x="304800" y="1600200"/>
            <a:ext cx="11582400" cy="4648200"/>
          </a:xfrm>
          <a:prstGeom prst="rect">
            <a:avLst/>
          </a:prstGeom>
          <a:noFill/>
        </p:spPr>
      </p:pic>
    </p:spTree>
    <p:extLst>
      <p:ext uri="{BB962C8B-B14F-4D97-AF65-F5344CB8AC3E}">
        <p14:creationId xmlns:p14="http://schemas.microsoft.com/office/powerpoint/2010/main" val="678616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Contexte</a:t>
            </a:r>
          </a:p>
        </p:txBody>
      </p:sp>
      <p:sp>
        <p:nvSpPr>
          <p:cNvPr id="3" name="Espace réservé du contenu 2"/>
          <p:cNvSpPr>
            <a:spLocks noGrp="1"/>
          </p:cNvSpPr>
          <p:nvPr>
            <p:ph idx="1"/>
          </p:nvPr>
        </p:nvSpPr>
        <p:spPr/>
        <p:txBody>
          <a:bodyPr/>
          <a:lstStyle/>
          <a:p>
            <a:pPr>
              <a:buNone/>
            </a:pPr>
            <a:r>
              <a:rPr lang="fr-CA" dirty="0">
                <a:solidFill>
                  <a:srgbClr val="000000"/>
                </a:solidFill>
              </a:rPr>
              <a:t>Suivi : 28 jours.</a:t>
            </a:r>
          </a:p>
          <a:p>
            <a:pPr>
              <a:buNone/>
            </a:pPr>
            <a:endParaRPr lang="fr-CA" dirty="0">
              <a:solidFill>
                <a:srgbClr val="000000"/>
              </a:solidFill>
            </a:endParaRPr>
          </a:p>
          <a:p>
            <a:pPr>
              <a:buNone/>
            </a:pPr>
            <a:r>
              <a:rPr lang="fr-CA" dirty="0">
                <a:solidFill>
                  <a:srgbClr val="000000"/>
                </a:solidFill>
              </a:rPr>
              <a:t>Suivi des patients = 100 % pour le critère de jugement principal.</a:t>
            </a:r>
          </a:p>
          <a:p>
            <a:pPr>
              <a:buNone/>
            </a:pPr>
            <a:endParaRPr lang="fr-CA" dirty="0">
              <a:solidFill>
                <a:srgbClr val="000000"/>
              </a:solidFill>
            </a:endParaRPr>
          </a:p>
          <a:p>
            <a:pPr>
              <a:buNone/>
            </a:pPr>
            <a:r>
              <a:rPr lang="fr-CA" dirty="0">
                <a:solidFill>
                  <a:srgbClr val="000000"/>
                </a:solidFill>
              </a:rPr>
              <a:t>Sites : 19 unités de SI en France.</a:t>
            </a:r>
          </a:p>
          <a:p>
            <a:pPr>
              <a:buNone/>
            </a:pPr>
            <a:endParaRPr lang="fr-CA" dirty="0">
              <a:solidFill>
                <a:srgbClr val="000000"/>
              </a:solidFill>
            </a:endParaRPr>
          </a:p>
          <a:p>
            <a:pPr>
              <a:buNone/>
            </a:pPr>
            <a:r>
              <a:rPr lang="fr-CA" dirty="0">
                <a:solidFill>
                  <a:srgbClr val="000000"/>
                </a:solidFill>
              </a:rPr>
              <a:t>Financement : subventionné par le ministère de la Santé français.</a:t>
            </a:r>
          </a:p>
        </p:txBody>
      </p:sp>
    </p:spTree>
    <p:extLst>
      <p:ext uri="{BB962C8B-B14F-4D97-AF65-F5344CB8AC3E}">
        <p14:creationId xmlns:p14="http://schemas.microsoft.com/office/powerpoint/2010/main" val="1169490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l"/>
            <a:r>
              <a:rPr lang="fr-CA" b="0" dirty="0">
                <a:solidFill>
                  <a:srgbClr val="000000"/>
                </a:solidFill>
              </a:rPr>
              <a:t>Flot des </a:t>
            </a:r>
            <a:br>
              <a:rPr lang="fr-CA" b="0" dirty="0">
                <a:solidFill>
                  <a:srgbClr val="000000"/>
                </a:solidFill>
              </a:rPr>
            </a:br>
            <a:r>
              <a:rPr lang="fr-CA" b="0" dirty="0">
                <a:solidFill>
                  <a:srgbClr val="000000"/>
                </a:solidFill>
              </a:rPr>
              <a:t>participants</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840" y="0"/>
            <a:ext cx="5033019" cy="6858000"/>
          </a:xfrm>
          <a:prstGeom prst="rect">
            <a:avLst/>
          </a:prstGeom>
        </p:spPr>
      </p:pic>
    </p:spTree>
    <p:extLst>
      <p:ext uri="{BB962C8B-B14F-4D97-AF65-F5344CB8AC3E}">
        <p14:creationId xmlns:p14="http://schemas.microsoft.com/office/powerpoint/2010/main" val="3648211932"/>
      </p:ext>
    </p:extLst>
  </p:cSld>
  <p:clrMapOvr>
    <a:masterClrMapping/>
  </p:clrMapOvr>
</p:sld>
</file>

<file path=ppt/theme/theme1.xml><?xml version="1.0" encoding="utf-8"?>
<a:theme xmlns:a="http://schemas.openxmlformats.org/drawingml/2006/main" name="FondFac-pale2009">
  <a:themeElements>
    <a:clrScheme name="">
      <a:dk1>
        <a:srgbClr val="006300"/>
      </a:dk1>
      <a:lt1>
        <a:srgbClr val="FFFFFF"/>
      </a:lt1>
      <a:dk2>
        <a:srgbClr val="FFFFFF"/>
      </a:dk2>
      <a:lt2>
        <a:srgbClr val="808080"/>
      </a:lt2>
      <a:accent1>
        <a:srgbClr val="BBE0E3"/>
      </a:accent1>
      <a:accent2>
        <a:srgbClr val="333399"/>
      </a:accent2>
      <a:accent3>
        <a:srgbClr val="FFFFFF"/>
      </a:accent3>
      <a:accent4>
        <a:srgbClr val="005300"/>
      </a:accent4>
      <a:accent5>
        <a:srgbClr val="DAEDEF"/>
      </a:accent5>
      <a:accent6>
        <a:srgbClr val="2D2D8A"/>
      </a:accent6>
      <a:hlink>
        <a:srgbClr val="009999"/>
      </a:hlink>
      <a:folHlink>
        <a:srgbClr val="99CC0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Times" pitchFamily="-65"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661BB95E97D6429370B67B99AD00F3" ma:contentTypeVersion="17" ma:contentTypeDescription="Crée un document." ma:contentTypeScope="" ma:versionID="a80e2022d7550ac4476d1c4496a91123">
  <xsd:schema xmlns:xsd="http://www.w3.org/2001/XMLSchema" xmlns:xs="http://www.w3.org/2001/XMLSchema" xmlns:p="http://schemas.microsoft.com/office/2006/metadata/properties" xmlns:ns2="02fb9d1d-0127-42b8-b8c4-4133a9490e9b" xmlns:ns3="901a8e44-2aef-4797-ad74-313c72b8a2bb" targetNamespace="http://schemas.microsoft.com/office/2006/metadata/properties" ma:root="true" ma:fieldsID="45adb1df8243bbfcb5a462fa39f3c233" ns2:_="" ns3:_="">
    <xsd:import namespace="02fb9d1d-0127-42b8-b8c4-4133a9490e9b"/>
    <xsd:import namespace="901a8e44-2aef-4797-ad74-313c72b8a2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fb9d1d-0127-42b8-b8c4-4133a9490e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d264a842-8adc-43f3-ad4e-91e5e271ce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1a8e44-2aef-4797-ad74-313c72b8a2bb"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080344f-df3a-421a-b768-828ad84b63a4}" ma:internalName="TaxCatchAll" ma:showField="CatchAllData" ma:web="901a8e44-2aef-4797-ad74-313c72b8a2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6F42BB-1477-48AE-8B84-60BF93B575EE}"/>
</file>

<file path=customXml/itemProps2.xml><?xml version="1.0" encoding="utf-8"?>
<ds:datastoreItem xmlns:ds="http://schemas.openxmlformats.org/officeDocument/2006/customXml" ds:itemID="{EEB93586-5B17-4C91-82EC-80B7424495E9}"/>
</file>

<file path=docProps/app.xml><?xml version="1.0" encoding="utf-8"?>
<Properties xmlns="http://schemas.openxmlformats.org/officeDocument/2006/extended-properties" xmlns:vt="http://schemas.openxmlformats.org/officeDocument/2006/docPropsVTypes">
  <Template>FondFac-pale2009</Template>
  <TotalTime>1609</TotalTime>
  <Words>720</Words>
  <Application>Microsoft Macintosh PowerPoint</Application>
  <PresentationFormat>Grand écran</PresentationFormat>
  <Paragraphs>91</Paragraphs>
  <Slides>24</Slides>
  <Notes>24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24</vt:i4>
      </vt:variant>
    </vt:vector>
  </HeadingPairs>
  <TitlesOfParts>
    <vt:vector size="31" baseType="lpstr">
      <vt:lpstr>Calibri</vt:lpstr>
      <vt:lpstr>Malgun Gothic</vt:lpstr>
      <vt:lpstr>ＭＳ Ｐゴシック</vt:lpstr>
      <vt:lpstr>Times</vt:lpstr>
      <vt:lpstr>Times New Roman</vt:lpstr>
      <vt:lpstr>Arial</vt:lpstr>
      <vt:lpstr>FondFac-pale2009</vt:lpstr>
      <vt:lpstr>Inhaled Amikacin to Prevent Ventilator-Associated Pneumonia </vt:lpstr>
      <vt:lpstr>La question clinique</vt:lpstr>
      <vt:lpstr>Mise en contexte</vt:lpstr>
      <vt:lpstr>Méthode</vt:lpstr>
      <vt:lpstr>Méthode</vt:lpstr>
      <vt:lpstr>Présentation PowerPoint</vt:lpstr>
      <vt:lpstr>Analyses statistiques</vt:lpstr>
      <vt:lpstr>Contexte</vt:lpstr>
      <vt:lpstr>Flot des  participants</vt:lpstr>
      <vt:lpstr>Caractéristiques des participants</vt:lpstr>
      <vt:lpstr>Résultats</vt:lpstr>
      <vt:lpstr>Présentation PowerPoint</vt:lpstr>
      <vt:lpstr>Présentation PowerPoint</vt:lpstr>
      <vt:lpstr>Présentation PowerPoint</vt:lpstr>
      <vt:lpstr>Effets indésirables</vt:lpstr>
      <vt:lpstr>Conclusion des auteurs</vt:lpstr>
      <vt:lpstr>Critique</vt:lpstr>
      <vt:lpstr>Implications cliniques</vt:lpstr>
      <vt:lpstr>Présentation PowerPoint</vt:lpstr>
      <vt:lpstr>Présentation PowerPoint</vt:lpstr>
      <vt:lpstr>Autres articles récents</vt:lpstr>
      <vt:lpstr>Autres articles récents</vt:lpstr>
      <vt:lpstr>Guides de pratique récents</vt:lpstr>
      <vt:lpstr>Guides de pratique récents</vt:lpstr>
    </vt:vector>
  </TitlesOfParts>
  <Company>FMSS Université de Sherbrooke</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lanl1401</dc:creator>
  <cp:lastModifiedBy>Utilisateur de Microsoft Office</cp:lastModifiedBy>
  <cp:revision>190</cp:revision>
  <cp:lastPrinted>2016-05-19T00:31:48Z</cp:lastPrinted>
  <dcterms:created xsi:type="dcterms:W3CDTF">2014-05-27T15:07:23Z</dcterms:created>
  <dcterms:modified xsi:type="dcterms:W3CDTF">2023-11-15T01:04:11Z</dcterms:modified>
</cp:coreProperties>
</file>