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3.xml" ContentType="application/vnd.openxmlformats-officedocument.presentationml.slide+xml"/>
  <Override PartName="/ppt/slides/slide19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8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8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Slides/notesSlide22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21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slideLayouts/slideLayout6.xml" ContentType="application/vnd.openxmlformats-officedocument.presentationml.slideLayout+xml"/>
  <Override PartName="/ppt/notesSlides/notesSlide20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9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revisionInfo.xml" ContentType="application/vnd.ms-powerpoint.revisioninfo+xml"/>
  <Override PartName="/ppt/changesInfos/changesInfo1.xml" ContentType="application/vnd.ms-powerpoint.changesinfo+xml"/>
  <Override PartName="/ppt/authors.xml" ContentType="application/vnd.ms-powerpoint.author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66" r:id="rId2"/>
    <p:sldId id="267" r:id="rId3"/>
    <p:sldId id="394" r:id="rId4"/>
    <p:sldId id="268" r:id="rId5"/>
    <p:sldId id="269" r:id="rId6"/>
    <p:sldId id="424" r:id="rId7"/>
    <p:sldId id="409" r:id="rId8"/>
    <p:sldId id="270" r:id="rId9"/>
    <p:sldId id="271" r:id="rId10"/>
    <p:sldId id="405" r:id="rId11"/>
    <p:sldId id="403" r:id="rId12"/>
    <p:sldId id="416" r:id="rId13"/>
    <p:sldId id="417" r:id="rId14"/>
    <p:sldId id="419" r:id="rId15"/>
    <p:sldId id="413" r:id="rId16"/>
    <p:sldId id="414" r:id="rId17"/>
    <p:sldId id="274" r:id="rId18"/>
    <p:sldId id="273" r:id="rId19"/>
    <p:sldId id="395" r:id="rId20"/>
    <p:sldId id="421" r:id="rId21"/>
    <p:sldId id="396" r:id="rId22"/>
    <p:sldId id="397" r:id="rId23"/>
  </p:sldIdLst>
  <p:sldSz cx="12192000" cy="6858000"/>
  <p:notesSz cx="6761163" cy="9942513"/>
  <p:defaultTextStyle>
    <a:defPPr>
      <a:defRPr lang="fr-CA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30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23E18C5-E784-D26E-D532-E7B616465CE2}" name="Alexandre Mutchmore" initials="AM" userId="S::muta5368@usherbrooke.ca::873446f0-1c9d-4a67-889d-e9501c177d1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DAFD0F-6293-83DA-047B-A98AC44A8E98}" v="1" dt="2024-10-20T16:24:48.150"/>
    <p1510:client id="{D895C1DF-54EB-8185-6C6A-7C20687607EE}" v="4" dt="2024-10-20T15:50:40.9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88"/>
    <p:restoredTop sz="52687"/>
  </p:normalViewPr>
  <p:slideViewPr>
    <p:cSldViewPr snapToGrid="0">
      <p:cViewPr>
        <p:scale>
          <a:sx n="90" d="100"/>
          <a:sy n="90" d="100"/>
        </p:scale>
        <p:origin x="912" y="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32"/>
        <p:guide pos="213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presProps" Target="pres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1" Type="http://schemas.openxmlformats.org/officeDocument/2006/relationships/slide" Target="slides/slide20.xml"/><Relationship Id="rId42" Type="http://schemas.microsoft.com/office/2018/10/relationships/authors" Target="authors.xml"/><Relationship Id="rId3" Type="http://schemas.openxmlformats.org/officeDocument/2006/relationships/slide" Target="slides/slide2.xml"/><Relationship Id="rId25" Type="http://schemas.openxmlformats.org/officeDocument/2006/relationships/handoutMaster" Target="handoutMasters/handoutMaster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7" Type="http://schemas.openxmlformats.org/officeDocument/2006/relationships/slide" Target="slides/slide6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41" Type="http://schemas.microsoft.com/office/2015/10/relationships/revisionInfo" Target="revisionInfo.xml"/><Relationship Id="rId16" Type="http://schemas.openxmlformats.org/officeDocument/2006/relationships/slide" Target="slides/slide15.xml"/><Relationship Id="rId2" Type="http://schemas.openxmlformats.org/officeDocument/2006/relationships/slide" Target="slides/slide1.xml"/><Relationship Id="rId24" Type="http://schemas.openxmlformats.org/officeDocument/2006/relationships/notesMaster" Target="notesMasters/notesMaster1.xml"/><Relationship Id="rId40" Type="http://schemas.microsoft.com/office/2016/11/relationships/changesInfo" Target="changesInfos/changesInfo1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5" Type="http://schemas.openxmlformats.org/officeDocument/2006/relationships/slide" Target="slides/slide14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4" Type="http://schemas.openxmlformats.org/officeDocument/2006/relationships/customXml" Target="../customXml/item2.xml"/><Relationship Id="rId9" Type="http://schemas.openxmlformats.org/officeDocument/2006/relationships/slide" Target="slides/slide8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43" Type="http://schemas.openxmlformats.org/officeDocument/2006/relationships/customXml" Target="../customXml/item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re Mutchmore" userId="S::muta5368@usherbrooke.ca::873446f0-1c9d-4a67-889d-e9501c177d1a" providerId="AD" clId="Web-{D895C1DF-54EB-8185-6C6A-7C20687607EE}"/>
    <pc:docChg chg="modSld">
      <pc:chgData name="Alexandre Mutchmore" userId="S::muta5368@usherbrooke.ca::873446f0-1c9d-4a67-889d-e9501c177d1a" providerId="AD" clId="Web-{D895C1DF-54EB-8185-6C6A-7C20687607EE}" dt="2024-10-20T16:13:34.160" v="362"/>
      <pc:docMkLst>
        <pc:docMk/>
      </pc:docMkLst>
      <pc:sldChg chg="modNotes">
        <pc:chgData name="Alexandre Mutchmore" userId="S::muta5368@usherbrooke.ca::873446f0-1c9d-4a67-889d-e9501c177d1a" providerId="AD" clId="Web-{D895C1DF-54EB-8185-6C6A-7C20687607EE}" dt="2024-10-20T16:13:34.160" v="362"/>
        <pc:sldMkLst>
          <pc:docMk/>
          <pc:sldMk cId="1103266804" sldId="396"/>
        </pc:sldMkLst>
      </pc:sldChg>
      <pc:sldChg chg="modSp">
        <pc:chgData name="Alexandre Mutchmore" userId="S::muta5368@usherbrooke.ca::873446f0-1c9d-4a67-889d-e9501c177d1a" providerId="AD" clId="Web-{D895C1DF-54EB-8185-6C6A-7C20687607EE}" dt="2024-10-20T15:50:35.867" v="2" actId="20577"/>
        <pc:sldMkLst>
          <pc:docMk/>
          <pc:sldMk cId="149089276" sldId="418"/>
        </pc:sldMkLst>
        <pc:spChg chg="mod">
          <ac:chgData name="Alexandre Mutchmore" userId="S::muta5368@usherbrooke.ca::873446f0-1c9d-4a67-889d-e9501c177d1a" providerId="AD" clId="Web-{D895C1DF-54EB-8185-6C6A-7C20687607EE}" dt="2024-10-20T15:50:35.867" v="2" actId="20577"/>
          <ac:spMkLst>
            <pc:docMk/>
            <pc:sldMk cId="149089276" sldId="418"/>
            <ac:spMk id="3" creationId="{00000000-0000-0000-0000-000000000000}"/>
          </ac:spMkLst>
        </pc:spChg>
      </pc:sldChg>
    </pc:docChg>
  </pc:docChgLst>
  <pc:docChgLst>
    <pc:chgData name="Alexandre Mutchmore" userId="S::muta5368@usherbrooke.ca::873446f0-1c9d-4a67-889d-e9501c177d1a" providerId="AD" clId="Web-{3C9C53BC-D379-A9D0-EB14-10353738D995}"/>
    <pc:docChg chg="modSld">
      <pc:chgData name="Alexandre Mutchmore" userId="S::muta5368@usherbrooke.ca::873446f0-1c9d-4a67-889d-e9501c177d1a" providerId="AD" clId="Web-{3C9C53BC-D379-A9D0-EB14-10353738D995}" dt="2024-10-06T13:25:17.004" v="0" actId="20577"/>
      <pc:docMkLst>
        <pc:docMk/>
      </pc:docMkLst>
      <pc:sldChg chg="modSp">
        <pc:chgData name="Alexandre Mutchmore" userId="S::muta5368@usherbrooke.ca::873446f0-1c9d-4a67-889d-e9501c177d1a" providerId="AD" clId="Web-{3C9C53BC-D379-A9D0-EB14-10353738D995}" dt="2024-10-06T13:25:17.004" v="0" actId="20577"/>
        <pc:sldMkLst>
          <pc:docMk/>
          <pc:sldMk cId="3386026723" sldId="267"/>
        </pc:sldMkLst>
        <pc:spChg chg="mod">
          <ac:chgData name="Alexandre Mutchmore" userId="S::muta5368@usherbrooke.ca::873446f0-1c9d-4a67-889d-e9501c177d1a" providerId="AD" clId="Web-{3C9C53BC-D379-A9D0-EB14-10353738D995}" dt="2024-10-06T13:25:17.004" v="0" actId="20577"/>
          <ac:spMkLst>
            <pc:docMk/>
            <pc:sldMk cId="3386026723" sldId="267"/>
            <ac:spMk id="3" creationId="{00000000-0000-0000-0000-000000000000}"/>
          </ac:spMkLst>
        </pc:spChg>
      </pc:sldChg>
    </pc:docChg>
  </pc:docChgLst>
  <pc:docChgLst>
    <pc:chgData name="Alexandre Mutchmore" userId="S::muta5368@usherbrooke.ca::873446f0-1c9d-4a67-889d-e9501c177d1a" providerId="AD" clId="Web-{159DAA79-3638-2031-C2CB-57D0E13E9C09}"/>
    <pc:docChg chg="modSld">
      <pc:chgData name="Alexandre Mutchmore" userId="S::muta5368@usherbrooke.ca::873446f0-1c9d-4a67-889d-e9501c177d1a" providerId="AD" clId="Web-{159DAA79-3638-2031-C2CB-57D0E13E9C09}" dt="2024-10-09T00:00:52.933" v="1186"/>
      <pc:docMkLst>
        <pc:docMk/>
      </pc:docMkLst>
      <pc:sldChg chg="modNotes">
        <pc:chgData name="Alexandre Mutchmore" userId="S::muta5368@usherbrooke.ca::873446f0-1c9d-4a67-889d-e9501c177d1a" providerId="AD" clId="Web-{159DAA79-3638-2031-C2CB-57D0E13E9C09}" dt="2024-10-08T23:10:42.863" v="75"/>
        <pc:sldMkLst>
          <pc:docMk/>
          <pc:sldMk cId="3471276380" sldId="268"/>
        </pc:sldMkLst>
      </pc:sldChg>
      <pc:sldChg chg="modNotes">
        <pc:chgData name="Alexandre Mutchmore" userId="S::muta5368@usherbrooke.ca::873446f0-1c9d-4a67-889d-e9501c177d1a" providerId="AD" clId="Web-{159DAA79-3638-2031-C2CB-57D0E13E9C09}" dt="2024-10-08T23:59:30.495" v="1182"/>
        <pc:sldMkLst>
          <pc:docMk/>
          <pc:sldMk cId="1103266804" sldId="396"/>
        </pc:sldMkLst>
      </pc:sldChg>
      <pc:sldChg chg="modNotes">
        <pc:chgData name="Alexandre Mutchmore" userId="S::muta5368@usherbrooke.ca::873446f0-1c9d-4a67-889d-e9501c177d1a" providerId="AD" clId="Web-{159DAA79-3638-2031-C2CB-57D0E13E9C09}" dt="2024-10-09T00:00:52.933" v="1186"/>
        <pc:sldMkLst>
          <pc:docMk/>
          <pc:sldMk cId="2720338359" sldId="397"/>
        </pc:sldMkLst>
      </pc:sldChg>
      <pc:sldChg chg="modNotes">
        <pc:chgData name="Alexandre Mutchmore" userId="S::muta5368@usherbrooke.ca::873446f0-1c9d-4a67-889d-e9501c177d1a" providerId="AD" clId="Web-{159DAA79-3638-2031-C2CB-57D0E13E9C09}" dt="2024-10-08T23:11:05.801" v="78"/>
        <pc:sldMkLst>
          <pc:docMk/>
          <pc:sldMk cId="678616742" sldId="409"/>
        </pc:sldMkLst>
      </pc:sldChg>
      <pc:sldChg chg="modSp">
        <pc:chgData name="Alexandre Mutchmore" userId="S::muta5368@usherbrooke.ca::873446f0-1c9d-4a67-889d-e9501c177d1a" providerId="AD" clId="Web-{159DAA79-3638-2031-C2CB-57D0E13E9C09}" dt="2024-10-08T23:06:22.313" v="4" actId="1076"/>
        <pc:sldMkLst>
          <pc:docMk/>
          <pc:sldMk cId="2609811938" sldId="410"/>
        </pc:sldMkLst>
        <pc:spChg chg="mod">
          <ac:chgData name="Alexandre Mutchmore" userId="S::muta5368@usherbrooke.ca::873446f0-1c9d-4a67-889d-e9501c177d1a" providerId="AD" clId="Web-{159DAA79-3638-2031-C2CB-57D0E13E9C09}" dt="2024-10-08T23:06:22.313" v="4" actId="1076"/>
          <ac:spMkLst>
            <pc:docMk/>
            <pc:sldMk cId="2609811938" sldId="410"/>
            <ac:spMk id="3" creationId="{00000000-0000-0000-0000-000000000000}"/>
          </ac:spMkLst>
        </pc:spChg>
      </pc:sldChg>
    </pc:docChg>
  </pc:docChgLst>
  <pc:docChgLst>
    <pc:chgData name="Alexandre Mutchmore" userId="S::muta5368@usherbrooke.ca::873446f0-1c9d-4a67-889d-e9501c177d1a" providerId="AD" clId="Web-{C4485F96-C640-E984-014B-B8B3354C04A6}"/>
    <pc:docChg chg="addSld modSld">
      <pc:chgData name="Alexandre Mutchmore" userId="S::muta5368@usherbrooke.ca::873446f0-1c9d-4a67-889d-e9501c177d1a" providerId="AD" clId="Web-{C4485F96-C640-E984-014B-B8B3354C04A6}" dt="2024-10-06T01:56:42.404" v="4199"/>
      <pc:docMkLst>
        <pc:docMk/>
      </pc:docMkLst>
      <pc:sldChg chg="modSp">
        <pc:chgData name="Alexandre Mutchmore" userId="S::muta5368@usherbrooke.ca::873446f0-1c9d-4a67-889d-e9501c177d1a" providerId="AD" clId="Web-{C4485F96-C640-E984-014B-B8B3354C04A6}" dt="2024-10-06T00:41:39.508" v="3574" actId="20577"/>
        <pc:sldMkLst>
          <pc:docMk/>
          <pc:sldMk cId="3386026723" sldId="267"/>
        </pc:sldMkLst>
        <pc:spChg chg="mod">
          <ac:chgData name="Alexandre Mutchmore" userId="S::muta5368@usherbrooke.ca::873446f0-1c9d-4a67-889d-e9501c177d1a" providerId="AD" clId="Web-{C4485F96-C640-E984-014B-B8B3354C04A6}" dt="2024-10-06T00:41:39.508" v="3574" actId="20577"/>
          <ac:spMkLst>
            <pc:docMk/>
            <pc:sldMk cId="3386026723" sldId="267"/>
            <ac:spMk id="3" creationId="{00000000-0000-0000-0000-000000000000}"/>
          </ac:spMkLst>
        </pc:spChg>
      </pc:sldChg>
      <pc:sldChg chg="modSp modNotes">
        <pc:chgData name="Alexandre Mutchmore" userId="S::muta5368@usherbrooke.ca::873446f0-1c9d-4a67-889d-e9501c177d1a" providerId="AD" clId="Web-{C4485F96-C640-E984-014B-B8B3354C04A6}" dt="2024-10-06T01:35:02.385" v="3845" actId="20577"/>
        <pc:sldMkLst>
          <pc:docMk/>
          <pc:sldMk cId="3471276380" sldId="268"/>
        </pc:sldMkLst>
        <pc:spChg chg="mod">
          <ac:chgData name="Alexandre Mutchmore" userId="S::muta5368@usherbrooke.ca::873446f0-1c9d-4a67-889d-e9501c177d1a" providerId="AD" clId="Web-{C4485F96-C640-E984-014B-B8B3354C04A6}" dt="2024-10-06T01:35:02.385" v="3845" actId="20577"/>
          <ac:spMkLst>
            <pc:docMk/>
            <pc:sldMk cId="3471276380" sldId="268"/>
            <ac:spMk id="3" creationId="{00000000-0000-0000-0000-000000000000}"/>
          </ac:spMkLst>
        </pc:spChg>
      </pc:sldChg>
      <pc:sldChg chg="modNotes">
        <pc:chgData name="Alexandre Mutchmore" userId="S::muta5368@usherbrooke.ca::873446f0-1c9d-4a67-889d-e9501c177d1a" providerId="AD" clId="Web-{C4485F96-C640-E984-014B-B8B3354C04A6}" dt="2024-10-06T01:50:53.287" v="3856"/>
        <pc:sldMkLst>
          <pc:docMk/>
          <pc:sldMk cId="908554425" sldId="269"/>
        </pc:sldMkLst>
      </pc:sldChg>
      <pc:sldChg chg="modNotes">
        <pc:chgData name="Alexandre Mutchmore" userId="S::muta5368@usherbrooke.ca::873446f0-1c9d-4a67-889d-e9501c177d1a" providerId="AD" clId="Web-{C4485F96-C640-E984-014B-B8B3354C04A6}" dt="2024-10-06T00:17:40.647" v="3117"/>
        <pc:sldMkLst>
          <pc:docMk/>
          <pc:sldMk cId="3353908840" sldId="394"/>
        </pc:sldMkLst>
      </pc:sldChg>
      <pc:sldChg chg="modNotes">
        <pc:chgData name="Alexandre Mutchmore" userId="S::muta5368@usherbrooke.ca::873446f0-1c9d-4a67-889d-e9501c177d1a" providerId="AD" clId="Web-{C4485F96-C640-E984-014B-B8B3354C04A6}" dt="2024-10-06T01:35:41.089" v="3850"/>
        <pc:sldMkLst>
          <pc:docMk/>
          <pc:sldMk cId="678616742" sldId="409"/>
        </pc:sldMkLst>
      </pc:sldChg>
      <pc:sldChg chg="modSp add replId modNotes">
        <pc:chgData name="Alexandre Mutchmore" userId="S::muta5368@usherbrooke.ca::873446f0-1c9d-4a67-889d-e9501c177d1a" providerId="AD" clId="Web-{C4485F96-C640-E984-014B-B8B3354C04A6}" dt="2024-10-06T01:56:42.404" v="4199"/>
        <pc:sldMkLst>
          <pc:docMk/>
          <pc:sldMk cId="1034295203" sldId="424"/>
        </pc:sldMkLst>
        <pc:spChg chg="mod">
          <ac:chgData name="Alexandre Mutchmore" userId="S::muta5368@usherbrooke.ca::873446f0-1c9d-4a67-889d-e9501c177d1a" providerId="AD" clId="Web-{C4485F96-C640-E984-014B-B8B3354C04A6}" dt="2024-10-06T01:53:28.884" v="3938" actId="20577"/>
          <ac:spMkLst>
            <pc:docMk/>
            <pc:sldMk cId="1034295203" sldId="424"/>
            <ac:spMk id="3" creationId="{00000000-0000-0000-0000-000000000000}"/>
          </ac:spMkLst>
        </pc:spChg>
      </pc:sldChg>
    </pc:docChg>
  </pc:docChgLst>
  <pc:docChgLst>
    <pc:chgData name="Alexandre Mutchmore" userId="S::muta5368@usherbrooke.ca::873446f0-1c9d-4a67-889d-e9501c177d1a" providerId="AD" clId="Web-{D1DAFD0F-6293-83DA-047B-A98AC44A8E98}"/>
    <pc:docChg chg="modSld">
      <pc:chgData name="Alexandre Mutchmore" userId="S::muta5368@usherbrooke.ca::873446f0-1c9d-4a67-889d-e9501c177d1a" providerId="AD" clId="Web-{D1DAFD0F-6293-83DA-047B-A98AC44A8E98}" dt="2024-10-20T16:29:08.780" v="155"/>
      <pc:docMkLst>
        <pc:docMk/>
      </pc:docMkLst>
      <pc:sldChg chg="modNotes">
        <pc:chgData name="Alexandre Mutchmore" userId="S::muta5368@usherbrooke.ca::873446f0-1c9d-4a67-889d-e9501c177d1a" providerId="AD" clId="Web-{D1DAFD0F-6293-83DA-047B-A98AC44A8E98}" dt="2024-10-20T16:24:47.884" v="117"/>
        <pc:sldMkLst>
          <pc:docMk/>
          <pc:sldMk cId="1103266804" sldId="396"/>
        </pc:sldMkLst>
      </pc:sldChg>
      <pc:sldChg chg="modNotes">
        <pc:chgData name="Alexandre Mutchmore" userId="S::muta5368@usherbrooke.ca::873446f0-1c9d-4a67-889d-e9501c177d1a" providerId="AD" clId="Web-{D1DAFD0F-6293-83DA-047B-A98AC44A8E98}" dt="2024-10-20T16:29:08.780" v="155"/>
        <pc:sldMkLst>
          <pc:docMk/>
          <pc:sldMk cId="2720338359" sldId="397"/>
        </pc:sldMkLst>
      </pc:sldChg>
    </pc:docChg>
  </pc:docChgLst>
  <pc:docChgLst>
    <pc:chgData name="Luc Lanthier" userId="12cd4454-394f-4197-a3cc-7e41fb7c9215" providerId="ADAL" clId="{F3063AD1-692A-43F3-B102-8C6D9D6FAA90}"/>
    <pc:docChg chg="undo redo custSel delSld modSld">
      <pc:chgData name="Luc Lanthier" userId="12cd4454-394f-4197-a3cc-7e41fb7c9215" providerId="ADAL" clId="{F3063AD1-692A-43F3-B102-8C6D9D6FAA90}" dt="2024-10-10T17:29:23.507" v="3929" actId="20577"/>
      <pc:docMkLst>
        <pc:docMk/>
      </pc:docMkLst>
      <pc:sldChg chg="modNotesTx">
        <pc:chgData name="Luc Lanthier" userId="12cd4454-394f-4197-a3cc-7e41fb7c9215" providerId="ADAL" clId="{F3063AD1-692A-43F3-B102-8C6D9D6FAA90}" dt="2024-09-30T16:14:51.243" v="152" actId="20577"/>
        <pc:sldMkLst>
          <pc:docMk/>
          <pc:sldMk cId="253909112" sldId="260"/>
        </pc:sldMkLst>
      </pc:sldChg>
      <pc:sldChg chg="modSp mod modNotesTx">
        <pc:chgData name="Luc Lanthier" userId="12cd4454-394f-4197-a3cc-7e41fb7c9215" providerId="ADAL" clId="{F3063AD1-692A-43F3-B102-8C6D9D6FAA90}" dt="2024-10-08T12:25:28.110" v="2610" actId="20577"/>
        <pc:sldMkLst>
          <pc:docMk/>
          <pc:sldMk cId="3309728742" sldId="266"/>
        </pc:sldMkLst>
        <pc:spChg chg="mod">
          <ac:chgData name="Luc Lanthier" userId="12cd4454-394f-4197-a3cc-7e41fb7c9215" providerId="ADAL" clId="{F3063AD1-692A-43F3-B102-8C6D9D6FAA90}" dt="2024-09-30T16:13:27.950" v="31" actId="207"/>
          <ac:spMkLst>
            <pc:docMk/>
            <pc:sldMk cId="3309728742" sldId="266"/>
            <ac:spMk id="2" creationId="{00000000-0000-0000-0000-000000000000}"/>
          </ac:spMkLst>
        </pc:spChg>
        <pc:spChg chg="mod">
          <ac:chgData name="Luc Lanthier" userId="12cd4454-394f-4197-a3cc-7e41fb7c9215" providerId="ADAL" clId="{F3063AD1-692A-43F3-B102-8C6D9D6FAA90}" dt="2024-09-30T16:13:31.528" v="32" actId="207"/>
          <ac:spMkLst>
            <pc:docMk/>
            <pc:sldMk cId="3309728742" sldId="266"/>
            <ac:spMk id="3" creationId="{00000000-0000-0000-0000-000000000000}"/>
          </ac:spMkLst>
        </pc:spChg>
      </pc:sldChg>
      <pc:sldChg chg="modSp mod modNotesTx">
        <pc:chgData name="Luc Lanthier" userId="12cd4454-394f-4197-a3cc-7e41fb7c9215" providerId="ADAL" clId="{F3063AD1-692A-43F3-B102-8C6D9D6FAA90}" dt="2024-10-09T15:09:58.220" v="3075" actId="20577"/>
        <pc:sldMkLst>
          <pc:docMk/>
          <pc:sldMk cId="3386026723" sldId="267"/>
        </pc:sldMkLst>
        <pc:spChg chg="mod">
          <ac:chgData name="Luc Lanthier" userId="12cd4454-394f-4197-a3cc-7e41fb7c9215" providerId="ADAL" clId="{F3063AD1-692A-43F3-B102-8C6D9D6FAA90}" dt="2024-10-09T15:09:58.220" v="3075" actId="20577"/>
          <ac:spMkLst>
            <pc:docMk/>
            <pc:sldMk cId="3386026723" sldId="267"/>
            <ac:spMk id="3" creationId="{00000000-0000-0000-0000-000000000000}"/>
          </ac:spMkLst>
        </pc:spChg>
      </pc:sldChg>
      <pc:sldChg chg="modNotes modNotesTx">
        <pc:chgData name="Luc Lanthier" userId="12cd4454-394f-4197-a3cc-7e41fb7c9215" providerId="ADAL" clId="{F3063AD1-692A-43F3-B102-8C6D9D6FAA90}" dt="2024-10-09T15:10:34.208" v="3079" actId="20577"/>
        <pc:sldMkLst>
          <pc:docMk/>
          <pc:sldMk cId="3471276380" sldId="268"/>
        </pc:sldMkLst>
      </pc:sldChg>
      <pc:sldChg chg="modSp mod modNotes modNotesTx">
        <pc:chgData name="Luc Lanthier" userId="12cd4454-394f-4197-a3cc-7e41fb7c9215" providerId="ADAL" clId="{F3063AD1-692A-43F3-B102-8C6D9D6FAA90}" dt="2024-10-07T15:17:06.776" v="2328" actId="27636"/>
        <pc:sldMkLst>
          <pc:docMk/>
          <pc:sldMk cId="908554425" sldId="269"/>
        </pc:sldMkLst>
        <pc:spChg chg="mod">
          <ac:chgData name="Luc Lanthier" userId="12cd4454-394f-4197-a3cc-7e41fb7c9215" providerId="ADAL" clId="{F3063AD1-692A-43F3-B102-8C6D9D6FAA90}" dt="2024-10-07T14:40:49.398" v="1361" actId="20577"/>
          <ac:spMkLst>
            <pc:docMk/>
            <pc:sldMk cId="908554425" sldId="269"/>
            <ac:spMk id="3" creationId="{00000000-0000-0000-0000-000000000000}"/>
          </ac:spMkLst>
        </pc:spChg>
      </pc:sldChg>
      <pc:sldChg chg="modSp mod modNotes modNotesTx">
        <pc:chgData name="Luc Lanthier" userId="12cd4454-394f-4197-a3cc-7e41fb7c9215" providerId="ADAL" clId="{F3063AD1-692A-43F3-B102-8C6D9D6FAA90}" dt="2024-10-10T17:15:24.345" v="3335" actId="27636"/>
        <pc:sldMkLst>
          <pc:docMk/>
          <pc:sldMk cId="1169490022" sldId="270"/>
        </pc:sldMkLst>
        <pc:spChg chg="mod">
          <ac:chgData name="Luc Lanthier" userId="12cd4454-394f-4197-a3cc-7e41fb7c9215" providerId="ADAL" clId="{F3063AD1-692A-43F3-B102-8C6D9D6FAA90}" dt="2024-09-30T16:24:29.464" v="496" actId="20577"/>
          <ac:spMkLst>
            <pc:docMk/>
            <pc:sldMk cId="1169490022" sldId="270"/>
            <ac:spMk id="3" creationId="{00000000-0000-0000-0000-000000000000}"/>
          </ac:spMkLst>
        </pc:spChg>
      </pc:sldChg>
      <pc:sldChg chg="modNotesTx">
        <pc:chgData name="Luc Lanthier" userId="12cd4454-394f-4197-a3cc-7e41fb7c9215" providerId="ADAL" clId="{F3063AD1-692A-43F3-B102-8C6D9D6FAA90}" dt="2024-10-07T15:13:26.507" v="2216" actId="20577"/>
        <pc:sldMkLst>
          <pc:docMk/>
          <pc:sldMk cId="3648211932" sldId="271"/>
        </pc:sldMkLst>
      </pc:sldChg>
      <pc:sldChg chg="modNotes modNotesTx">
        <pc:chgData name="Luc Lanthier" userId="12cd4454-394f-4197-a3cc-7e41fb7c9215" providerId="ADAL" clId="{F3063AD1-692A-43F3-B102-8C6D9D6FAA90}" dt="2024-10-10T17:22:09.378" v="3630" actId="20577"/>
        <pc:sldMkLst>
          <pc:docMk/>
          <pc:sldMk cId="1410681031" sldId="273"/>
        </pc:sldMkLst>
      </pc:sldChg>
      <pc:sldChg chg="modNotesTx">
        <pc:chgData name="Luc Lanthier" userId="12cd4454-394f-4197-a3cc-7e41fb7c9215" providerId="ADAL" clId="{F3063AD1-692A-43F3-B102-8C6D9D6FAA90}" dt="2024-10-10T17:19:29.588" v="3541" actId="313"/>
        <pc:sldMkLst>
          <pc:docMk/>
          <pc:sldMk cId="1075346554" sldId="274"/>
        </pc:sldMkLst>
      </pc:sldChg>
      <pc:sldChg chg="del">
        <pc:chgData name="Luc Lanthier" userId="12cd4454-394f-4197-a3cc-7e41fb7c9215" providerId="ADAL" clId="{F3063AD1-692A-43F3-B102-8C6D9D6FAA90}" dt="2024-09-30T16:13:15.171" v="30" actId="47"/>
        <pc:sldMkLst>
          <pc:docMk/>
          <pc:sldMk cId="1396746756" sldId="393"/>
        </pc:sldMkLst>
      </pc:sldChg>
      <pc:sldChg chg="modNotes modNotesTx">
        <pc:chgData name="Luc Lanthier" userId="12cd4454-394f-4197-a3cc-7e41fb7c9215" providerId="ADAL" clId="{F3063AD1-692A-43F3-B102-8C6D9D6FAA90}" dt="2024-10-10T17:05:02.159" v="3210" actId="20577"/>
        <pc:sldMkLst>
          <pc:docMk/>
          <pc:sldMk cId="3353908840" sldId="394"/>
        </pc:sldMkLst>
      </pc:sldChg>
      <pc:sldChg chg="modNotes modNotesTx">
        <pc:chgData name="Luc Lanthier" userId="12cd4454-394f-4197-a3cc-7e41fb7c9215" providerId="ADAL" clId="{F3063AD1-692A-43F3-B102-8C6D9D6FAA90}" dt="2024-10-10T17:29:23.507" v="3929" actId="20577"/>
        <pc:sldMkLst>
          <pc:docMk/>
          <pc:sldMk cId="2217843927" sldId="395"/>
        </pc:sldMkLst>
      </pc:sldChg>
      <pc:sldChg chg="modSp mod modNotesTx">
        <pc:chgData name="Luc Lanthier" userId="12cd4454-394f-4197-a3cc-7e41fb7c9215" providerId="ADAL" clId="{F3063AD1-692A-43F3-B102-8C6D9D6FAA90}" dt="2024-10-07T16:41:45.946" v="2355" actId="20577"/>
        <pc:sldMkLst>
          <pc:docMk/>
          <pc:sldMk cId="1103266804" sldId="396"/>
        </pc:sldMkLst>
        <pc:spChg chg="mod">
          <ac:chgData name="Luc Lanthier" userId="12cd4454-394f-4197-a3cc-7e41fb7c9215" providerId="ADAL" clId="{F3063AD1-692A-43F3-B102-8C6D9D6FAA90}" dt="2024-10-07T16:41:45.946" v="2355" actId="20577"/>
          <ac:spMkLst>
            <pc:docMk/>
            <pc:sldMk cId="1103266804" sldId="396"/>
            <ac:spMk id="3" creationId="{00000000-0000-0000-0000-000000000000}"/>
          </ac:spMkLst>
        </pc:spChg>
      </pc:sldChg>
      <pc:sldChg chg="modSp mod modNotesTx">
        <pc:chgData name="Luc Lanthier" userId="12cd4454-394f-4197-a3cc-7e41fb7c9215" providerId="ADAL" clId="{F3063AD1-692A-43F3-B102-8C6D9D6FAA90}" dt="2024-10-07T16:42:39.495" v="2379" actId="207"/>
        <pc:sldMkLst>
          <pc:docMk/>
          <pc:sldMk cId="2720338359" sldId="397"/>
        </pc:sldMkLst>
        <pc:spChg chg="mod">
          <ac:chgData name="Luc Lanthier" userId="12cd4454-394f-4197-a3cc-7e41fb7c9215" providerId="ADAL" clId="{F3063AD1-692A-43F3-B102-8C6D9D6FAA90}" dt="2024-10-07T16:42:39.495" v="2379" actId="207"/>
          <ac:spMkLst>
            <pc:docMk/>
            <pc:sldMk cId="2720338359" sldId="397"/>
            <ac:spMk id="3" creationId="{00000000-0000-0000-0000-000000000000}"/>
          </ac:spMkLst>
        </pc:spChg>
      </pc:sldChg>
      <pc:sldChg chg="modNotes modNotesTx">
        <pc:chgData name="Luc Lanthier" userId="12cd4454-394f-4197-a3cc-7e41fb7c9215" providerId="ADAL" clId="{F3063AD1-692A-43F3-B102-8C6D9D6FAA90}" dt="2024-10-10T17:15:24.367" v="3336" actId="27636"/>
        <pc:sldMkLst>
          <pc:docMk/>
          <pc:sldMk cId="3350502671" sldId="403"/>
        </pc:sldMkLst>
      </pc:sldChg>
      <pc:sldChg chg="modNotesTx">
        <pc:chgData name="Luc Lanthier" userId="12cd4454-394f-4197-a3cc-7e41fb7c9215" providerId="ADAL" clId="{F3063AD1-692A-43F3-B102-8C6D9D6FAA90}" dt="2024-09-30T16:14:56.773" v="161" actId="20577"/>
        <pc:sldMkLst>
          <pc:docMk/>
          <pc:sldMk cId="1964762660" sldId="404"/>
        </pc:sldMkLst>
      </pc:sldChg>
      <pc:sldChg chg="modNotesTx">
        <pc:chgData name="Luc Lanthier" userId="12cd4454-394f-4197-a3cc-7e41fb7c9215" providerId="ADAL" clId="{F3063AD1-692A-43F3-B102-8C6D9D6FAA90}" dt="2024-10-07T15:13:35.183" v="2218" actId="20577"/>
        <pc:sldMkLst>
          <pc:docMk/>
          <pc:sldMk cId="813353467" sldId="405"/>
        </pc:sldMkLst>
      </pc:sldChg>
      <pc:sldChg chg="modNotesTx">
        <pc:chgData name="Luc Lanthier" userId="12cd4454-394f-4197-a3cc-7e41fb7c9215" providerId="ADAL" clId="{F3063AD1-692A-43F3-B102-8C6D9D6FAA90}" dt="2024-10-10T17:05:49.306" v="3214" actId="20577"/>
        <pc:sldMkLst>
          <pc:docMk/>
          <pc:sldMk cId="678616742" sldId="409"/>
        </pc:sldMkLst>
      </pc:sldChg>
      <pc:sldChg chg="modSp mod modNotesTx">
        <pc:chgData name="Luc Lanthier" userId="12cd4454-394f-4197-a3cc-7e41fb7c9215" providerId="ADAL" clId="{F3063AD1-692A-43F3-B102-8C6D9D6FAA90}" dt="2024-10-09T18:04:55.473" v="3140" actId="20577"/>
        <pc:sldMkLst>
          <pc:docMk/>
          <pc:sldMk cId="2609811938" sldId="410"/>
        </pc:sldMkLst>
        <pc:spChg chg="mod">
          <ac:chgData name="Luc Lanthier" userId="12cd4454-394f-4197-a3cc-7e41fb7c9215" providerId="ADAL" clId="{F3063AD1-692A-43F3-B102-8C6D9D6FAA90}" dt="2024-10-09T18:04:55.473" v="3140" actId="20577"/>
          <ac:spMkLst>
            <pc:docMk/>
            <pc:sldMk cId="2609811938" sldId="410"/>
            <ac:spMk id="3" creationId="{00000000-0000-0000-0000-000000000000}"/>
          </ac:spMkLst>
        </pc:spChg>
      </pc:sldChg>
      <pc:sldChg chg="modNotes modNotesTx">
        <pc:chgData name="Luc Lanthier" userId="12cd4454-394f-4197-a3cc-7e41fb7c9215" providerId="ADAL" clId="{F3063AD1-692A-43F3-B102-8C6D9D6FAA90}" dt="2024-10-10T17:15:38.509" v="3351" actId="20577"/>
        <pc:sldMkLst>
          <pc:docMk/>
          <pc:sldMk cId="387923943" sldId="414"/>
        </pc:sldMkLst>
      </pc:sldChg>
      <pc:sldChg chg="modNotesTx">
        <pc:chgData name="Luc Lanthier" userId="12cd4454-394f-4197-a3cc-7e41fb7c9215" providerId="ADAL" clId="{F3063AD1-692A-43F3-B102-8C6D9D6FAA90}" dt="2024-10-10T17:12:47.056" v="3306" actId="313"/>
        <pc:sldMkLst>
          <pc:docMk/>
          <pc:sldMk cId="551427887" sldId="416"/>
        </pc:sldMkLst>
      </pc:sldChg>
      <pc:sldChg chg="modNotesTx">
        <pc:chgData name="Luc Lanthier" userId="12cd4454-394f-4197-a3cc-7e41fb7c9215" providerId="ADAL" clId="{F3063AD1-692A-43F3-B102-8C6D9D6FAA90}" dt="2024-10-07T15:17:08.779" v="2329" actId="33524"/>
        <pc:sldMkLst>
          <pc:docMk/>
          <pc:sldMk cId="1237895075" sldId="417"/>
        </pc:sldMkLst>
      </pc:sldChg>
      <pc:sldChg chg="modSp mod">
        <pc:chgData name="Luc Lanthier" userId="12cd4454-394f-4197-a3cc-7e41fb7c9215" providerId="ADAL" clId="{F3063AD1-692A-43F3-B102-8C6D9D6FAA90}" dt="2024-10-09T18:05:55.548" v="3170" actId="20577"/>
        <pc:sldMkLst>
          <pc:docMk/>
          <pc:sldMk cId="149089276" sldId="418"/>
        </pc:sldMkLst>
        <pc:spChg chg="mod">
          <ac:chgData name="Luc Lanthier" userId="12cd4454-394f-4197-a3cc-7e41fb7c9215" providerId="ADAL" clId="{F3063AD1-692A-43F3-B102-8C6D9D6FAA90}" dt="2024-10-09T18:05:55.548" v="3170" actId="20577"/>
          <ac:spMkLst>
            <pc:docMk/>
            <pc:sldMk cId="149089276" sldId="418"/>
            <ac:spMk id="3" creationId="{00000000-0000-0000-0000-000000000000}"/>
          </ac:spMkLst>
        </pc:spChg>
      </pc:sldChg>
      <pc:sldChg chg="modNotesTx">
        <pc:chgData name="Luc Lanthier" userId="12cd4454-394f-4197-a3cc-7e41fb7c9215" providerId="ADAL" clId="{F3063AD1-692A-43F3-B102-8C6D9D6FAA90}" dt="2024-10-07T16:53:24.333" v="2406" actId="20577"/>
        <pc:sldMkLst>
          <pc:docMk/>
          <pc:sldMk cId="530572747" sldId="419"/>
        </pc:sldMkLst>
      </pc:sldChg>
      <pc:sldChg chg="addSp modSp mod">
        <pc:chgData name="Luc Lanthier" userId="12cd4454-394f-4197-a3cc-7e41fb7c9215" providerId="ADAL" clId="{F3063AD1-692A-43F3-B102-8C6D9D6FAA90}" dt="2024-10-08T12:44:45.688" v="3063" actId="255"/>
        <pc:sldMkLst>
          <pc:docMk/>
          <pc:sldMk cId="1713473278" sldId="420"/>
        </pc:sldMkLst>
        <pc:spChg chg="add mod">
          <ac:chgData name="Luc Lanthier" userId="12cd4454-394f-4197-a3cc-7e41fb7c9215" providerId="ADAL" clId="{F3063AD1-692A-43F3-B102-8C6D9D6FAA90}" dt="2024-10-08T12:44:45.688" v="3063" actId="255"/>
          <ac:spMkLst>
            <pc:docMk/>
            <pc:sldMk cId="1713473278" sldId="420"/>
            <ac:spMk id="4" creationId="{358186EF-A5F3-AD40-F7DD-130531187CB3}"/>
          </ac:spMkLst>
        </pc:spChg>
        <pc:picChg chg="add mod">
          <ac:chgData name="Luc Lanthier" userId="12cd4454-394f-4197-a3cc-7e41fb7c9215" providerId="ADAL" clId="{F3063AD1-692A-43F3-B102-8C6D9D6FAA90}" dt="2024-10-08T12:43:28.323" v="3053" actId="1076"/>
          <ac:picMkLst>
            <pc:docMk/>
            <pc:sldMk cId="1713473278" sldId="420"/>
            <ac:picMk id="3" creationId="{53F2EF2F-3F4F-BE9F-752F-677C24C31DA6}"/>
          </ac:picMkLst>
        </pc:picChg>
      </pc:sldChg>
      <pc:sldChg chg="modSp mod">
        <pc:chgData name="Luc Lanthier" userId="12cd4454-394f-4197-a3cc-7e41fb7c9215" providerId="ADAL" clId="{F3063AD1-692A-43F3-B102-8C6D9D6FAA90}" dt="2024-10-09T12:59:34.463" v="3069" actId="20577"/>
        <pc:sldMkLst>
          <pc:docMk/>
          <pc:sldMk cId="708173864" sldId="421"/>
        </pc:sldMkLst>
        <pc:graphicFrameChg chg="modGraphic">
          <ac:chgData name="Luc Lanthier" userId="12cd4454-394f-4197-a3cc-7e41fb7c9215" providerId="ADAL" clId="{F3063AD1-692A-43F3-B102-8C6D9D6FAA90}" dt="2024-10-09T12:59:34.463" v="3069" actId="20577"/>
          <ac:graphicFrameMkLst>
            <pc:docMk/>
            <pc:sldMk cId="708173864" sldId="421"/>
            <ac:graphicFrameMk id="4" creationId="{00000000-0000-0000-0000-000000000000}"/>
          </ac:graphicFrameMkLst>
        </pc:graphicFrameChg>
      </pc:sldChg>
    </pc:docChg>
  </pc:docChgLst>
  <pc:docChgLst>
    <pc:chgData name="Alexandre Mutchmore" userId="S::muta5368@usherbrooke.ca::873446f0-1c9d-4a67-889d-e9501c177d1a" providerId="AD" clId="Web-{132C50BA-A4C7-47C3-E5BC-98E9AB0BC1F4}"/>
    <pc:docChg chg="modSld">
      <pc:chgData name="Alexandre Mutchmore" userId="S::muta5368@usherbrooke.ca::873446f0-1c9d-4a67-889d-e9501c177d1a" providerId="AD" clId="Web-{132C50BA-A4C7-47C3-E5BC-98E9AB0BC1F4}" dt="2024-10-08T19:37:33.621" v="1363"/>
      <pc:docMkLst>
        <pc:docMk/>
      </pc:docMkLst>
      <pc:sldChg chg="modSp">
        <pc:chgData name="Alexandre Mutchmore" userId="S::muta5368@usherbrooke.ca::873446f0-1c9d-4a67-889d-e9501c177d1a" providerId="AD" clId="Web-{132C50BA-A4C7-47C3-E5BC-98E9AB0BC1F4}" dt="2024-10-08T19:34:42.351" v="1258" actId="20577"/>
        <pc:sldMkLst>
          <pc:docMk/>
          <pc:sldMk cId="2609811938" sldId="410"/>
        </pc:sldMkLst>
        <pc:spChg chg="mod">
          <ac:chgData name="Alexandre Mutchmore" userId="S::muta5368@usherbrooke.ca::873446f0-1c9d-4a67-889d-e9501c177d1a" providerId="AD" clId="Web-{132C50BA-A4C7-47C3-E5BC-98E9AB0BC1F4}" dt="2024-10-08T19:34:42.351" v="1258" actId="20577"/>
          <ac:spMkLst>
            <pc:docMk/>
            <pc:sldMk cId="2609811938" sldId="410"/>
            <ac:spMk id="3" creationId="{00000000-0000-0000-0000-000000000000}"/>
          </ac:spMkLst>
        </pc:spChg>
      </pc:sldChg>
      <pc:sldChg chg="modSp modNotes">
        <pc:chgData name="Alexandre Mutchmore" userId="S::muta5368@usherbrooke.ca::873446f0-1c9d-4a67-889d-e9501c177d1a" providerId="AD" clId="Web-{132C50BA-A4C7-47C3-E5BC-98E9AB0BC1F4}" dt="2024-10-08T19:37:33.621" v="1363"/>
        <pc:sldMkLst>
          <pc:docMk/>
          <pc:sldMk cId="149089276" sldId="418"/>
        </pc:sldMkLst>
        <pc:spChg chg="mod">
          <ac:chgData name="Alexandre Mutchmore" userId="S::muta5368@usherbrooke.ca::873446f0-1c9d-4a67-889d-e9501c177d1a" providerId="AD" clId="Web-{132C50BA-A4C7-47C3-E5BC-98E9AB0BC1F4}" dt="2024-10-08T19:36:08.916" v="1276" actId="20577"/>
          <ac:spMkLst>
            <pc:docMk/>
            <pc:sldMk cId="149089276" sldId="418"/>
            <ac:spMk id="3" creationId="{00000000-0000-0000-0000-000000000000}"/>
          </ac:spMkLst>
        </pc:spChg>
      </pc:sldChg>
    </pc:docChg>
  </pc:docChgLst>
  <pc:docChgLst>
    <pc:chgData name="Alexandre Mutchmore" userId="S::muta5368@usherbrooke.ca::873446f0-1c9d-4a67-889d-e9501c177d1a" providerId="AD" clId="Web-{81659A83-68EF-129B-25C6-1B9E8A5E9DC3}"/>
    <pc:docChg chg="mod modSld">
      <pc:chgData name="Alexandre Mutchmore" userId="S::muta5368@usherbrooke.ca::873446f0-1c9d-4a67-889d-e9501c177d1a" providerId="AD" clId="Web-{81659A83-68EF-129B-25C6-1B9E8A5E9DC3}" dt="2024-10-06T15:10:02.910" v="1791"/>
      <pc:docMkLst>
        <pc:docMk/>
      </pc:docMkLst>
      <pc:sldChg chg="modNotes">
        <pc:chgData name="Alexandre Mutchmore" userId="S::muta5368@usherbrooke.ca::873446f0-1c9d-4a67-889d-e9501c177d1a" providerId="AD" clId="Web-{81659A83-68EF-129B-25C6-1B9E8A5E9DC3}" dt="2024-10-06T14:41:59.815" v="1473"/>
        <pc:sldMkLst>
          <pc:docMk/>
          <pc:sldMk cId="3471276380" sldId="268"/>
        </pc:sldMkLst>
      </pc:sldChg>
      <pc:sldChg chg="modNotes">
        <pc:chgData name="Alexandre Mutchmore" userId="S::muta5368@usherbrooke.ca::873446f0-1c9d-4a67-889d-e9501c177d1a" providerId="AD" clId="Web-{81659A83-68EF-129B-25C6-1B9E8A5E9DC3}" dt="2024-10-06T14:36:35.572" v="1187"/>
        <pc:sldMkLst>
          <pc:docMk/>
          <pc:sldMk cId="908554425" sldId="269"/>
        </pc:sldMkLst>
      </pc:sldChg>
      <pc:sldChg chg="modNotes">
        <pc:chgData name="Alexandre Mutchmore" userId="S::muta5368@usherbrooke.ca::873446f0-1c9d-4a67-889d-e9501c177d1a" providerId="AD" clId="Web-{81659A83-68EF-129B-25C6-1B9E8A5E9DC3}" dt="2024-10-06T15:10:02.910" v="1791"/>
        <pc:sldMkLst>
          <pc:docMk/>
          <pc:sldMk cId="2217843927" sldId="395"/>
        </pc:sldMkLst>
      </pc:sldChg>
      <pc:sldChg chg="modNotes">
        <pc:chgData name="Alexandre Mutchmore" userId="S::muta5368@usherbrooke.ca::873446f0-1c9d-4a67-889d-e9501c177d1a" providerId="AD" clId="Web-{81659A83-68EF-129B-25C6-1B9E8A5E9DC3}" dt="2024-10-06T14:59:39.363" v="1778"/>
        <pc:sldMkLst>
          <pc:docMk/>
          <pc:sldMk cId="813353467" sldId="405"/>
        </pc:sldMkLst>
      </pc:sldChg>
      <pc:sldChg chg="modNotes">
        <pc:chgData name="Alexandre Mutchmore" userId="S::muta5368@usherbrooke.ca::873446f0-1c9d-4a67-889d-e9501c177d1a" providerId="AD" clId="Web-{81659A83-68EF-129B-25C6-1B9E8A5E9DC3}" dt="2024-10-06T14:41:48.252" v="1470"/>
        <pc:sldMkLst>
          <pc:docMk/>
          <pc:sldMk cId="678616742" sldId="409"/>
        </pc:sldMkLst>
      </pc:sldChg>
      <pc:sldChg chg="modSp modNotes">
        <pc:chgData name="Alexandre Mutchmore" userId="S::muta5368@usherbrooke.ca::873446f0-1c9d-4a67-889d-e9501c177d1a" providerId="AD" clId="Web-{81659A83-68EF-129B-25C6-1B9E8A5E9DC3}" dt="2024-10-06T14:50:10.578" v="1758" actId="20577"/>
        <pc:sldMkLst>
          <pc:docMk/>
          <pc:sldMk cId="1034295203" sldId="424"/>
        </pc:sldMkLst>
        <pc:spChg chg="mod">
          <ac:chgData name="Alexandre Mutchmore" userId="S::muta5368@usherbrooke.ca::873446f0-1c9d-4a67-889d-e9501c177d1a" providerId="AD" clId="Web-{81659A83-68EF-129B-25C6-1B9E8A5E9DC3}" dt="2024-10-06T14:50:10.578" v="1758" actId="20577"/>
          <ac:spMkLst>
            <pc:docMk/>
            <pc:sldMk cId="1034295203" sldId="424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1326" y="0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5387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1326" y="9445387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B3BAB82-A1A0-4AEC-9151-EA8360E54B1E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871308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1326" y="0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263" y="746125"/>
            <a:ext cx="6624637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1489" y="4722694"/>
            <a:ext cx="4958186" cy="4474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5387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1326" y="9445387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7A13AAB-1331-4A70-8C7B-0177678F01D6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512742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10812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83067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49212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65600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CA" sz="1200" b="0" i="0" u="none" strike="noStrike" kern="1200" dirty="0">
              <a:solidFill>
                <a:schemeClr val="tx1"/>
              </a:solidFill>
              <a:effectLst/>
              <a:latin typeface="Times" pitchFamily="-65" charset="0"/>
              <a:ea typeface="ＭＳ Ｐゴシック" pitchFamily="-65" charset="-128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09533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CA" sz="1200" b="0" i="0" u="none" strike="noStrike" kern="1200" dirty="0">
              <a:solidFill>
                <a:schemeClr val="tx1"/>
              </a:solidFill>
              <a:effectLst/>
              <a:latin typeface="Times" pitchFamily="-65" charset="0"/>
              <a:ea typeface="ＭＳ Ｐゴシック" pitchFamily="-65" charset="-128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40564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36467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3577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37879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46483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baseline="0" dirty="0">
              <a:latin typeface="Times"/>
              <a:ea typeface="ＭＳ Ｐゴシック"/>
              <a:cs typeface="Time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9657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71057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CHARM-P</a:t>
            </a:r>
          </a:p>
          <a:p>
            <a:r>
              <a:rPr lang="fr-FR"/>
              <a:t>I-PRESERVE</a:t>
            </a:r>
          </a:p>
          <a:p>
            <a:r>
              <a:rPr lang="fr-FR"/>
              <a:t>PARAGON-HF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13AAB-1331-4A70-8C7B-0177678F01D6}" type="slidenum">
              <a:rPr lang="fr-CA" smtClean="0"/>
              <a:pPr/>
              <a:t>20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297454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>
              <a:cs typeface="Times" pitchFamily="-65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13AAB-1331-4A70-8C7B-0177678F01D6}" type="slidenum">
              <a:rPr lang="fr-CA" smtClean="0"/>
              <a:pPr/>
              <a:t>21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82808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13AAB-1331-4A70-8C7B-0177678F01D6}" type="slidenum">
              <a:rPr lang="fr-CA" smtClean="0"/>
              <a:pPr/>
              <a:t>22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95699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>
              <a:cs typeface="Times" pitchFamily="-65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6861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sz="1200" b="0" i="0" u="none" strike="noStrike" kern="1200" dirty="0">
              <a:solidFill>
                <a:schemeClr val="tx1"/>
              </a:solidFill>
              <a:effectLst/>
              <a:latin typeface="Times" pitchFamily="-65" charset="0"/>
              <a:ea typeface="ＭＳ Ｐゴシック" pitchFamily="-65" charset="-128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5029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18352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en-CA" dirty="0">
              <a:cs typeface="Times" pitchFamily="-65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2006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9335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15569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CA" b="0" baseline="0" dirty="0">
              <a:solidFill>
                <a:srgbClr val="0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5918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5" descr="FMSS_pale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2A8EA39-00BA-4782-A2FB-4F0449A74250}" type="slidenum">
              <a:rPr lang="fr-CA"/>
              <a:pPr/>
              <a:t>‹#›</a:t>
            </a:fld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686800" y="195264"/>
            <a:ext cx="2590800" cy="5519737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14400" y="195264"/>
            <a:ext cx="7569200" cy="551973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CFD6EC7-B721-48E6-984A-BF1EF27199DF}" type="slidenum">
              <a:rPr lang="fr-CA"/>
              <a:pPr/>
              <a:t>‹#›</a:t>
            </a:fld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53006D3-F7F1-4136-84FE-8D0499EAC288}" type="slidenum">
              <a:rPr lang="fr-CA"/>
              <a:pPr/>
              <a:t>‹#›</a:t>
            </a:fld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384AC7C-2E23-468E-8315-4594C9EF3E66}" type="slidenum">
              <a:rPr lang="fr-CA"/>
              <a:pPr/>
              <a:t>‹#›</a:t>
            </a:fld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F78F051-096F-4465-8F19-EC52828B872C}" type="slidenum">
              <a:rPr lang="fr-CA"/>
              <a:pPr/>
              <a:t>‹#›</a:t>
            </a:fld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0C21439-B8ED-4FD8-8079-44AA00B73C21}" type="slidenum">
              <a:rPr lang="fr-CA"/>
              <a:pPr/>
              <a:t>‹#›</a:t>
            </a:fld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CA0C46E-DB13-4677-961D-BFA7B7FB739F}" type="slidenum">
              <a:rPr lang="fr-CA"/>
              <a:pPr/>
              <a:t>‹#›</a:t>
            </a:fld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EF3E2BA-7747-4092-955B-455CAACA8619}" type="slidenum">
              <a:rPr lang="fr-CA"/>
              <a:pPr/>
              <a:t>‹#›</a:t>
            </a:fld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055EDCD-E568-4A4A-9153-62C841FE6A71}" type="slidenum">
              <a:rPr lang="fr-CA"/>
              <a:pPr/>
              <a:t>‹#›</a:t>
            </a:fld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B938FDF-026C-48C6-8483-59C2F1C2256D}" type="slidenum">
              <a:rPr lang="fr-CA"/>
              <a:pPr/>
              <a:t>‹#›</a:t>
            </a:fld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8" descr="FMSS_pale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95263"/>
            <a:ext cx="1158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Cliquez et modifiez le titre</a:t>
            </a:r>
          </a:p>
        </p:txBody>
      </p:sp>
      <p:sp>
        <p:nvSpPr>
          <p:cNvPr id="1028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600200"/>
            <a:ext cx="1158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02400" y="6477000"/>
            <a:ext cx="711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404040"/>
                </a:solidFill>
              </a:defRPr>
            </a:lvl1pPr>
          </a:lstStyle>
          <a:p>
            <a:fld id="{F30CD743-114F-4A82-B737-6459A4AA789D}" type="slidenum">
              <a:rPr lang="fr-CA"/>
              <a:pPr/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8000"/>
          </a:solidFill>
          <a:latin typeface="+mj-lt"/>
          <a:ea typeface="ＭＳ Ｐゴシック" pitchFamily="-65" charset="-128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8000"/>
          </a:solidFill>
          <a:latin typeface="Times" pitchFamily="-65" charset="0"/>
          <a:ea typeface="ＭＳ Ｐゴシック" pitchFamily="-65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8000"/>
          </a:solidFill>
          <a:latin typeface="Times" pitchFamily="-65" charset="0"/>
          <a:ea typeface="ＭＳ Ｐゴシック" pitchFamily="-65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8000"/>
          </a:solidFill>
          <a:latin typeface="Times" pitchFamily="-65" charset="0"/>
          <a:ea typeface="ＭＳ Ｐゴシック" pitchFamily="-65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8000"/>
          </a:solidFill>
          <a:latin typeface="Times" pitchFamily="-65" charset="0"/>
          <a:ea typeface="ＭＳ Ｐゴシック" pitchFamily="-65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" pitchFamily="-65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" pitchFamily="-65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" pitchFamily="-65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" pitchFamily="-65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404040"/>
          </a:solidFill>
          <a:latin typeface="+mn-lt"/>
          <a:ea typeface="ＭＳ Ｐゴシック" pitchFamily="-65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404040"/>
          </a:solidFill>
          <a:latin typeface="+mn-lt"/>
          <a:ea typeface="ＭＳ Ｐゴシック" pitchFamily="-65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404040"/>
          </a:solidFill>
          <a:latin typeface="+mn-lt"/>
          <a:ea typeface="ＭＳ Ｐゴシック" pitchFamily="-65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404040"/>
          </a:solidFill>
          <a:latin typeface="+mn-lt"/>
          <a:ea typeface="ＭＳ Ｐゴシック" pitchFamily="-65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ea typeface="ＭＳ Ｐゴシック" pitchFamily="-65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-65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-65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-65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-65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19536" y="908720"/>
            <a:ext cx="8352928" cy="1143000"/>
          </a:xfrm>
        </p:spPr>
        <p:txBody>
          <a:bodyPr/>
          <a:lstStyle/>
          <a:p>
            <a:r>
              <a:rPr lang="en-US" sz="3200" b="0" err="1">
                <a:solidFill>
                  <a:srgbClr val="000000"/>
                </a:solidFill>
              </a:rPr>
              <a:t>Finerenone</a:t>
            </a:r>
            <a:r>
              <a:rPr lang="en-US" sz="3200" b="0">
                <a:solidFill>
                  <a:srgbClr val="000000"/>
                </a:solidFill>
              </a:rPr>
              <a:t> in Heart Failure with Mildly Reduced or Preserved Ejection Fraction</a:t>
            </a:r>
            <a:endParaRPr lang="fr-CA" sz="3200" b="0">
              <a:solidFill>
                <a:srgbClr val="0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r-CA"/>
          </a:p>
          <a:p>
            <a:pPr>
              <a:buNone/>
            </a:pPr>
            <a:endParaRPr lang="fr-CA"/>
          </a:p>
          <a:p>
            <a:pPr algn="ctr">
              <a:buNone/>
            </a:pPr>
            <a:endParaRPr lang="fr-CA"/>
          </a:p>
          <a:p>
            <a:pPr algn="ctr">
              <a:buNone/>
            </a:pPr>
            <a:r>
              <a:rPr lang="fr-CA" sz="2800" b="0" i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Solomon SD, McMurray JJV, </a:t>
            </a:r>
            <a:r>
              <a:rPr lang="fr-CA" sz="2800" b="0" i="0" err="1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Vaduganathan</a:t>
            </a:r>
            <a:r>
              <a:rPr lang="fr-CA" sz="2800" b="0" i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 M</a:t>
            </a:r>
            <a:r>
              <a:rPr lang="fr-CA" sz="2800">
                <a:solidFill>
                  <a:srgbClr val="000000"/>
                </a:solidFill>
              </a:rPr>
              <a:t> et coll.</a:t>
            </a:r>
          </a:p>
          <a:p>
            <a:pPr algn="ctr">
              <a:buNone/>
            </a:pPr>
            <a:endParaRPr lang="fr-CA" sz="2800">
              <a:solidFill>
                <a:srgbClr val="000000"/>
              </a:solidFill>
            </a:endParaRPr>
          </a:p>
          <a:p>
            <a:pPr algn="ctr">
              <a:buNone/>
            </a:pPr>
            <a:endParaRPr lang="fr-CA">
              <a:solidFill>
                <a:srgbClr val="000000"/>
              </a:solidFill>
            </a:endParaRPr>
          </a:p>
          <a:p>
            <a:pPr algn="ctr">
              <a:buNone/>
            </a:pPr>
            <a:r>
              <a:rPr lang="fr-CA" b="0" i="0">
                <a:solidFill>
                  <a:srgbClr val="212121"/>
                </a:solidFill>
                <a:effectLst/>
                <a:highlight>
                  <a:srgbClr val="FFFFFF"/>
                </a:highlight>
              </a:rPr>
              <a:t>N </a:t>
            </a:r>
            <a:r>
              <a:rPr lang="fr-CA" b="0" i="0" err="1">
                <a:solidFill>
                  <a:srgbClr val="212121"/>
                </a:solidFill>
                <a:effectLst/>
                <a:highlight>
                  <a:srgbClr val="FFFFFF"/>
                </a:highlight>
              </a:rPr>
              <a:t>Engl</a:t>
            </a:r>
            <a:r>
              <a:rPr lang="fr-CA" b="0" i="0">
                <a:solidFill>
                  <a:srgbClr val="212121"/>
                </a:solidFill>
                <a:effectLst/>
                <a:highlight>
                  <a:srgbClr val="FFFFFF"/>
                </a:highlight>
              </a:rPr>
              <a:t> J Med. 2024 Sep 1. </a:t>
            </a:r>
            <a:r>
              <a:rPr lang="fr-CA" b="0" i="0" err="1">
                <a:solidFill>
                  <a:srgbClr val="212121"/>
                </a:solidFill>
                <a:effectLst/>
                <a:highlight>
                  <a:srgbClr val="FFFFFF"/>
                </a:highlight>
              </a:rPr>
              <a:t>doi</a:t>
            </a:r>
            <a:r>
              <a:rPr lang="fr-CA" b="0" i="0">
                <a:solidFill>
                  <a:srgbClr val="212121"/>
                </a:solidFill>
                <a:effectLst/>
                <a:highlight>
                  <a:srgbClr val="FFFFFF"/>
                </a:highlight>
              </a:rPr>
              <a:t>: 10.1056/NEJMoa2407107</a:t>
            </a:r>
            <a:r>
              <a:rPr lang="fr-CA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09728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04800" y="195263"/>
            <a:ext cx="4279032" cy="1143000"/>
          </a:xfrm>
        </p:spPr>
        <p:txBody>
          <a:bodyPr/>
          <a:lstStyle/>
          <a:p>
            <a:pPr algn="l"/>
            <a:r>
              <a:rPr lang="fr-CA" b="0">
                <a:solidFill>
                  <a:srgbClr val="000000"/>
                </a:solidFill>
              </a:rPr>
              <a:t>Caractéristiques des participants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064" y="4787842"/>
            <a:ext cx="3438860" cy="209469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565" y="0"/>
            <a:ext cx="3434359" cy="521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353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>
                <a:solidFill>
                  <a:srgbClr val="000000"/>
                </a:solidFill>
              </a:rPr>
              <a:t>Résultats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611" y="1366480"/>
            <a:ext cx="8766777" cy="504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502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>
                <a:solidFill>
                  <a:srgbClr val="000000"/>
                </a:solidFill>
              </a:rPr>
              <a:t>Résultats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240" y="1338346"/>
            <a:ext cx="8447519" cy="532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427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>
                <a:solidFill>
                  <a:srgbClr val="000000"/>
                </a:solidFill>
              </a:rPr>
              <a:t>Résultats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161" y="1338263"/>
            <a:ext cx="6343678" cy="551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895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>
                <a:solidFill>
                  <a:srgbClr val="000000"/>
                </a:solidFill>
              </a:rPr>
              <a:t>Résultats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672" y="1335331"/>
            <a:ext cx="5760640" cy="5030959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631504" y="6381328"/>
            <a:ext cx="10560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err="1">
                <a:solidFill>
                  <a:srgbClr val="000000"/>
                </a:solidFill>
                <a:latin typeface="+mn-lt"/>
              </a:rPr>
              <a:t>Vaduganathan</a:t>
            </a:r>
            <a:r>
              <a:rPr lang="fr-FR">
                <a:solidFill>
                  <a:srgbClr val="000000"/>
                </a:solidFill>
                <a:latin typeface="+mn-lt"/>
              </a:rPr>
              <a:t> M et al. JACC</a:t>
            </a:r>
            <a:r>
              <a:rPr lang="fr-FR" i="1">
                <a:solidFill>
                  <a:srgbClr val="000000"/>
                </a:solidFill>
                <a:latin typeface="+mn-lt"/>
              </a:rPr>
              <a:t>. </a:t>
            </a:r>
            <a:r>
              <a:rPr lang="fr-FR">
                <a:solidFill>
                  <a:srgbClr val="000000"/>
                </a:solidFill>
                <a:latin typeface="+mn-lt"/>
              </a:rPr>
              <a:t>2024...</a:t>
            </a:r>
            <a:r>
              <a:rPr lang="fr-FR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05727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>
                <a:solidFill>
                  <a:srgbClr val="000000"/>
                </a:solidFill>
              </a:rPr>
              <a:t>Sous-groupes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011" y="1338263"/>
            <a:ext cx="3761978" cy="551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1346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>
                <a:solidFill>
                  <a:srgbClr val="000000"/>
                </a:solidFill>
              </a:rPr>
              <a:t>Effets indésirables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084" y="1325754"/>
            <a:ext cx="8193832" cy="551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239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>
                <a:solidFill>
                  <a:srgbClr val="000000"/>
                </a:solidFill>
              </a:rPr>
              <a:t>Conclusion des auteurs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CA">
                <a:solidFill>
                  <a:srgbClr val="000000"/>
                </a:solidFill>
              </a:rPr>
              <a:t>Chez les patients avec insuffisance cardiaque à fraction d'éjection préservée ou légèrement réduite, la finérénone a diminué le risque combiné de mortalité cardiovasculaire et d’événements de décompensation d’insuffisance cardiaque par rapport au placebo, et </a:t>
            </a:r>
            <a:r>
              <a:rPr lang="fr-CA" kern="1200">
                <a:solidFill>
                  <a:srgbClr val="000000"/>
                </a:solidFill>
              </a:rPr>
              <a:t>a été associée à une meilleure qualité de vie rapportée par les patients, ainsi qu'à un risque accru d'hyperkaliémie mais à un risque réduit d'hypokaliémie.</a:t>
            </a:r>
            <a:endParaRPr lang="fr-CA">
              <a:solidFill>
                <a:srgbClr val="000000"/>
              </a:solidFill>
            </a:endParaRPr>
          </a:p>
          <a:p>
            <a:pPr>
              <a:buNone/>
            </a:pPr>
            <a:endParaRPr lang="fr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3465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>
                <a:solidFill>
                  <a:srgbClr val="000000"/>
                </a:solidFill>
              </a:rPr>
              <a:t>Critique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CA" sz="3000">
                <a:solidFill>
                  <a:srgbClr val="000000"/>
                </a:solidFill>
              </a:rPr>
              <a:t>Forces : </a:t>
            </a:r>
          </a:p>
          <a:p>
            <a:pPr>
              <a:buNone/>
            </a:pPr>
            <a:endParaRPr lang="fr-CA" sz="3000">
              <a:solidFill>
                <a:srgbClr val="000000"/>
              </a:solidFill>
            </a:endParaRPr>
          </a:p>
          <a:p>
            <a:pPr>
              <a:buNone/>
            </a:pPr>
            <a:r>
              <a:rPr lang="fr-CA" sz="3000">
                <a:solidFill>
                  <a:srgbClr val="000000"/>
                </a:solidFill>
              </a:rPr>
              <a:t>Limitations :</a:t>
            </a:r>
          </a:p>
        </p:txBody>
      </p:sp>
    </p:spTree>
    <p:extLst>
      <p:ext uri="{BB962C8B-B14F-4D97-AF65-F5344CB8AC3E}">
        <p14:creationId xmlns:p14="http://schemas.microsoft.com/office/powerpoint/2010/main" val="14106810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>
                <a:solidFill>
                  <a:srgbClr val="000000"/>
                </a:solidFill>
              </a:rPr>
              <a:t>Implications cliniques</a:t>
            </a:r>
          </a:p>
        </p:txBody>
      </p:sp>
    </p:spTree>
    <p:extLst>
      <p:ext uri="{BB962C8B-B14F-4D97-AF65-F5344CB8AC3E}">
        <p14:creationId xmlns:p14="http://schemas.microsoft.com/office/powerpoint/2010/main" val="2217843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>
                <a:solidFill>
                  <a:srgbClr val="000000"/>
                </a:solidFill>
              </a:rPr>
              <a:t>La question clinique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CA">
                <a:solidFill>
                  <a:srgbClr val="000000"/>
                </a:solidFill>
                <a:ea typeface="ＭＳ Ｐゴシック"/>
                <a:cs typeface="Arial"/>
              </a:rPr>
              <a:t>Chez des patients </a:t>
            </a:r>
            <a:r>
              <a:rPr lang="en-GB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avec </a:t>
            </a:r>
            <a:r>
              <a:rPr lang="en-GB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insuffisance</a:t>
            </a:r>
            <a:r>
              <a:rPr lang="en-GB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en-GB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cardiaque</a:t>
            </a:r>
            <a:r>
              <a:rPr lang="en-GB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à fraction </a:t>
            </a:r>
            <a:r>
              <a:rPr lang="en-GB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d'éjection</a:t>
            </a:r>
            <a:r>
              <a:rPr lang="en-GB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en-GB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préservée</a:t>
            </a:r>
            <a:r>
              <a:rPr lang="en-GB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en-GB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ou</a:t>
            </a:r>
            <a:r>
              <a:rPr lang="en-GB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en-GB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légèrement</a:t>
            </a:r>
            <a:r>
              <a:rPr lang="en-GB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en-GB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réduite</a:t>
            </a:r>
            <a:r>
              <a:rPr lang="fr-CA">
                <a:solidFill>
                  <a:srgbClr val="000000"/>
                </a:solidFill>
                <a:ea typeface="ＭＳ Ｐゴシック"/>
                <a:cs typeface="Arial"/>
              </a:rPr>
              <a:t>, la finérénone est-elle efficace pour diminuer un composite d'exacerbation d'insuffisance cardiaque et de décès d'origine cardiovasculaire comparativement au placébo, tout en étant sécuritaire?</a:t>
            </a:r>
            <a:endParaRPr lang="fr-CA">
              <a:solidFill>
                <a:srgbClr val="00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60267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6880647"/>
              </p:ext>
            </p:extLst>
          </p:nvPr>
        </p:nvGraphicFramePr>
        <p:xfrm>
          <a:off x="263352" y="548680"/>
          <a:ext cx="11582400" cy="5704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64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164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164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164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3164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>
                          <a:solidFill>
                            <a:srgbClr val="000000"/>
                          </a:solidFill>
                        </a:rPr>
                        <a:t>Études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>
                          <a:solidFill>
                            <a:srgbClr val="000000"/>
                          </a:solidFill>
                        </a:rPr>
                        <a:t>TOPCAT</a:t>
                      </a:r>
                    </a:p>
                    <a:p>
                      <a:pPr algn="ctr"/>
                      <a:r>
                        <a:rPr lang="fr-FR">
                          <a:solidFill>
                            <a:srgbClr val="000000"/>
                          </a:solidFill>
                        </a:rPr>
                        <a:t>(2014)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>
                          <a:solidFill>
                            <a:srgbClr val="000000"/>
                          </a:solidFill>
                        </a:rPr>
                        <a:t>EMPEROR-P</a:t>
                      </a:r>
                    </a:p>
                    <a:p>
                      <a:pPr algn="ctr"/>
                      <a:r>
                        <a:rPr lang="fr-FR">
                          <a:solidFill>
                            <a:srgbClr val="000000"/>
                          </a:solidFill>
                        </a:rPr>
                        <a:t>(2021)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>
                          <a:solidFill>
                            <a:srgbClr val="000000"/>
                          </a:solidFill>
                        </a:rPr>
                        <a:t>DELIVER</a:t>
                      </a:r>
                    </a:p>
                    <a:p>
                      <a:pPr algn="ctr"/>
                      <a:r>
                        <a:rPr lang="fr-FR">
                          <a:solidFill>
                            <a:srgbClr val="000000"/>
                          </a:solidFill>
                        </a:rPr>
                        <a:t>(2022)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>
                          <a:solidFill>
                            <a:srgbClr val="000000"/>
                          </a:solidFill>
                        </a:rPr>
                        <a:t>FINEARTS-HF</a:t>
                      </a:r>
                    </a:p>
                    <a:p>
                      <a:pPr algn="ctr"/>
                      <a:r>
                        <a:rPr lang="fr-FR">
                          <a:solidFill>
                            <a:srgbClr val="000000"/>
                          </a:solidFill>
                        </a:rPr>
                        <a:t>(2024)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err="1">
                          <a:solidFill>
                            <a:srgbClr val="000000"/>
                          </a:solidFill>
                        </a:rPr>
                        <a:t>Rx</a:t>
                      </a:r>
                      <a:endParaRPr lang="fr-FR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>
                          <a:solidFill>
                            <a:srgbClr val="000000"/>
                          </a:solidFill>
                        </a:rPr>
                        <a:t>Spironolactone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err="1">
                          <a:solidFill>
                            <a:srgbClr val="000000"/>
                          </a:solidFill>
                        </a:rPr>
                        <a:t>Empagliflozine</a:t>
                      </a:r>
                      <a:endParaRPr lang="fr-FR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err="1">
                          <a:solidFill>
                            <a:srgbClr val="000000"/>
                          </a:solidFill>
                        </a:rPr>
                        <a:t>Dapagliflozine</a:t>
                      </a:r>
                      <a:endParaRPr lang="fr-FR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>
                          <a:solidFill>
                            <a:srgbClr val="000000"/>
                          </a:solidFill>
                        </a:rPr>
                        <a:t>Finérénone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>
                          <a:solidFill>
                            <a:srgbClr val="000000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>
                          <a:solidFill>
                            <a:srgbClr val="000000"/>
                          </a:solidFill>
                        </a:rPr>
                        <a:t>3 445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>
                          <a:solidFill>
                            <a:srgbClr val="000000"/>
                          </a:solidFill>
                        </a:rPr>
                        <a:t>5 988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>
                          <a:solidFill>
                            <a:srgbClr val="000000"/>
                          </a:solidFill>
                        </a:rPr>
                        <a:t>6 263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>
                          <a:solidFill>
                            <a:srgbClr val="000000"/>
                          </a:solidFill>
                        </a:rPr>
                        <a:t>6 014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>
                          <a:solidFill>
                            <a:srgbClr val="000000"/>
                          </a:solidFill>
                        </a:rPr>
                        <a:t>Inclusion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>
                          <a:solidFill>
                            <a:srgbClr val="000000"/>
                          </a:solidFill>
                        </a:rPr>
                        <a:t>FEVG ≥ 45 % + </a:t>
                      </a:r>
                      <a:r>
                        <a:rPr lang="fr-FR" err="1">
                          <a:solidFill>
                            <a:srgbClr val="000000"/>
                          </a:solidFill>
                        </a:rPr>
                        <a:t>hospit</a:t>
                      </a:r>
                      <a:r>
                        <a:rPr lang="fr-FR" baseline="0">
                          <a:solidFill>
                            <a:srgbClr val="000000"/>
                          </a:solidFill>
                        </a:rPr>
                        <a:t> IC &lt; 12 mois + </a:t>
                      </a:r>
                      <a:r>
                        <a:rPr lang="fr-FR">
                          <a:solidFill>
                            <a:srgbClr val="000000"/>
                          </a:solidFill>
                        </a:rPr>
                        <a:t>BNP ⬆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>
                          <a:solidFill>
                            <a:srgbClr val="000000"/>
                          </a:solidFill>
                        </a:rPr>
                        <a:t>FEVG &gt; 40 % + CF ≥ II + maladie</a:t>
                      </a:r>
                      <a:r>
                        <a:rPr lang="fr-FR" baseline="0">
                          <a:solidFill>
                            <a:srgbClr val="000000"/>
                          </a:solidFill>
                        </a:rPr>
                        <a:t> structurelle + </a:t>
                      </a:r>
                      <a:r>
                        <a:rPr lang="fr-FR">
                          <a:solidFill>
                            <a:srgbClr val="000000"/>
                          </a:solidFill>
                        </a:rPr>
                        <a:t>BNP ⬆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>
                          <a:solidFill>
                            <a:srgbClr val="000000"/>
                          </a:solidFill>
                        </a:rPr>
                        <a:t>FEVG &gt; 40 % + CF ≥ II + maladie</a:t>
                      </a:r>
                      <a:r>
                        <a:rPr lang="fr-FR" baseline="0">
                          <a:solidFill>
                            <a:srgbClr val="000000"/>
                          </a:solidFill>
                        </a:rPr>
                        <a:t> structurelle + </a:t>
                      </a:r>
                      <a:r>
                        <a:rPr lang="fr-FR">
                          <a:solidFill>
                            <a:srgbClr val="000000"/>
                          </a:solidFill>
                        </a:rPr>
                        <a:t>BNP ⬆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>
                          <a:solidFill>
                            <a:srgbClr val="000000"/>
                          </a:solidFill>
                        </a:rPr>
                        <a:t>FEVG ≥ 40 % + CF ≥ II + maladie</a:t>
                      </a:r>
                      <a:r>
                        <a:rPr lang="fr-FR" baseline="0">
                          <a:solidFill>
                            <a:srgbClr val="000000"/>
                          </a:solidFill>
                        </a:rPr>
                        <a:t> structurelle + </a:t>
                      </a:r>
                      <a:r>
                        <a:rPr lang="fr-FR">
                          <a:solidFill>
                            <a:srgbClr val="000000"/>
                          </a:solidFill>
                        </a:rPr>
                        <a:t>BNP ⬆ + </a:t>
                      </a:r>
                      <a:r>
                        <a:rPr lang="fr-FR" err="1">
                          <a:solidFill>
                            <a:srgbClr val="000000"/>
                          </a:solidFill>
                        </a:rPr>
                        <a:t>ss</a:t>
                      </a:r>
                      <a:r>
                        <a:rPr lang="fr-FR">
                          <a:solidFill>
                            <a:srgbClr val="000000"/>
                          </a:solidFill>
                        </a:rPr>
                        <a:t> diurétique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>
                          <a:solidFill>
                            <a:srgbClr val="000000"/>
                          </a:solidFill>
                        </a:rPr>
                        <a:t>FEVG moyen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>
                          <a:solidFill>
                            <a:srgbClr val="000000"/>
                          </a:solidFill>
                        </a:rPr>
                        <a:t>57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>
                          <a:solidFill>
                            <a:srgbClr val="000000"/>
                          </a:solidFill>
                        </a:rPr>
                        <a:t>54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>
                          <a:solidFill>
                            <a:srgbClr val="000000"/>
                          </a:solidFill>
                        </a:rPr>
                        <a:t>54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>
                          <a:solidFill>
                            <a:srgbClr val="000000"/>
                          </a:solidFill>
                        </a:rPr>
                        <a:t>53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>
                          <a:solidFill>
                            <a:srgbClr val="000000"/>
                          </a:solidFill>
                        </a:rPr>
                        <a:t>NT-pro-BNP médian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>
                          <a:solidFill>
                            <a:srgbClr val="000000"/>
                          </a:solidFill>
                        </a:rPr>
                        <a:t>950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>
                          <a:solidFill>
                            <a:srgbClr val="000000"/>
                          </a:solidFill>
                        </a:rPr>
                        <a:t>971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>
                          <a:solidFill>
                            <a:srgbClr val="000000"/>
                          </a:solidFill>
                        </a:rPr>
                        <a:t>1011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>
                          <a:solidFill>
                            <a:srgbClr val="000000"/>
                          </a:solidFill>
                        </a:rPr>
                        <a:t>1041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>
                          <a:solidFill>
                            <a:srgbClr val="000000"/>
                          </a:solidFill>
                        </a:rPr>
                        <a:t>DM (%)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>
                          <a:solidFill>
                            <a:srgbClr val="000000"/>
                          </a:solidFill>
                        </a:rPr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>
                          <a:solidFill>
                            <a:srgbClr val="000000"/>
                          </a:solidFill>
                        </a:rPr>
                        <a:t>49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>
                          <a:solidFill>
                            <a:srgbClr val="000000"/>
                          </a:solidFill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>
                          <a:solidFill>
                            <a:srgbClr val="000000"/>
                          </a:solidFill>
                        </a:rPr>
                        <a:t>41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err="1">
                          <a:solidFill>
                            <a:srgbClr val="000000"/>
                          </a:solidFill>
                        </a:rPr>
                        <a:t>Hx</a:t>
                      </a:r>
                      <a:r>
                        <a:rPr lang="fr-FR">
                          <a:solidFill>
                            <a:srgbClr val="000000"/>
                          </a:solidFill>
                        </a:rPr>
                        <a:t> FA (%)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>
                          <a:solidFill>
                            <a:srgbClr val="000000"/>
                          </a:solidFill>
                        </a:rPr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>
                          <a:solidFill>
                            <a:srgbClr val="000000"/>
                          </a:solidFill>
                        </a:rPr>
                        <a:t>52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>
                          <a:solidFill>
                            <a:srgbClr val="000000"/>
                          </a:solidFill>
                        </a:rPr>
                        <a:t>56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>
                          <a:solidFill>
                            <a:srgbClr val="000000"/>
                          </a:solidFill>
                        </a:rPr>
                        <a:t>55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>
                          <a:solidFill>
                            <a:srgbClr val="000000"/>
                          </a:solidFill>
                        </a:rPr>
                        <a:t>Suivi 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>
                          <a:solidFill>
                            <a:srgbClr val="000000"/>
                          </a:solidFill>
                        </a:rPr>
                        <a:t>3,3 ans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>
                          <a:solidFill>
                            <a:srgbClr val="000000"/>
                          </a:solidFill>
                        </a:rPr>
                        <a:t>2,2 ans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>
                          <a:solidFill>
                            <a:srgbClr val="000000"/>
                          </a:solidFill>
                        </a:rPr>
                        <a:t>2,3 ans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>
                          <a:solidFill>
                            <a:srgbClr val="000000"/>
                          </a:solidFill>
                        </a:rPr>
                        <a:t>2,7 ans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>
                          <a:solidFill>
                            <a:srgbClr val="000000"/>
                          </a:solidFill>
                        </a:rPr>
                        <a:t>Critère</a:t>
                      </a:r>
                      <a:r>
                        <a:rPr lang="fr-FR" baseline="0">
                          <a:solidFill>
                            <a:srgbClr val="000000"/>
                          </a:solidFill>
                        </a:rPr>
                        <a:t> de jugement 1e</a:t>
                      </a:r>
                      <a:endParaRPr lang="fr-FR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>
                          <a:solidFill>
                            <a:srgbClr val="000000"/>
                          </a:solidFill>
                        </a:rPr>
                        <a:t>0,89 (0,77-1,04)</a:t>
                      </a:r>
                    </a:p>
                    <a:p>
                      <a:pPr algn="ctr"/>
                      <a:r>
                        <a:rPr lang="fr-FR">
                          <a:solidFill>
                            <a:srgbClr val="000000"/>
                          </a:solidFill>
                        </a:rPr>
                        <a:t>0,82 (0,69-0,98)*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>
                          <a:solidFill>
                            <a:srgbClr val="000000"/>
                          </a:solidFill>
                        </a:rPr>
                        <a:t>0,79</a:t>
                      </a:r>
                    </a:p>
                    <a:p>
                      <a:pPr algn="ctr"/>
                      <a:r>
                        <a:rPr lang="fr-FR">
                          <a:solidFill>
                            <a:srgbClr val="000000"/>
                          </a:solidFill>
                        </a:rPr>
                        <a:t>(0,69-0,90)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>
                          <a:solidFill>
                            <a:srgbClr val="000000"/>
                          </a:solidFill>
                        </a:rPr>
                        <a:t>0,82</a:t>
                      </a:r>
                      <a:r>
                        <a:rPr lang="fr-FR" baseline="0">
                          <a:solidFill>
                            <a:srgbClr val="00000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fr-FR" baseline="0">
                          <a:solidFill>
                            <a:srgbClr val="000000"/>
                          </a:solidFill>
                        </a:rPr>
                        <a:t>(0,73-0,92)</a:t>
                      </a:r>
                      <a:endParaRPr lang="fr-FR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>
                          <a:solidFill>
                            <a:srgbClr val="000000"/>
                          </a:solidFill>
                        </a:rPr>
                        <a:t>0,84</a:t>
                      </a:r>
                    </a:p>
                    <a:p>
                      <a:pPr algn="ctr"/>
                      <a:r>
                        <a:rPr lang="fr-FR">
                          <a:solidFill>
                            <a:srgbClr val="000000"/>
                          </a:solidFill>
                        </a:rPr>
                        <a:t>(0,74-0,95)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>
                          <a:solidFill>
                            <a:srgbClr val="000000"/>
                          </a:solidFill>
                        </a:rPr>
                        <a:t>Mort CV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>
                          <a:solidFill>
                            <a:srgbClr val="000000"/>
                          </a:solidFill>
                        </a:rPr>
                        <a:t>0,90 (0,73-1,12)</a:t>
                      </a:r>
                    </a:p>
                    <a:p>
                      <a:pPr algn="ctr"/>
                      <a:r>
                        <a:rPr lang="fr-FR">
                          <a:solidFill>
                            <a:srgbClr val="000000"/>
                          </a:solidFill>
                        </a:rPr>
                        <a:t>0,74 (0,57-0,97)*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>
                          <a:solidFill>
                            <a:srgbClr val="000000"/>
                          </a:solidFill>
                        </a:rPr>
                        <a:t>0,91</a:t>
                      </a:r>
                    </a:p>
                    <a:p>
                      <a:pPr algn="ctr"/>
                      <a:r>
                        <a:rPr lang="fr-FR">
                          <a:solidFill>
                            <a:srgbClr val="000000"/>
                          </a:solidFill>
                        </a:rPr>
                        <a:t>(0,76-1,09)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>
                          <a:solidFill>
                            <a:srgbClr val="000000"/>
                          </a:solidFill>
                        </a:rPr>
                        <a:t>0,88</a:t>
                      </a:r>
                    </a:p>
                    <a:p>
                      <a:pPr algn="ctr"/>
                      <a:r>
                        <a:rPr lang="fr-FR">
                          <a:solidFill>
                            <a:srgbClr val="000000"/>
                          </a:solidFill>
                        </a:rPr>
                        <a:t>(0,74-1,05)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>
                          <a:solidFill>
                            <a:srgbClr val="000000"/>
                          </a:solidFill>
                        </a:rPr>
                        <a:t>0,93</a:t>
                      </a:r>
                    </a:p>
                    <a:p>
                      <a:pPr algn="ctr"/>
                      <a:r>
                        <a:rPr lang="fr-FR">
                          <a:solidFill>
                            <a:srgbClr val="000000"/>
                          </a:solidFill>
                        </a:rPr>
                        <a:t>(0,78-1,11)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263352" y="6381328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>
                <a:solidFill>
                  <a:srgbClr val="000000"/>
                </a:solidFill>
                <a:latin typeface="+mn-lt"/>
              </a:rPr>
              <a:t>* Analyse excluant Russie et Géorgie</a:t>
            </a:r>
          </a:p>
        </p:txBody>
      </p:sp>
    </p:spTree>
    <p:extLst>
      <p:ext uri="{BB962C8B-B14F-4D97-AF65-F5344CB8AC3E}">
        <p14:creationId xmlns:p14="http://schemas.microsoft.com/office/powerpoint/2010/main" val="7081738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0">
                <a:solidFill>
                  <a:srgbClr val="000000"/>
                </a:solidFill>
              </a:rPr>
              <a:t>Autres articles récents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Ekstrom</a:t>
            </a:r>
            <a:r>
              <a:rPr lang="en-US" sz="24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M, Andersson A, Papadopoulos S, Kipper T, Pedersen B, </a:t>
            </a:r>
            <a:r>
              <a:rPr lang="en-US" sz="24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Kricka</a:t>
            </a:r>
            <a:r>
              <a:rPr lang="en-US" sz="24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O, et al. Long-Term Oxygen Therapy for 24 or 15 Hours per Day in Severe Hypoxemia. N Engl J Med. 2024;391(11):977-88. </a:t>
            </a:r>
          </a:p>
          <a:p>
            <a:pPr marL="0" indent="0">
              <a:buNone/>
            </a:pPr>
            <a:r>
              <a:rPr lang="en-CA" sz="2400">
                <a:solidFill>
                  <a:srgbClr val="000000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</a:rPr>
              <a:t>Legrand M, Falcone J, </a:t>
            </a:r>
            <a:r>
              <a:rPr lang="en-CA" sz="24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</a:rPr>
              <a:t>Cholley</a:t>
            </a:r>
            <a:r>
              <a:rPr lang="en-CA" sz="2400">
                <a:solidFill>
                  <a:srgbClr val="000000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</a:rPr>
              <a:t> B, Charbonneau H, </a:t>
            </a:r>
            <a:r>
              <a:rPr lang="en-CA" sz="24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</a:rPr>
              <a:t>Delaporte</a:t>
            </a:r>
            <a:r>
              <a:rPr lang="en-CA" sz="2400">
                <a:solidFill>
                  <a:srgbClr val="000000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</a:rPr>
              <a:t> A, Lemoine A, et al. </a:t>
            </a:r>
            <a:r>
              <a:rPr lang="fr-FR" sz="2400">
                <a:solidFill>
                  <a:srgbClr val="000000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</a:rPr>
              <a:t>Continuation vs Discontinuation of </a:t>
            </a:r>
            <a:r>
              <a:rPr lang="fr-FR" sz="24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</a:rPr>
              <a:t>Renin-Angiotensin</a:t>
            </a:r>
            <a:r>
              <a:rPr lang="fr-FR" sz="2400">
                <a:solidFill>
                  <a:srgbClr val="000000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</a:rPr>
              <a:t> System </a:t>
            </a:r>
            <a:r>
              <a:rPr lang="fr-FR" sz="24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</a:rPr>
              <a:t>Inhibitors</a:t>
            </a:r>
            <a:r>
              <a:rPr lang="fr-FR" sz="2400">
                <a:solidFill>
                  <a:srgbClr val="000000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</a:rPr>
              <a:t> </a:t>
            </a:r>
            <a:r>
              <a:rPr lang="fr-FR" sz="24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</a:rPr>
              <a:t>Before</a:t>
            </a:r>
            <a:r>
              <a:rPr lang="fr-FR" sz="2400">
                <a:solidFill>
                  <a:srgbClr val="000000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</a:rPr>
              <a:t> Major </a:t>
            </a:r>
            <a:r>
              <a:rPr lang="fr-FR" sz="24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</a:rPr>
              <a:t>Noncardiac</a:t>
            </a:r>
            <a:r>
              <a:rPr lang="fr-FR" sz="2400">
                <a:solidFill>
                  <a:srgbClr val="000000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</a:rPr>
              <a:t> </a:t>
            </a:r>
            <a:r>
              <a:rPr lang="fr-FR" sz="24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</a:rPr>
              <a:t>Surgery</a:t>
            </a:r>
            <a:r>
              <a:rPr lang="fr-FR" sz="2400">
                <a:solidFill>
                  <a:srgbClr val="000000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</a:rPr>
              <a:t>: The Stop-or-Not </a:t>
            </a:r>
            <a:r>
              <a:rPr lang="fr-FR" sz="24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</a:rPr>
              <a:t>Randomized</a:t>
            </a:r>
            <a:r>
              <a:rPr lang="fr-FR" sz="2400">
                <a:solidFill>
                  <a:srgbClr val="000000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</a:rPr>
              <a:t> </a:t>
            </a:r>
            <a:r>
              <a:rPr lang="fr-FR" sz="24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</a:rPr>
              <a:t>Clinical</a:t>
            </a:r>
            <a:r>
              <a:rPr lang="fr-FR" sz="2400">
                <a:solidFill>
                  <a:srgbClr val="000000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</a:rPr>
              <a:t> Trial. JAMA. 2024;332(12):970-8. </a:t>
            </a:r>
          </a:p>
          <a:p>
            <a:pPr marL="0" indent="0">
              <a:buNone/>
            </a:pPr>
            <a:r>
              <a:rPr lang="fr-FR" sz="24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</a:rPr>
              <a:t>Ramacciotti</a:t>
            </a:r>
            <a:r>
              <a:rPr lang="fr-FR" sz="2400">
                <a:solidFill>
                  <a:srgbClr val="000000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</a:rPr>
              <a:t> E, </a:t>
            </a:r>
            <a:r>
              <a:rPr lang="fr-FR" sz="24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</a:rPr>
              <a:t>Volpiani</a:t>
            </a:r>
            <a:r>
              <a:rPr lang="fr-FR" sz="2400">
                <a:solidFill>
                  <a:srgbClr val="000000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</a:rPr>
              <a:t> GG, </a:t>
            </a:r>
            <a:r>
              <a:rPr lang="fr-FR" sz="24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</a:rPr>
              <a:t>Britto</a:t>
            </a:r>
            <a:r>
              <a:rPr lang="fr-FR" sz="2400">
                <a:solidFill>
                  <a:srgbClr val="000000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</a:rPr>
              <a:t> KF, Agati LB, Ribeiro CM, </a:t>
            </a:r>
            <a:r>
              <a:rPr lang="fr-FR" sz="24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</a:rPr>
              <a:t>Aguiar</a:t>
            </a:r>
            <a:r>
              <a:rPr lang="fr-FR" sz="2400">
                <a:solidFill>
                  <a:srgbClr val="000000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</a:rPr>
              <a:t> VCR, et al. </a:t>
            </a:r>
            <a:r>
              <a:rPr lang="en-CA" sz="2400">
                <a:solidFill>
                  <a:srgbClr val="000000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</a:rPr>
              <a:t>Rivaroxaban for Patients with Intermittent Claudication. NEJM Evid. 2024;3(9):EVIDoa2400021. </a:t>
            </a:r>
            <a:endParaRPr lang="fr-FR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2668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0">
                <a:solidFill>
                  <a:srgbClr val="000000"/>
                </a:solidFill>
              </a:rPr>
              <a:t>Guides de pratique récents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Crean</a:t>
            </a:r>
            <a:r>
              <a:rPr lang="en-US" sz="18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AM, Adler A, </a:t>
            </a:r>
            <a:r>
              <a:rPr lang="en-US" sz="18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Arbour</a:t>
            </a:r>
            <a:r>
              <a:rPr lang="en-US" sz="18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L, Chan J, Christian S, Cooper RM, et al. Canadian Cardiovascular Society Clinical Practice Update on Contemporary Management of the Patient With Hypertrophic Cardiomyopathy. Can J </a:t>
            </a:r>
            <a:r>
              <a:rPr lang="en-US" sz="18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Cardiol</a:t>
            </a:r>
            <a:r>
              <a:rPr lang="en-US" sz="18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2024;40(9):1503-23. </a:t>
            </a:r>
          </a:p>
          <a:p>
            <a:pPr marL="0" indent="0">
              <a:buNone/>
            </a:pPr>
            <a:r>
              <a:rPr lang="en-US" sz="18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Mazzolai</a:t>
            </a:r>
            <a:r>
              <a:rPr lang="en-US" sz="18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L, </a:t>
            </a:r>
            <a:r>
              <a:rPr lang="en-US" sz="18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Teixido</a:t>
            </a:r>
            <a:r>
              <a:rPr lang="en-US" sz="18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-Tura G, </a:t>
            </a:r>
            <a:r>
              <a:rPr lang="en-US" sz="18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Lanzi</a:t>
            </a:r>
            <a:r>
              <a:rPr lang="en-US" sz="18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S, Boc V, </a:t>
            </a:r>
            <a:r>
              <a:rPr lang="en-US" sz="18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Bossone</a:t>
            </a:r>
            <a:r>
              <a:rPr lang="en-US" sz="18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E, Brodmann M, et al. 2024 ESC Guidelines for the management of peripheral arterial and aortic diseases. </a:t>
            </a:r>
            <a:r>
              <a:rPr lang="en-US" sz="18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Eur</a:t>
            </a:r>
            <a:r>
              <a:rPr lang="en-US" sz="18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Heart J. 2024;45(36):3538-700. </a:t>
            </a:r>
            <a:endParaRPr lang="fr-CA" sz="180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8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Vrints</a:t>
            </a:r>
            <a:r>
              <a:rPr lang="en-US" sz="18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C, Andreotti F, </a:t>
            </a:r>
            <a:r>
              <a:rPr lang="en-US" sz="18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Koskinas</a:t>
            </a:r>
            <a:r>
              <a:rPr lang="en-US" sz="18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KC, Rossello X, Adamo M, Ainslie J, et al. 2024 ESC Guidelines for the management of chronic coronary syndromes. </a:t>
            </a:r>
            <a:r>
              <a:rPr lang="en-US" sz="18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Eur</a:t>
            </a:r>
            <a:r>
              <a:rPr lang="en-US" sz="18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Heart J. 2024;45(36):3415-537. </a:t>
            </a:r>
            <a:r>
              <a:rPr lang="en-US" sz="18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PubMe</a:t>
            </a:r>
            <a:endParaRPr lang="en-US" sz="180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8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Van Gelder IC, </a:t>
            </a:r>
            <a:r>
              <a:rPr lang="en-US" sz="18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Rienstra</a:t>
            </a:r>
            <a:r>
              <a:rPr lang="en-US" sz="18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M, Bunting KV, Casado-Arroyo R, Caso V, </a:t>
            </a:r>
            <a:r>
              <a:rPr lang="en-US" sz="18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Crijns</a:t>
            </a:r>
            <a:r>
              <a:rPr lang="en-US" sz="18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H, et al. 2024 ESC Guidelines for the management of atrial fibrillation developed in collaboration with the European Association for Cardio-Thoracic Surgery (EACTS). </a:t>
            </a:r>
            <a:r>
              <a:rPr lang="en-US" sz="18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Eur</a:t>
            </a:r>
            <a:r>
              <a:rPr lang="en-US" sz="18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Heart J. 2024;45(36):3314-414. </a:t>
            </a:r>
          </a:p>
          <a:p>
            <a:pPr marL="0" indent="0">
              <a:buNone/>
            </a:pPr>
            <a:r>
              <a:rPr lang="en-US" sz="18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Kohler TS, </a:t>
            </a:r>
            <a:r>
              <a:rPr lang="en-US" sz="18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Kloner</a:t>
            </a:r>
            <a:r>
              <a:rPr lang="en-US" sz="18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RA, Rosen RC, Burnett AL, Blaha MJ, Ganz P, et al. The Princeton IV Consensus Recommendations for the Management of Erectile Dysfunction and Cardiovascular Disease. Mayo Clin Proc. 2024;99(9):1500-17. </a:t>
            </a:r>
          </a:p>
          <a:p>
            <a:pPr marL="0" indent="0">
              <a:buNone/>
            </a:pPr>
            <a:r>
              <a:rPr lang="fr-FR" sz="18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</a:rPr>
              <a:t>Chey</a:t>
            </a:r>
            <a:r>
              <a:rPr lang="fr-FR" sz="1800">
                <a:solidFill>
                  <a:srgbClr val="000000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</a:rPr>
              <a:t> WD, Howden CW, Moss SF, Morgan DR, Greer KB, </a:t>
            </a:r>
            <a:r>
              <a:rPr lang="fr-FR" sz="18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</a:rPr>
              <a:t>Grover</a:t>
            </a:r>
            <a:r>
              <a:rPr lang="fr-FR" sz="1800">
                <a:solidFill>
                  <a:srgbClr val="000000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</a:rPr>
              <a:t> S, et al. ACG </a:t>
            </a:r>
            <a:r>
              <a:rPr lang="fr-FR" sz="18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</a:rPr>
              <a:t>Clinical</a:t>
            </a:r>
            <a:r>
              <a:rPr lang="fr-FR" sz="1800">
                <a:solidFill>
                  <a:srgbClr val="000000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</a:rPr>
              <a:t> Guideline: </a:t>
            </a:r>
            <a:r>
              <a:rPr lang="fr-FR" sz="18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</a:rPr>
              <a:t>Treatment</a:t>
            </a:r>
            <a:r>
              <a:rPr lang="fr-FR" sz="1800">
                <a:solidFill>
                  <a:srgbClr val="000000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</a:rPr>
              <a:t> of Helicobacter pylori Infection. American Journal of </a:t>
            </a:r>
            <a:r>
              <a:rPr lang="fr-FR" sz="18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</a:rPr>
              <a:t>Gastroenterology</a:t>
            </a:r>
            <a:r>
              <a:rPr lang="fr-FR" sz="1800">
                <a:solidFill>
                  <a:srgbClr val="000000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</a:rPr>
              <a:t>. 2024;119(9):1730-53.</a:t>
            </a: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338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>
                <a:solidFill>
                  <a:srgbClr val="000000"/>
                </a:solidFill>
              </a:rPr>
              <a:t>Mise en contexte</a:t>
            </a:r>
          </a:p>
        </p:txBody>
      </p:sp>
    </p:spTree>
    <p:extLst>
      <p:ext uri="{BB962C8B-B14F-4D97-AF65-F5344CB8AC3E}">
        <p14:creationId xmlns:p14="http://schemas.microsoft.com/office/powerpoint/2010/main" val="3353908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>
                <a:solidFill>
                  <a:srgbClr val="000000"/>
                </a:solidFill>
              </a:rPr>
              <a:t>Méthode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CA">
                <a:solidFill>
                  <a:srgbClr val="000000"/>
                </a:solidFill>
                <a:ea typeface="ＭＳ Ｐゴシック"/>
              </a:rPr>
              <a:t>Devis : essai clinique randomisé parallèle à double insu.</a:t>
            </a:r>
          </a:p>
          <a:p>
            <a:pPr>
              <a:buNone/>
            </a:pPr>
            <a:endParaRPr lang="fr-CA">
              <a:solidFill>
                <a:srgbClr val="000000"/>
              </a:solidFill>
            </a:endParaRPr>
          </a:p>
          <a:p>
            <a:pPr>
              <a:buNone/>
            </a:pPr>
            <a:r>
              <a:rPr lang="fr-CA" b="1">
                <a:solidFill>
                  <a:srgbClr val="000000"/>
                </a:solidFill>
              </a:rPr>
              <a:t>P</a:t>
            </a:r>
            <a:r>
              <a:rPr lang="fr-CA">
                <a:solidFill>
                  <a:srgbClr val="000000"/>
                </a:solidFill>
              </a:rPr>
              <a:t>opulation : 6 014 adultes de 40 ans et plus avec IC CF II-IV/IV NYHA, sous diurétiques depuis &gt; 30 jours, FEVG ≥ 40%, anomalie structurelle à l’ETT (⬆ OG ou HVG), et un NT-</a:t>
            </a:r>
            <a:r>
              <a:rPr lang="fr-CA" err="1">
                <a:solidFill>
                  <a:srgbClr val="000000"/>
                </a:solidFill>
              </a:rPr>
              <a:t>proBNP</a:t>
            </a:r>
            <a:r>
              <a:rPr lang="fr-CA">
                <a:solidFill>
                  <a:srgbClr val="000000"/>
                </a:solidFill>
              </a:rPr>
              <a:t> ⬆ (</a:t>
            </a:r>
            <a:r>
              <a:rPr lang="fr-CA" kern="1200">
                <a:solidFill>
                  <a:srgbClr val="000000"/>
                </a:solidFill>
              </a:rPr>
              <a:t>NT-</a:t>
            </a:r>
            <a:r>
              <a:rPr lang="fr-CA" kern="1200" err="1">
                <a:solidFill>
                  <a:srgbClr val="000000"/>
                </a:solidFill>
              </a:rPr>
              <a:t>proBNP</a:t>
            </a:r>
            <a:r>
              <a:rPr lang="fr-CA" kern="1200">
                <a:solidFill>
                  <a:srgbClr val="000000"/>
                </a:solidFill>
              </a:rPr>
              <a:t> ≥ 300 </a:t>
            </a:r>
            <a:r>
              <a:rPr lang="fr-CA" kern="1200" err="1">
                <a:solidFill>
                  <a:srgbClr val="000000"/>
                </a:solidFill>
              </a:rPr>
              <a:t>pg</a:t>
            </a:r>
            <a:r>
              <a:rPr lang="fr-CA" kern="1200">
                <a:solidFill>
                  <a:srgbClr val="000000"/>
                </a:solidFill>
              </a:rPr>
              <a:t>/mL ou NT-</a:t>
            </a:r>
            <a:r>
              <a:rPr lang="fr-CA" kern="1200" err="1">
                <a:solidFill>
                  <a:srgbClr val="000000"/>
                </a:solidFill>
              </a:rPr>
              <a:t>proBNP</a:t>
            </a:r>
            <a:r>
              <a:rPr lang="fr-CA" kern="1200">
                <a:solidFill>
                  <a:srgbClr val="000000"/>
                </a:solidFill>
              </a:rPr>
              <a:t> ≥ 900 </a:t>
            </a:r>
            <a:r>
              <a:rPr lang="fr-CA" kern="1200" err="1">
                <a:solidFill>
                  <a:srgbClr val="000000"/>
                </a:solidFill>
              </a:rPr>
              <a:t>pg</a:t>
            </a:r>
            <a:r>
              <a:rPr lang="fr-CA" kern="1200">
                <a:solidFill>
                  <a:srgbClr val="000000"/>
                </a:solidFill>
              </a:rPr>
              <a:t>/mL si FA)</a:t>
            </a:r>
            <a:r>
              <a:rPr lang="fr-CA">
                <a:solidFill>
                  <a:srgbClr val="000000"/>
                </a:solidFill>
              </a:rPr>
              <a:t>, sans contre-indication (</a:t>
            </a:r>
            <a:r>
              <a:rPr lang="fr-CA" err="1">
                <a:solidFill>
                  <a:srgbClr val="000000"/>
                </a:solidFill>
              </a:rPr>
              <a:t>DFGe</a:t>
            </a:r>
            <a:r>
              <a:rPr lang="fr-CA">
                <a:solidFill>
                  <a:srgbClr val="000000"/>
                </a:solidFill>
              </a:rPr>
              <a:t> &lt; 25 </a:t>
            </a:r>
            <a:r>
              <a:rPr lang="fr-CA" kern="1200">
                <a:solidFill>
                  <a:srgbClr val="000000"/>
                </a:solidFill>
              </a:rPr>
              <a:t>mL/min/1,73 m², K</a:t>
            </a:r>
            <a:r>
              <a:rPr lang="fr-CA" kern="1200" baseline="30000">
                <a:solidFill>
                  <a:srgbClr val="000000"/>
                </a:solidFill>
              </a:rPr>
              <a:t>+</a:t>
            </a:r>
            <a:r>
              <a:rPr lang="fr-CA" kern="1200">
                <a:solidFill>
                  <a:srgbClr val="000000"/>
                </a:solidFill>
              </a:rPr>
              <a:t> &gt; 5 mmol/L, IM/PAC/AVC &lt; 90j, ICP &lt; 30j, </a:t>
            </a:r>
            <a:r>
              <a:rPr lang="fr-CA" kern="1200" err="1">
                <a:solidFill>
                  <a:srgbClr val="000000"/>
                </a:solidFill>
              </a:rPr>
              <a:t>Hb</a:t>
            </a:r>
            <a:r>
              <a:rPr lang="fr-CA" kern="1200">
                <a:solidFill>
                  <a:srgbClr val="000000"/>
                </a:solidFill>
              </a:rPr>
              <a:t> &lt; 100 g/L, IMC &gt; 50, etc.</a:t>
            </a:r>
            <a:r>
              <a:rPr lang="fr-CA">
                <a:solidFill>
                  <a:srgbClr val="000000"/>
                </a:solidFill>
              </a:rPr>
              <a:t>)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276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>
                <a:solidFill>
                  <a:srgbClr val="000000"/>
                </a:solidFill>
              </a:rPr>
              <a:t>Méthode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CA" b="1">
                <a:solidFill>
                  <a:srgbClr val="000000"/>
                </a:solidFill>
              </a:rPr>
              <a:t>I</a:t>
            </a:r>
            <a:r>
              <a:rPr lang="fr-CA">
                <a:solidFill>
                  <a:srgbClr val="000000"/>
                </a:solidFill>
              </a:rPr>
              <a:t>ntervention : finérénone 20 ou 40 mg die en fonction du </a:t>
            </a:r>
            <a:r>
              <a:rPr lang="fr-CA" err="1">
                <a:solidFill>
                  <a:srgbClr val="000000"/>
                </a:solidFill>
              </a:rPr>
              <a:t>DFGe</a:t>
            </a:r>
            <a:r>
              <a:rPr lang="fr-CA">
                <a:solidFill>
                  <a:srgbClr val="000000"/>
                </a:solidFill>
              </a:rPr>
              <a:t> (≤ 60 mL/min/m</a:t>
            </a:r>
            <a:r>
              <a:rPr lang="fr-CA" baseline="30000">
                <a:solidFill>
                  <a:srgbClr val="000000"/>
                </a:solidFill>
              </a:rPr>
              <a:t>2</a:t>
            </a:r>
            <a:r>
              <a:rPr lang="fr-CA">
                <a:solidFill>
                  <a:srgbClr val="000000"/>
                </a:solidFill>
              </a:rPr>
              <a:t> max 20 mg die, &gt; 60 max 40 mg).</a:t>
            </a:r>
          </a:p>
          <a:p>
            <a:pPr>
              <a:buNone/>
            </a:pPr>
            <a:endParaRPr lang="fr-CA">
              <a:solidFill>
                <a:srgbClr val="000000"/>
              </a:solidFill>
            </a:endParaRPr>
          </a:p>
          <a:p>
            <a:pPr>
              <a:buNone/>
            </a:pPr>
            <a:r>
              <a:rPr lang="fr-CA" b="1">
                <a:solidFill>
                  <a:srgbClr val="000000"/>
                </a:solidFill>
              </a:rPr>
              <a:t>C</a:t>
            </a:r>
            <a:r>
              <a:rPr lang="fr-CA">
                <a:solidFill>
                  <a:srgbClr val="000000"/>
                </a:solidFill>
              </a:rPr>
              <a:t>omparateur : placébo.</a:t>
            </a:r>
          </a:p>
          <a:p>
            <a:pPr>
              <a:buNone/>
            </a:pPr>
            <a:endParaRPr lang="fr-CA">
              <a:solidFill>
                <a:srgbClr val="000000"/>
              </a:solidFill>
            </a:endParaRPr>
          </a:p>
          <a:p>
            <a:pPr>
              <a:buNone/>
            </a:pPr>
            <a:r>
              <a:rPr lang="fr-CA" b="1">
                <a:solidFill>
                  <a:srgbClr val="000000"/>
                </a:solidFill>
              </a:rPr>
              <a:t>O</a:t>
            </a:r>
            <a:r>
              <a:rPr lang="fr-CA">
                <a:solidFill>
                  <a:srgbClr val="000000"/>
                </a:solidFill>
              </a:rPr>
              <a:t>bjectifs : critère de jugement principal : </a:t>
            </a:r>
            <a:r>
              <a:rPr lang="fr-FR">
                <a:solidFill>
                  <a:srgbClr val="000000"/>
                </a:solidFill>
              </a:rPr>
              <a:t>composite des événements totaux d'aggravation d’IC et des décès d'origine CV. </a:t>
            </a:r>
            <a:endParaRPr lang="fr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554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>
                <a:solidFill>
                  <a:srgbClr val="000000"/>
                </a:solidFill>
              </a:rPr>
              <a:t>Méthode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CA">
                <a:solidFill>
                  <a:srgbClr val="000000"/>
                </a:solidFill>
                <a:ea typeface="ＭＳ Ｐゴシック"/>
              </a:rPr>
              <a:t>Randomisation</a:t>
            </a:r>
            <a:r>
              <a:rPr lang="fr-CA">
                <a:solidFill>
                  <a:srgbClr val="000000"/>
                </a:solidFill>
                <a:ea typeface="ＭＳ Ｐゴシック"/>
                <a:cs typeface="Arial"/>
              </a:rPr>
              <a:t/>
            </a:r>
            <a:br>
              <a:rPr lang="fr-CA">
                <a:solidFill>
                  <a:srgbClr val="000000"/>
                </a:solidFill>
                <a:ea typeface="ＭＳ Ｐゴシック"/>
                <a:cs typeface="Arial"/>
              </a:rPr>
            </a:br>
            <a:r>
              <a:rPr lang="fr-CA">
                <a:solidFill>
                  <a:srgbClr val="000000"/>
                </a:solidFill>
                <a:ea typeface="ＭＳ Ｐゴシック"/>
                <a:cs typeface="Arial"/>
              </a:rPr>
              <a:t>Ratio 1:1</a:t>
            </a:r>
            <a:r>
              <a:rPr lang="fr-CA">
                <a:solidFill>
                  <a:srgbClr val="000000"/>
                </a:solidFill>
                <a:ea typeface="ＭＳ Ｐゴシック"/>
              </a:rPr>
              <a:t/>
            </a:r>
            <a:br>
              <a:rPr lang="fr-CA">
                <a:solidFill>
                  <a:srgbClr val="000000"/>
                </a:solidFill>
                <a:ea typeface="ＭＳ Ｐゴシック"/>
              </a:rPr>
            </a:br>
            <a:r>
              <a:rPr lang="fr-CA">
                <a:solidFill>
                  <a:srgbClr val="000000"/>
                </a:solidFill>
                <a:ea typeface="ＭＳ Ｐゴシック"/>
                <a:cs typeface="Arial"/>
              </a:rPr>
              <a:t>Stratification selon pays/région et la FEVG (</a:t>
            </a:r>
            <a:r>
              <a:rPr lang="en-GB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&lt;</a:t>
            </a:r>
            <a:r>
              <a:rPr lang="fr-CA">
                <a:solidFill>
                  <a:srgbClr val="000000"/>
                </a:solidFill>
                <a:ea typeface="ＭＳ Ｐゴシック"/>
                <a:cs typeface="Arial"/>
              </a:rPr>
              <a:t>60%, </a:t>
            </a:r>
            <a:r>
              <a:rPr lang="en-GB">
                <a:solidFill>
                  <a:srgbClr val="000000"/>
                </a:solidFill>
                <a:ea typeface="ＭＳ Ｐゴシック"/>
                <a:cs typeface="Arial"/>
              </a:rPr>
              <a:t>≥</a:t>
            </a:r>
            <a:r>
              <a:rPr lang="fr-CA">
                <a:solidFill>
                  <a:srgbClr val="000000"/>
                </a:solidFill>
                <a:ea typeface="ＭＳ Ｐゴシック"/>
                <a:cs typeface="Arial"/>
              </a:rPr>
              <a:t>60%)</a:t>
            </a:r>
          </a:p>
          <a:p>
            <a:pPr>
              <a:buNone/>
            </a:pPr>
            <a:endParaRPr lang="fr-CA">
              <a:solidFill>
                <a:srgbClr val="000000"/>
              </a:solidFill>
              <a:ea typeface="ＭＳ Ｐゴシック"/>
              <a:cs typeface="Arial"/>
            </a:endParaRPr>
          </a:p>
          <a:p>
            <a:pPr>
              <a:buNone/>
            </a:pPr>
            <a:r>
              <a:rPr lang="fr-CA">
                <a:solidFill>
                  <a:srgbClr val="000000"/>
                </a:solidFill>
                <a:ea typeface="ＭＳ Ｐゴシック"/>
                <a:cs typeface="Arial"/>
              </a:rPr>
              <a:t>Double-insu (investigateurs et participants)</a:t>
            </a:r>
          </a:p>
          <a:p>
            <a:pPr>
              <a:buNone/>
            </a:pPr>
            <a:r>
              <a:rPr lang="fr-CA">
                <a:solidFill>
                  <a:srgbClr val="000000"/>
                </a:solidFill>
                <a:ea typeface="ＭＳ Ｐゴシック"/>
                <a:cs typeface="Arial"/>
              </a:rPr>
              <a:t>Comité d'adjudication des évènements à l'insu</a:t>
            </a:r>
            <a:endParaRPr lang="fr-CA">
              <a:solidFill>
                <a:srgbClr val="00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4295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>
                <a:solidFill>
                  <a:srgbClr val="000000"/>
                </a:solidFill>
              </a:rPr>
              <a:t>Analyses statistiques</a:t>
            </a:r>
          </a:p>
        </p:txBody>
      </p:sp>
      <p:pic>
        <p:nvPicPr>
          <p:cNvPr id="4" name="Picture 4" descr="Graphique financier numérique">
            <a:extLst>
              <a:ext uri="{FF2B5EF4-FFF2-40B4-BE49-F238E27FC236}">
                <a16:creationId xmlns:a16="http://schemas.microsoft.com/office/drawing/2014/main" xmlns="" id="{C9D60C54-9A08-12CB-DD63-33BDF1BDA1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020" b="1635"/>
          <a:stretch/>
        </p:blipFill>
        <p:spPr>
          <a:xfrm>
            <a:off x="304800" y="1600200"/>
            <a:ext cx="11582400" cy="4648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78616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>
                <a:solidFill>
                  <a:srgbClr val="000000"/>
                </a:solidFill>
              </a:rPr>
              <a:t>Contexte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CA">
                <a:solidFill>
                  <a:srgbClr val="000000"/>
                </a:solidFill>
              </a:rPr>
              <a:t>Suivi médian : 32 mois.</a:t>
            </a:r>
          </a:p>
          <a:p>
            <a:pPr>
              <a:buNone/>
            </a:pPr>
            <a:endParaRPr lang="fr-CA">
              <a:solidFill>
                <a:srgbClr val="000000"/>
              </a:solidFill>
            </a:endParaRPr>
          </a:p>
          <a:p>
            <a:pPr>
              <a:buNone/>
            </a:pPr>
            <a:r>
              <a:rPr lang="fr-CA">
                <a:solidFill>
                  <a:srgbClr val="000000"/>
                </a:solidFill>
              </a:rPr>
              <a:t>Suivi des patients = 99,9 %.</a:t>
            </a:r>
          </a:p>
          <a:p>
            <a:pPr>
              <a:buNone/>
            </a:pPr>
            <a:endParaRPr lang="fr-CA">
              <a:solidFill>
                <a:srgbClr val="000000"/>
              </a:solidFill>
            </a:endParaRPr>
          </a:p>
          <a:p>
            <a:pPr>
              <a:buNone/>
            </a:pPr>
            <a:r>
              <a:rPr lang="fr-CA">
                <a:solidFill>
                  <a:srgbClr val="000000"/>
                </a:solidFill>
              </a:rPr>
              <a:t>Sites : 654 sites dans 37 pays (dont le Canada, É-U, Chine, Espagne, Ukraine, R-U...)</a:t>
            </a:r>
          </a:p>
          <a:p>
            <a:pPr>
              <a:buNone/>
            </a:pPr>
            <a:endParaRPr lang="fr-CA">
              <a:solidFill>
                <a:srgbClr val="000000"/>
              </a:solidFill>
            </a:endParaRPr>
          </a:p>
          <a:p>
            <a:pPr>
              <a:buNone/>
            </a:pPr>
            <a:r>
              <a:rPr lang="fr-CA">
                <a:solidFill>
                  <a:srgbClr val="000000"/>
                </a:solidFill>
              </a:rPr>
              <a:t>Financement : commandité par Bayer. </a:t>
            </a:r>
          </a:p>
        </p:txBody>
      </p:sp>
    </p:spTree>
    <p:extLst>
      <p:ext uri="{BB962C8B-B14F-4D97-AF65-F5344CB8AC3E}">
        <p14:creationId xmlns:p14="http://schemas.microsoft.com/office/powerpoint/2010/main" val="1169490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A" b="0">
                <a:solidFill>
                  <a:srgbClr val="000000"/>
                </a:solidFill>
              </a:rPr>
              <a:t>Flot des </a:t>
            </a:r>
            <a:br>
              <a:rPr lang="fr-CA" b="0">
                <a:solidFill>
                  <a:srgbClr val="000000"/>
                </a:solidFill>
              </a:rPr>
            </a:br>
            <a:r>
              <a:rPr lang="fr-CA" b="0">
                <a:solidFill>
                  <a:srgbClr val="000000"/>
                </a:solidFill>
              </a:rPr>
              <a:t>participants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60" y="1124744"/>
            <a:ext cx="7817054" cy="492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211932"/>
      </p:ext>
    </p:extLst>
  </p:cSld>
  <p:clrMapOvr>
    <a:masterClrMapping/>
  </p:clrMapOvr>
</p:sld>
</file>

<file path=ppt/theme/theme1.xml><?xml version="1.0" encoding="utf-8"?>
<a:theme xmlns:a="http://schemas.openxmlformats.org/drawingml/2006/main" name="FondFac-pale2009">
  <a:themeElements>
    <a:clrScheme name="">
      <a:dk1>
        <a:srgbClr val="006300"/>
      </a:dk1>
      <a:lt1>
        <a:srgbClr val="FFFFFF"/>
      </a:lt1>
      <a:dk2>
        <a:srgbClr val="FFFFFF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53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661BB95E97D6429370B67B99AD00F3" ma:contentTypeVersion="18" ma:contentTypeDescription="Crée un document." ma:contentTypeScope="" ma:versionID="21e9d763d2bc63ca425e25f5b0ed7185">
  <xsd:schema xmlns:xsd="http://www.w3.org/2001/XMLSchema" xmlns:xs="http://www.w3.org/2001/XMLSchema" xmlns:p="http://schemas.microsoft.com/office/2006/metadata/properties" xmlns:ns2="02fb9d1d-0127-42b8-b8c4-4133a9490e9b" xmlns:ns3="901a8e44-2aef-4797-ad74-313c72b8a2bb" targetNamespace="http://schemas.microsoft.com/office/2006/metadata/properties" ma:root="true" ma:fieldsID="de93c359a9dc61fc3d9e5bf08f098215" ns2:_="" ns3:_="">
    <xsd:import namespace="02fb9d1d-0127-42b8-b8c4-4133a9490e9b"/>
    <xsd:import namespace="901a8e44-2aef-4797-ad74-313c72b8a2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fb9d1d-0127-42b8-b8c4-4133a9490e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d264a842-8adc-43f3-ad4e-91e5e271ce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1a8e44-2aef-4797-ad74-313c72b8a2b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080344f-df3a-421a-b768-828ad84b63a4}" ma:internalName="TaxCatchAll" ma:showField="CatchAllData" ma:web="901a8e44-2aef-4797-ad74-313c72b8a2b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F756EEE-B9E1-43B7-91E5-80C7ECFC6704}"/>
</file>

<file path=customXml/itemProps2.xml><?xml version="1.0" encoding="utf-8"?>
<ds:datastoreItem xmlns:ds="http://schemas.openxmlformats.org/officeDocument/2006/customXml" ds:itemID="{5AD8BECF-4A91-4EC4-BE4D-C74CA3D191E7}"/>
</file>

<file path=docProps/app.xml><?xml version="1.0" encoding="utf-8"?>
<Properties xmlns="http://schemas.openxmlformats.org/officeDocument/2006/extended-properties" xmlns:vt="http://schemas.openxmlformats.org/officeDocument/2006/docPropsVTypes">
  <Template>FondFac-pale2009</Template>
  <TotalTime>47</TotalTime>
  <Words>956</Words>
  <Application>Microsoft Macintosh PowerPoint</Application>
  <PresentationFormat>Grand écran</PresentationFormat>
  <Paragraphs>155</Paragraphs>
  <Slides>22</Slides>
  <Notes>22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8" baseType="lpstr">
      <vt:lpstr>Calibri</vt:lpstr>
      <vt:lpstr>Malgun Gothic</vt:lpstr>
      <vt:lpstr>ＭＳ Ｐゴシック</vt:lpstr>
      <vt:lpstr>Times</vt:lpstr>
      <vt:lpstr>Arial</vt:lpstr>
      <vt:lpstr>FondFac-pale2009</vt:lpstr>
      <vt:lpstr>Finerenone in Heart Failure with Mildly Reduced or Preserved Ejection Fraction</vt:lpstr>
      <vt:lpstr>La question clinique</vt:lpstr>
      <vt:lpstr>Mise en contexte</vt:lpstr>
      <vt:lpstr>Méthode</vt:lpstr>
      <vt:lpstr>Méthode</vt:lpstr>
      <vt:lpstr>Méthode</vt:lpstr>
      <vt:lpstr>Analyses statistiques</vt:lpstr>
      <vt:lpstr>Contexte</vt:lpstr>
      <vt:lpstr>Flot des  participants</vt:lpstr>
      <vt:lpstr>Caractéristiques des participants</vt:lpstr>
      <vt:lpstr>Résultats</vt:lpstr>
      <vt:lpstr>Résultats</vt:lpstr>
      <vt:lpstr>Résultats</vt:lpstr>
      <vt:lpstr>Résultats</vt:lpstr>
      <vt:lpstr>Sous-groupes</vt:lpstr>
      <vt:lpstr>Effets indésirables</vt:lpstr>
      <vt:lpstr>Conclusion des auteurs</vt:lpstr>
      <vt:lpstr>Critique</vt:lpstr>
      <vt:lpstr>Implications cliniques</vt:lpstr>
      <vt:lpstr>Présentation PowerPoint</vt:lpstr>
      <vt:lpstr>Autres articles récents</vt:lpstr>
      <vt:lpstr>Guides de pratique récents</vt:lpstr>
    </vt:vector>
  </TitlesOfParts>
  <Company>FMSS Université de Sherbrooke</Company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lanl1401</dc:creator>
  <cp:lastModifiedBy>Utilisateur de Microsoft Office</cp:lastModifiedBy>
  <cp:revision>37</cp:revision>
  <cp:lastPrinted>2016-05-19T00:31:48Z</cp:lastPrinted>
  <dcterms:created xsi:type="dcterms:W3CDTF">2014-05-27T15:07:23Z</dcterms:created>
  <dcterms:modified xsi:type="dcterms:W3CDTF">2024-10-21T01:33:05Z</dcterms:modified>
</cp:coreProperties>
</file>