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6" r:id="rId2"/>
    <p:sldId id="267" r:id="rId3"/>
    <p:sldId id="394" r:id="rId4"/>
    <p:sldId id="268" r:id="rId5"/>
    <p:sldId id="428" r:id="rId6"/>
    <p:sldId id="269" r:id="rId7"/>
    <p:sldId id="414" r:id="rId8"/>
    <p:sldId id="409" r:id="rId9"/>
    <p:sldId id="270" r:id="rId10"/>
    <p:sldId id="271" r:id="rId11"/>
    <p:sldId id="405" r:id="rId12"/>
    <p:sldId id="424" r:id="rId13"/>
    <p:sldId id="426" r:id="rId14"/>
    <p:sldId id="417" r:id="rId15"/>
    <p:sldId id="416" r:id="rId16"/>
    <p:sldId id="418" r:id="rId17"/>
    <p:sldId id="403" r:id="rId18"/>
    <p:sldId id="415" r:id="rId19"/>
    <p:sldId id="412" r:id="rId20"/>
    <p:sldId id="413" r:id="rId21"/>
    <p:sldId id="419" r:id="rId22"/>
    <p:sldId id="423" r:id="rId23"/>
    <p:sldId id="425" r:id="rId24"/>
    <p:sldId id="422" r:id="rId25"/>
    <p:sldId id="273" r:id="rId26"/>
    <p:sldId id="395" r:id="rId27"/>
    <p:sldId id="396" r:id="rId28"/>
    <p:sldId id="397" r:id="rId29"/>
    <p:sldId id="427" r:id="rId30"/>
  </p:sldIdLst>
  <p:sldSz cx="12192000" cy="6858000"/>
  <p:notesSz cx="6761163" cy="9942513"/>
  <p:defaultTextStyle>
    <a:defPPr>
      <a:defRPr lang="fr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6E0A45-7F30-D30F-4BB2-6407C8F274E2}" v="3" dt="2023-04-09T18:44:53.434"/>
    <p1510:client id="{B2F5C2D1-0D5A-4882-BC7A-EB1F6B8811B0}" v="2" dt="2023-04-05T17:56:34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50" autoAdjust="0"/>
    <p:restoredTop sz="34141" autoAdjust="0"/>
  </p:normalViewPr>
  <p:slideViewPr>
    <p:cSldViewPr>
      <p:cViewPr varScale="1">
        <p:scale>
          <a:sx n="52" d="100"/>
          <a:sy n="52" d="100"/>
        </p:scale>
        <p:origin x="217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0" d="100"/>
        <a:sy n="8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42" Type="http://schemas.microsoft.com/office/2015/10/relationships/revisionInfo" Target="revisionInfo.xml"/><Relationship Id="rId25" Type="http://schemas.openxmlformats.org/officeDocument/2006/relationships/slide" Target="slides/slide24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schemas.microsoft.com/office/2016/11/relationships/changesInfo" Target="changesInfos/changesInfo1.xml"/><Relationship Id="rId24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32" Type="http://schemas.openxmlformats.org/officeDocument/2006/relationships/handoutMaster" Target="handoutMasters/handout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15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schemas.openxmlformats.org/officeDocument/2006/relationships/customXml" Target="../customXml/item2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" Type="http://schemas.openxmlformats.org/officeDocument/2006/relationships/slide" Target="slides/slide3.xml"/><Relationship Id="rId30" Type="http://schemas.openxmlformats.org/officeDocument/2006/relationships/slide" Target="slides/slide29.xml"/><Relationship Id="rId9" Type="http://schemas.openxmlformats.org/officeDocument/2006/relationships/slide" Target="slides/slide8.xml"/><Relationship Id="rId35" Type="http://schemas.openxmlformats.org/officeDocument/2006/relationships/theme" Target="theme/theme1.xml"/><Relationship Id="rId14" Type="http://schemas.openxmlformats.org/officeDocument/2006/relationships/slide" Target="slides/slide13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ël Mayette" userId="S::maym2101@usherbrooke.ca::1f19f8f7-0ad0-4743-b313-12f2671e2a99" providerId="AD" clId="Web-{A86E0A45-7F30-D30F-4BB2-6407C8F274E2}"/>
    <pc:docChg chg="modSld">
      <pc:chgData name="Michaël Mayette" userId="S::maym2101@usherbrooke.ca::1f19f8f7-0ad0-4743-b313-12f2671e2a99" providerId="AD" clId="Web-{A86E0A45-7F30-D30F-4BB2-6407C8F274E2}" dt="2023-04-09T18:44:50.841" v="1761"/>
      <pc:docMkLst>
        <pc:docMk/>
      </pc:docMkLst>
      <pc:sldChg chg="modNotes">
        <pc:chgData name="Michaël Mayette" userId="S::maym2101@usherbrooke.ca::1f19f8f7-0ad0-4743-b313-12f2671e2a99" providerId="AD" clId="Web-{A86E0A45-7F30-D30F-4BB2-6407C8F274E2}" dt="2023-04-09T17:58:21.075" v="330"/>
        <pc:sldMkLst>
          <pc:docMk/>
          <pc:sldMk cId="3471276380" sldId="268"/>
        </pc:sldMkLst>
      </pc:sldChg>
      <pc:sldChg chg="modNotes">
        <pc:chgData name="Michaël Mayette" userId="S::maym2101@usherbrooke.ca::1f19f8f7-0ad0-4743-b313-12f2671e2a99" providerId="AD" clId="Web-{A86E0A45-7F30-D30F-4BB2-6407C8F274E2}" dt="2023-04-09T18:08:20.652" v="634"/>
        <pc:sldMkLst>
          <pc:docMk/>
          <pc:sldMk cId="908554425" sldId="269"/>
        </pc:sldMkLst>
      </pc:sldChg>
      <pc:sldChg chg="modNotes">
        <pc:chgData name="Michaël Mayette" userId="S::maym2101@usherbrooke.ca::1f19f8f7-0ad0-4743-b313-12f2671e2a99" providerId="AD" clId="Web-{A86E0A45-7F30-D30F-4BB2-6407C8F274E2}" dt="2023-04-09T18:34:39.525" v="899"/>
        <pc:sldMkLst>
          <pc:docMk/>
          <pc:sldMk cId="1410681031" sldId="273"/>
        </pc:sldMkLst>
      </pc:sldChg>
      <pc:sldChg chg="modNotes">
        <pc:chgData name="Michaël Mayette" userId="S::maym2101@usherbrooke.ca::1f19f8f7-0ad0-4743-b313-12f2671e2a99" providerId="AD" clId="Web-{A86E0A45-7F30-D30F-4BB2-6407C8F274E2}" dt="2023-04-09T17:53:00.794" v="113"/>
        <pc:sldMkLst>
          <pc:docMk/>
          <pc:sldMk cId="3353908840" sldId="394"/>
        </pc:sldMkLst>
      </pc:sldChg>
      <pc:sldChg chg="modNotes">
        <pc:chgData name="Michaël Mayette" userId="S::maym2101@usherbrooke.ca::1f19f8f7-0ad0-4743-b313-12f2671e2a99" providerId="AD" clId="Web-{A86E0A45-7F30-D30F-4BB2-6407C8F274E2}" dt="2023-04-09T18:44:50.841" v="1761"/>
        <pc:sldMkLst>
          <pc:docMk/>
          <pc:sldMk cId="2217843927" sldId="395"/>
        </pc:sldMkLst>
      </pc:sldChg>
      <pc:sldChg chg="modNotes">
        <pc:chgData name="Michaël Mayette" userId="S::maym2101@usherbrooke.ca::1f19f8f7-0ad0-4743-b313-12f2671e2a99" providerId="AD" clId="Web-{A86E0A45-7F30-D30F-4BB2-6407C8F274E2}" dt="2023-04-09T18:22:21.291" v="740"/>
        <pc:sldMkLst>
          <pc:docMk/>
          <pc:sldMk cId="813353467" sldId="405"/>
        </pc:sldMkLst>
      </pc:sldChg>
      <pc:sldChg chg="modNotes">
        <pc:chgData name="Michaël Mayette" userId="S::maym2101@usherbrooke.ca::1f19f8f7-0ad0-4743-b313-12f2671e2a99" providerId="AD" clId="Web-{A86E0A45-7F30-D30F-4BB2-6407C8F274E2}" dt="2023-04-09T18:10:03.855" v="640"/>
        <pc:sldMkLst>
          <pc:docMk/>
          <pc:sldMk cId="678616742" sldId="409"/>
        </pc:sldMkLst>
      </pc:sldChg>
      <pc:sldChg chg="modNotes">
        <pc:chgData name="Michaël Mayette" userId="S::maym2101@usherbrooke.ca::1f19f8f7-0ad0-4743-b313-12f2671e2a99" providerId="AD" clId="Web-{A86E0A45-7F30-D30F-4BB2-6407C8F274E2}" dt="2023-04-09T18:23:19.822" v="766"/>
        <pc:sldMkLst>
          <pc:docMk/>
          <pc:sldMk cId="1467028449" sldId="416"/>
        </pc:sldMkLst>
      </pc:sldChg>
    </pc:docChg>
  </pc:docChgLst>
  <pc:docChgLst>
    <pc:chgData name="Luc Lanthier" userId="12cd4454-394f-4197-a3cc-7e41fb7c9215" providerId="ADAL" clId="{D42AADDB-2619-4883-B209-22C05B51C17C}"/>
    <pc:docChg chg="modSld">
      <pc:chgData name="Luc Lanthier" userId="12cd4454-394f-4197-a3cc-7e41fb7c9215" providerId="ADAL" clId="{D42AADDB-2619-4883-B209-22C05B51C17C}" dt="2020-12-14T18:46:52.136" v="35" actId="20577"/>
      <pc:docMkLst>
        <pc:docMk/>
      </pc:docMkLst>
      <pc:sldChg chg="modNotesTx">
        <pc:chgData name="Luc Lanthier" userId="12cd4454-394f-4197-a3cc-7e41fb7c9215" providerId="ADAL" clId="{D42AADDB-2619-4883-B209-22C05B51C17C}" dt="2020-12-14T18:46:52.136" v="35" actId="20577"/>
        <pc:sldMkLst>
          <pc:docMk/>
          <pc:sldMk cId="253909112" sldId="260"/>
        </pc:sldMkLst>
      </pc:sldChg>
      <pc:sldChg chg="modNotesTx">
        <pc:chgData name="Luc Lanthier" userId="12cd4454-394f-4197-a3cc-7e41fb7c9215" providerId="ADAL" clId="{D42AADDB-2619-4883-B209-22C05B51C17C}" dt="2020-12-03T15:05:51.505" v="26" actId="20577"/>
        <pc:sldMkLst>
          <pc:docMk/>
          <pc:sldMk cId="3471276380" sldId="268"/>
        </pc:sldMkLst>
      </pc:sldChg>
    </pc:docChg>
  </pc:docChgLst>
  <pc:docChgLst>
    <pc:chgData name="Luc Lanthier" userId="12cd4454-394f-4197-a3cc-7e41fb7c9215" providerId="ADAL" clId="{9AFD39D5-C161-4A89-BC2D-7CEF7D175B40}"/>
    <pc:docChg chg="modSld">
      <pc:chgData name="Luc Lanthier" userId="12cd4454-394f-4197-a3cc-7e41fb7c9215" providerId="ADAL" clId="{9AFD39D5-C161-4A89-BC2D-7CEF7D175B40}" dt="2020-07-13T12:59:28.756" v="137" actId="20577"/>
      <pc:docMkLst>
        <pc:docMk/>
      </pc:docMkLst>
      <pc:sldChg chg="modSp mod">
        <pc:chgData name="Luc Lanthier" userId="12cd4454-394f-4197-a3cc-7e41fb7c9215" providerId="ADAL" clId="{9AFD39D5-C161-4A89-BC2D-7CEF7D175B40}" dt="2020-07-13T12:58:18.229" v="47" actId="20577"/>
        <pc:sldMkLst>
          <pc:docMk/>
          <pc:sldMk cId="1410681031" sldId="273"/>
        </pc:sldMkLst>
        <pc:spChg chg="mod">
          <ac:chgData name="Luc Lanthier" userId="12cd4454-394f-4197-a3cc-7e41fb7c9215" providerId="ADAL" clId="{9AFD39D5-C161-4A89-BC2D-7CEF7D175B40}" dt="2020-07-13T12:58:18.229" v="47" actId="20577"/>
          <ac:spMkLst>
            <pc:docMk/>
            <pc:sldMk cId="1410681031" sldId="273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9AFD39D5-C161-4A89-BC2D-7CEF7D175B40}" dt="2020-07-13T12:59:28.756" v="137" actId="20577"/>
        <pc:sldMkLst>
          <pc:docMk/>
          <pc:sldMk cId="2217843927" sldId="395"/>
        </pc:sldMkLst>
        <pc:spChg chg="mod">
          <ac:chgData name="Luc Lanthier" userId="12cd4454-394f-4197-a3cc-7e41fb7c9215" providerId="ADAL" clId="{9AFD39D5-C161-4A89-BC2D-7CEF7D175B40}" dt="2020-07-13T12:59:28.756" v="137" actId="20577"/>
          <ac:spMkLst>
            <pc:docMk/>
            <pc:sldMk cId="2217843927" sldId="395"/>
            <ac:spMk id="2" creationId="{00000000-0000-0000-0000-000000000000}"/>
          </ac:spMkLst>
        </pc:spChg>
      </pc:sldChg>
    </pc:docChg>
  </pc:docChgLst>
  <pc:docChgLst>
    <pc:chgData name="Luc Lanthier" userId="12cd4454-394f-4197-a3cc-7e41fb7c9215" providerId="ADAL" clId="{B2F5C2D1-0D5A-4882-BC7A-EB1F6B8811B0}"/>
    <pc:docChg chg="undo custSel addSld delSld modSld sldOrd">
      <pc:chgData name="Luc Lanthier" userId="12cd4454-394f-4197-a3cc-7e41fb7c9215" providerId="ADAL" clId="{B2F5C2D1-0D5A-4882-BC7A-EB1F6B8811B0}" dt="2023-04-06T17:52:29.352" v="2445" actId="20577"/>
      <pc:docMkLst>
        <pc:docMk/>
      </pc:docMkLst>
      <pc:sldChg chg="modSp mod">
        <pc:chgData name="Luc Lanthier" userId="12cd4454-394f-4197-a3cc-7e41fb7c9215" providerId="ADAL" clId="{B2F5C2D1-0D5A-4882-BC7A-EB1F6B8811B0}" dt="2023-04-06T17:25:49.393" v="1654" actId="207"/>
        <pc:sldMkLst>
          <pc:docMk/>
          <pc:sldMk cId="3386026723" sldId="267"/>
        </pc:sldMkLst>
        <pc:spChg chg="mod">
          <ac:chgData name="Luc Lanthier" userId="12cd4454-394f-4197-a3cc-7e41fb7c9215" providerId="ADAL" clId="{B2F5C2D1-0D5A-4882-BC7A-EB1F6B8811B0}" dt="2023-04-06T17:25:49.393" v="1654" actId="207"/>
          <ac:spMkLst>
            <pc:docMk/>
            <pc:sldMk cId="3386026723" sldId="267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B2F5C2D1-0D5A-4882-BC7A-EB1F6B8811B0}" dt="2023-04-05T17:57:58.465" v="1481" actId="20577"/>
        <pc:sldMkLst>
          <pc:docMk/>
          <pc:sldMk cId="3471276380" sldId="268"/>
        </pc:sldMkLst>
      </pc:sldChg>
      <pc:sldChg chg="modNotesTx">
        <pc:chgData name="Luc Lanthier" userId="12cd4454-394f-4197-a3cc-7e41fb7c9215" providerId="ADAL" clId="{B2F5C2D1-0D5A-4882-BC7A-EB1F6B8811B0}" dt="2023-04-05T17:58:27.920" v="1485" actId="20577"/>
        <pc:sldMkLst>
          <pc:docMk/>
          <pc:sldMk cId="908554425" sldId="269"/>
        </pc:sldMkLst>
      </pc:sldChg>
      <pc:sldChg chg="modSp mod modNotesTx">
        <pc:chgData name="Luc Lanthier" userId="12cd4454-394f-4197-a3cc-7e41fb7c9215" providerId="ADAL" clId="{B2F5C2D1-0D5A-4882-BC7A-EB1F6B8811B0}" dt="2023-04-06T17:45:44.882" v="2096" actId="20577"/>
        <pc:sldMkLst>
          <pc:docMk/>
          <pc:sldMk cId="1169490022" sldId="270"/>
        </pc:sldMkLst>
        <pc:spChg chg="mod">
          <ac:chgData name="Luc Lanthier" userId="12cd4454-394f-4197-a3cc-7e41fb7c9215" providerId="ADAL" clId="{B2F5C2D1-0D5A-4882-BC7A-EB1F6B8811B0}" dt="2023-04-05T17:59:56.973" v="1495" actId="20577"/>
          <ac:spMkLst>
            <pc:docMk/>
            <pc:sldMk cId="1169490022" sldId="270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B2F5C2D1-0D5A-4882-BC7A-EB1F6B8811B0}" dt="2023-04-06T17:47:55.565" v="2258" actId="313"/>
        <pc:sldMkLst>
          <pc:docMk/>
          <pc:sldMk cId="3648211932" sldId="271"/>
        </pc:sldMkLst>
      </pc:sldChg>
      <pc:sldChg chg="modNotesTx">
        <pc:chgData name="Luc Lanthier" userId="12cd4454-394f-4197-a3cc-7e41fb7c9215" providerId="ADAL" clId="{B2F5C2D1-0D5A-4882-BC7A-EB1F6B8811B0}" dt="2023-04-06T17:48:10.350" v="2272" actId="20577"/>
        <pc:sldMkLst>
          <pc:docMk/>
          <pc:sldMk cId="1410681031" sldId="273"/>
        </pc:sldMkLst>
      </pc:sldChg>
      <pc:sldChg chg="modNotesTx">
        <pc:chgData name="Luc Lanthier" userId="12cd4454-394f-4197-a3cc-7e41fb7c9215" providerId="ADAL" clId="{B2F5C2D1-0D5A-4882-BC7A-EB1F6B8811B0}" dt="2023-04-06T17:28:57.237" v="1795" actId="20577"/>
        <pc:sldMkLst>
          <pc:docMk/>
          <pc:sldMk cId="3353908840" sldId="394"/>
        </pc:sldMkLst>
      </pc:sldChg>
      <pc:sldChg chg="modNotesTx">
        <pc:chgData name="Luc Lanthier" userId="12cd4454-394f-4197-a3cc-7e41fb7c9215" providerId="ADAL" clId="{B2F5C2D1-0D5A-4882-BC7A-EB1F6B8811B0}" dt="2023-04-06T17:52:29.352" v="2445" actId="20577"/>
        <pc:sldMkLst>
          <pc:docMk/>
          <pc:sldMk cId="2217843927" sldId="395"/>
        </pc:sldMkLst>
      </pc:sldChg>
      <pc:sldChg chg="modSp mod modNotesTx">
        <pc:chgData name="Luc Lanthier" userId="12cd4454-394f-4197-a3cc-7e41fb7c9215" providerId="ADAL" clId="{B2F5C2D1-0D5A-4882-BC7A-EB1F6B8811B0}" dt="2023-04-04T14:57:32.613" v="1230" actId="20577"/>
        <pc:sldMkLst>
          <pc:docMk/>
          <pc:sldMk cId="1103266804" sldId="396"/>
        </pc:sldMkLst>
        <pc:spChg chg="mod">
          <ac:chgData name="Luc Lanthier" userId="12cd4454-394f-4197-a3cc-7e41fb7c9215" providerId="ADAL" clId="{B2F5C2D1-0D5A-4882-BC7A-EB1F6B8811B0}" dt="2023-04-04T14:23:17.397" v="21" actId="20577"/>
          <ac:spMkLst>
            <pc:docMk/>
            <pc:sldMk cId="1103266804" sldId="396"/>
            <ac:spMk id="3" creationId="{00000000-0000-0000-0000-000000000000}"/>
          </ac:spMkLst>
        </pc:spChg>
      </pc:sldChg>
      <pc:sldChg chg="modSp mod modNotesTx">
        <pc:chgData name="Luc Lanthier" userId="12cd4454-394f-4197-a3cc-7e41fb7c9215" providerId="ADAL" clId="{B2F5C2D1-0D5A-4882-BC7A-EB1F6B8811B0}" dt="2023-04-04T14:59:09.528" v="1250" actId="20577"/>
        <pc:sldMkLst>
          <pc:docMk/>
          <pc:sldMk cId="2720338359" sldId="397"/>
        </pc:sldMkLst>
        <pc:spChg chg="mod">
          <ac:chgData name="Luc Lanthier" userId="12cd4454-394f-4197-a3cc-7e41fb7c9215" providerId="ADAL" clId="{B2F5C2D1-0D5A-4882-BC7A-EB1F6B8811B0}" dt="2023-04-04T14:58:31.777" v="1233" actId="20577"/>
          <ac:spMkLst>
            <pc:docMk/>
            <pc:sldMk cId="2720338359" sldId="397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B2F5C2D1-0D5A-4882-BC7A-EB1F6B8811B0}" dt="2023-04-05T18:15:35.386" v="1572" actId="20577"/>
        <pc:sldMkLst>
          <pc:docMk/>
          <pc:sldMk cId="3350502671" sldId="403"/>
        </pc:sldMkLst>
      </pc:sldChg>
      <pc:sldChg chg="modNotesTx">
        <pc:chgData name="Luc Lanthier" userId="12cd4454-394f-4197-a3cc-7e41fb7c9215" providerId="ADAL" clId="{B2F5C2D1-0D5A-4882-BC7A-EB1F6B8811B0}" dt="2023-04-06T17:31:53.913" v="1817" actId="20577"/>
        <pc:sldMkLst>
          <pc:docMk/>
          <pc:sldMk cId="813353467" sldId="405"/>
        </pc:sldMkLst>
      </pc:sldChg>
      <pc:sldChg chg="modNotesTx">
        <pc:chgData name="Luc Lanthier" userId="12cd4454-394f-4197-a3cc-7e41fb7c9215" providerId="ADAL" clId="{B2F5C2D1-0D5A-4882-BC7A-EB1F6B8811B0}" dt="2023-04-06T17:46:53.919" v="2222" actId="20577"/>
        <pc:sldMkLst>
          <pc:docMk/>
          <pc:sldMk cId="678616742" sldId="409"/>
        </pc:sldMkLst>
      </pc:sldChg>
      <pc:sldChg chg="modNotesTx">
        <pc:chgData name="Luc Lanthier" userId="12cd4454-394f-4197-a3cc-7e41fb7c9215" providerId="ADAL" clId="{B2F5C2D1-0D5A-4882-BC7A-EB1F6B8811B0}" dt="2023-04-06T17:38:28.039" v="1918" actId="113"/>
        <pc:sldMkLst>
          <pc:docMk/>
          <pc:sldMk cId="383800684" sldId="413"/>
        </pc:sldMkLst>
      </pc:sldChg>
      <pc:sldChg chg="modNotesTx">
        <pc:chgData name="Luc Lanthier" userId="12cd4454-394f-4197-a3cc-7e41fb7c9215" providerId="ADAL" clId="{B2F5C2D1-0D5A-4882-BC7A-EB1F6B8811B0}" dt="2023-04-06T17:36:28.818" v="1869" actId="313"/>
        <pc:sldMkLst>
          <pc:docMk/>
          <pc:sldMk cId="1467028449" sldId="416"/>
        </pc:sldMkLst>
      </pc:sldChg>
      <pc:sldChg chg="modNotesTx">
        <pc:chgData name="Luc Lanthier" userId="12cd4454-394f-4197-a3cc-7e41fb7c9215" providerId="ADAL" clId="{B2F5C2D1-0D5A-4882-BC7A-EB1F6B8811B0}" dt="2023-04-05T18:14:34.017" v="1543" actId="20577"/>
        <pc:sldMkLst>
          <pc:docMk/>
          <pc:sldMk cId="25407476" sldId="418"/>
        </pc:sldMkLst>
      </pc:sldChg>
      <pc:sldChg chg="modSp mod modNotesTx">
        <pc:chgData name="Luc Lanthier" userId="12cd4454-394f-4197-a3cc-7e41fb7c9215" providerId="ADAL" clId="{B2F5C2D1-0D5A-4882-BC7A-EB1F6B8811B0}" dt="2023-04-05T18:17:04.953" v="1596" actId="20577"/>
        <pc:sldMkLst>
          <pc:docMk/>
          <pc:sldMk cId="3117131092" sldId="422"/>
        </pc:sldMkLst>
        <pc:spChg chg="mod">
          <ac:chgData name="Luc Lanthier" userId="12cd4454-394f-4197-a3cc-7e41fb7c9215" providerId="ADAL" clId="{B2F5C2D1-0D5A-4882-BC7A-EB1F6B8811B0}" dt="2023-04-05T18:17:04.953" v="1596" actId="20577"/>
          <ac:spMkLst>
            <pc:docMk/>
            <pc:sldMk cId="3117131092" sldId="422"/>
            <ac:spMk id="3" creationId="{00000000-0000-0000-0000-000000000000}"/>
          </ac:spMkLst>
        </pc:spChg>
      </pc:sldChg>
      <pc:sldChg chg="modNotesTx">
        <pc:chgData name="Luc Lanthier" userId="12cd4454-394f-4197-a3cc-7e41fb7c9215" providerId="ADAL" clId="{B2F5C2D1-0D5A-4882-BC7A-EB1F6B8811B0}" dt="2023-04-06T17:39:08.945" v="1944" actId="20577"/>
        <pc:sldMkLst>
          <pc:docMk/>
          <pc:sldMk cId="80415813" sldId="423"/>
        </pc:sldMkLst>
      </pc:sldChg>
      <pc:sldChg chg="ord">
        <pc:chgData name="Luc Lanthier" userId="12cd4454-394f-4197-a3cc-7e41fb7c9215" providerId="ADAL" clId="{B2F5C2D1-0D5A-4882-BC7A-EB1F6B8811B0}" dt="2023-04-05T18:13:59.722" v="1515"/>
        <pc:sldMkLst>
          <pc:docMk/>
          <pc:sldMk cId="159116889" sldId="424"/>
        </pc:sldMkLst>
      </pc:sldChg>
      <pc:sldChg chg="modSp add mod modNotesTx">
        <pc:chgData name="Luc Lanthier" userId="12cd4454-394f-4197-a3cc-7e41fb7c9215" providerId="ADAL" clId="{B2F5C2D1-0D5A-4882-BC7A-EB1F6B8811B0}" dt="2023-04-04T14:59:39.256" v="1331" actId="20577"/>
        <pc:sldMkLst>
          <pc:docMk/>
          <pc:sldMk cId="583684535" sldId="427"/>
        </pc:sldMkLst>
        <pc:spChg chg="mod">
          <ac:chgData name="Luc Lanthier" userId="12cd4454-394f-4197-a3cc-7e41fb7c9215" providerId="ADAL" clId="{B2F5C2D1-0D5A-4882-BC7A-EB1F6B8811B0}" dt="2023-04-04T14:58:58.590" v="1242" actId="20577"/>
          <ac:spMkLst>
            <pc:docMk/>
            <pc:sldMk cId="583684535" sldId="427"/>
            <ac:spMk id="3" creationId="{00000000-0000-0000-0000-000000000000}"/>
          </ac:spMkLst>
        </pc:spChg>
      </pc:sldChg>
      <pc:sldChg chg="delSp modSp add mod ord">
        <pc:chgData name="Luc Lanthier" userId="12cd4454-394f-4197-a3cc-7e41fb7c9215" providerId="ADAL" clId="{B2F5C2D1-0D5A-4882-BC7A-EB1F6B8811B0}" dt="2023-04-06T17:35:00.865" v="1826"/>
        <pc:sldMkLst>
          <pc:docMk/>
          <pc:sldMk cId="2374894940" sldId="428"/>
        </pc:sldMkLst>
        <pc:spChg chg="mod">
          <ac:chgData name="Luc Lanthier" userId="12cd4454-394f-4197-a3cc-7e41fb7c9215" providerId="ADAL" clId="{B2F5C2D1-0D5A-4882-BC7A-EB1F6B8811B0}" dt="2023-04-06T17:34:44.442" v="1823" actId="20577"/>
          <ac:spMkLst>
            <pc:docMk/>
            <pc:sldMk cId="2374894940" sldId="428"/>
            <ac:spMk id="3" creationId="{00000000-0000-0000-0000-000000000000}"/>
          </ac:spMkLst>
        </pc:spChg>
        <pc:picChg chg="del">
          <ac:chgData name="Luc Lanthier" userId="12cd4454-394f-4197-a3cc-7e41fb7c9215" providerId="ADAL" clId="{B2F5C2D1-0D5A-4882-BC7A-EB1F6B8811B0}" dt="2023-04-06T17:34:45.844" v="1824" actId="478"/>
          <ac:picMkLst>
            <pc:docMk/>
            <pc:sldMk cId="2374894940" sldId="428"/>
            <ac:picMk id="4" creationId="{AD93F929-9774-E461-82E7-5251D03F2802}"/>
          </ac:picMkLst>
        </pc:picChg>
      </pc:sldChg>
      <pc:sldChg chg="new del">
        <pc:chgData name="Luc Lanthier" userId="12cd4454-394f-4197-a3cc-7e41fb7c9215" providerId="ADAL" clId="{B2F5C2D1-0D5A-4882-BC7A-EB1F6B8811B0}" dt="2023-04-06T17:34:38.690" v="1819" actId="680"/>
        <pc:sldMkLst>
          <pc:docMk/>
          <pc:sldMk cId="4223961896" sldId="428"/>
        </pc:sldMkLst>
      </pc:sldChg>
    </pc:docChg>
  </pc:docChgLst>
  <pc:docChgLst>
    <pc:chgData name="Luc Lanthier" userId="12cd4454-394f-4197-a3cc-7e41fb7c9215" providerId="ADAL" clId="{815DD325-61DE-594E-82C6-3B544CADBE79}"/>
    <pc:docChg chg="modSld">
      <pc:chgData name="Luc Lanthier" userId="12cd4454-394f-4197-a3cc-7e41fb7c9215" providerId="ADAL" clId="{815DD325-61DE-594E-82C6-3B544CADBE79}" dt="2020-08-26T17:13:53.481" v="12" actId="20577"/>
      <pc:docMkLst>
        <pc:docMk/>
      </pc:docMkLst>
      <pc:sldChg chg="modNotesTx">
        <pc:chgData name="Luc Lanthier" userId="12cd4454-394f-4197-a3cc-7e41fb7c9215" providerId="ADAL" clId="{815DD325-61DE-594E-82C6-3B544CADBE79}" dt="2020-08-26T17:13:53.481" v="12" actId="20577"/>
        <pc:sldMkLst>
          <pc:docMk/>
          <pc:sldMk cId="1103266804" sldId="396"/>
        </pc:sldMkLst>
      </pc:sldChg>
    </pc:docChg>
  </pc:docChgLst>
  <pc:docChgLst>
    <pc:chgData name="Luc Lanthier" userId="12cd4454-394f-4197-a3cc-7e41fb7c9215" providerId="ADAL" clId="{E1ED8D86-EC34-4A38-882B-8CD7CDBB9988}"/>
    <pc:docChg chg="modSld">
      <pc:chgData name="Luc Lanthier" userId="12cd4454-394f-4197-a3cc-7e41fb7c9215" providerId="ADAL" clId="{E1ED8D86-EC34-4A38-882B-8CD7CDBB9988}" dt="2021-06-10T18:19:00.458" v="27" actId="20577"/>
      <pc:docMkLst>
        <pc:docMk/>
      </pc:docMkLst>
      <pc:sldChg chg="modNotesTx">
        <pc:chgData name="Luc Lanthier" userId="12cd4454-394f-4197-a3cc-7e41fb7c9215" providerId="ADAL" clId="{E1ED8D86-EC34-4A38-882B-8CD7CDBB9988}" dt="2021-06-10T18:19:00.458" v="27" actId="20577"/>
        <pc:sldMkLst>
          <pc:docMk/>
          <pc:sldMk cId="253909112" sldId="260"/>
        </pc:sldMkLst>
      </pc:sldChg>
    </pc:docChg>
  </pc:docChgLst>
  <pc:docChgLst>
    <pc:chgData name="Luc Lanthier" userId="12cd4454-394f-4197-a3cc-7e41fb7c9215" providerId="ADAL" clId="{3AF17D5E-BD92-4C64-A14E-8F344C2C1DFC}"/>
    <pc:docChg chg="custSel modSld">
      <pc:chgData name="Luc Lanthier" userId="12cd4454-394f-4197-a3cc-7e41fb7c9215" providerId="ADAL" clId="{3AF17D5E-BD92-4C64-A14E-8F344C2C1DFC}" dt="2021-02-05T16:17:12.278" v="210" actId="20577"/>
      <pc:docMkLst>
        <pc:docMk/>
      </pc:docMkLst>
      <pc:sldChg chg="modSp mod modNotesTx">
        <pc:chgData name="Luc Lanthier" userId="12cd4454-394f-4197-a3cc-7e41fb7c9215" providerId="ADAL" clId="{3AF17D5E-BD92-4C64-A14E-8F344C2C1DFC}" dt="2021-02-01T18:31:50.876" v="9" actId="20577"/>
        <pc:sldMkLst>
          <pc:docMk/>
          <pc:sldMk cId="3648211932" sldId="271"/>
        </pc:sldMkLst>
        <pc:spChg chg="mod">
          <ac:chgData name="Luc Lanthier" userId="12cd4454-394f-4197-a3cc-7e41fb7c9215" providerId="ADAL" clId="{3AF17D5E-BD92-4C64-A14E-8F344C2C1DFC}" dt="2021-02-01T18:31:44.775" v="3" actId="20577"/>
          <ac:spMkLst>
            <pc:docMk/>
            <pc:sldMk cId="3648211932" sldId="271"/>
            <ac:spMk id="3" creationId="{00000000-0000-0000-0000-000000000000}"/>
          </ac:spMkLst>
        </pc:spChg>
      </pc:sldChg>
      <pc:sldChg chg="modNotes modNotesTx">
        <pc:chgData name="Luc Lanthier" userId="12cd4454-394f-4197-a3cc-7e41fb7c9215" providerId="ADAL" clId="{3AF17D5E-BD92-4C64-A14E-8F344C2C1DFC}" dt="2021-02-05T16:17:12.278" v="210" actId="20577"/>
        <pc:sldMkLst>
          <pc:docMk/>
          <pc:sldMk cId="3350502671" sldId="403"/>
        </pc:sldMkLst>
      </pc:sldChg>
    </pc:docChg>
  </pc:docChgLst>
  <pc:docChgLst>
    <pc:chgData name="Michaël Mayette" userId="S::maym2101@usherbrooke.ca::1f19f8f7-0ad0-4743-b313-12f2671e2a99" providerId="AD" clId="Web-{DD32B8BA-50C8-9450-5100-5A0518821CEF}"/>
    <pc:docChg chg="modSld">
      <pc:chgData name="Michaël Mayette" userId="S::maym2101@usherbrooke.ca::1f19f8f7-0ad0-4743-b313-12f2671e2a99" providerId="AD" clId="Web-{DD32B8BA-50C8-9450-5100-5A0518821CEF}" dt="2023-04-09T18:46:59.008" v="81"/>
      <pc:docMkLst>
        <pc:docMk/>
      </pc:docMkLst>
      <pc:sldChg chg="modNotes">
        <pc:chgData name="Michaël Mayette" userId="S::maym2101@usherbrooke.ca::1f19f8f7-0ad0-4743-b313-12f2671e2a99" providerId="AD" clId="Web-{DD32B8BA-50C8-9450-5100-5A0518821CEF}" dt="2023-04-09T18:46:59.008" v="81"/>
        <pc:sldMkLst>
          <pc:docMk/>
          <pc:sldMk cId="2217843927" sldId="395"/>
        </pc:sldMkLst>
      </pc:sldChg>
    </pc:docChg>
  </pc:docChgLst>
  <pc:docChgLst>
    <pc:chgData name="Luc Lanthier" userId="12cd4454-394f-4197-a3cc-7e41fb7c9215" providerId="ADAL" clId="{55D2A407-559C-45A3-BA1B-A21B8F62E532}"/>
    <pc:docChg chg="custSel addSld delSld modSld">
      <pc:chgData name="Luc Lanthier" userId="12cd4454-394f-4197-a3cc-7e41fb7c9215" providerId="ADAL" clId="{55D2A407-559C-45A3-BA1B-A21B8F62E532}" dt="2022-11-30T16:02:34.409" v="19" actId="47"/>
      <pc:docMkLst>
        <pc:docMk/>
      </pc:docMkLst>
      <pc:sldChg chg="modNotesTx">
        <pc:chgData name="Luc Lanthier" userId="12cd4454-394f-4197-a3cc-7e41fb7c9215" providerId="ADAL" clId="{55D2A407-559C-45A3-BA1B-A21B8F62E532}" dt="2022-02-08T14:54:45.059" v="1" actId="20577"/>
        <pc:sldMkLst>
          <pc:docMk/>
          <pc:sldMk cId="253909112" sldId="260"/>
        </pc:sldMkLst>
      </pc:sldChg>
      <pc:sldChg chg="addSp delSp modSp mod">
        <pc:chgData name="Luc Lanthier" userId="12cd4454-394f-4197-a3cc-7e41fb7c9215" providerId="ADAL" clId="{55D2A407-559C-45A3-BA1B-A21B8F62E532}" dt="2022-10-24T13:57:23.057" v="13" actId="14100"/>
        <pc:sldMkLst>
          <pc:docMk/>
          <pc:sldMk cId="1964762660" sldId="404"/>
        </pc:sldMkLst>
        <pc:spChg chg="mod">
          <ac:chgData name="Luc Lanthier" userId="12cd4454-394f-4197-a3cc-7e41fb7c9215" providerId="ADAL" clId="{55D2A407-559C-45A3-BA1B-A21B8F62E532}" dt="2022-10-24T13:55:39.363" v="10" actId="1076"/>
          <ac:spMkLst>
            <pc:docMk/>
            <pc:sldMk cId="1964762660" sldId="404"/>
            <ac:spMk id="2" creationId="{00000000-0000-0000-0000-000000000000}"/>
          </ac:spMkLst>
        </pc:spChg>
        <pc:picChg chg="add mod">
          <ac:chgData name="Luc Lanthier" userId="12cd4454-394f-4197-a3cc-7e41fb7c9215" providerId="ADAL" clId="{55D2A407-559C-45A3-BA1B-A21B8F62E532}" dt="2022-10-24T13:54:50.427" v="5" actId="14100"/>
          <ac:picMkLst>
            <pc:docMk/>
            <pc:sldMk cId="1964762660" sldId="404"/>
            <ac:picMk id="3" creationId="{ACEBFC95-8AF9-F83D-44EB-DC68740B7347}"/>
          </ac:picMkLst>
        </pc:picChg>
        <pc:picChg chg="add mod">
          <ac:chgData name="Luc Lanthier" userId="12cd4454-394f-4197-a3cc-7e41fb7c9215" providerId="ADAL" clId="{55D2A407-559C-45A3-BA1B-A21B8F62E532}" dt="2022-10-24T13:57:23.057" v="13" actId="14100"/>
          <ac:picMkLst>
            <pc:docMk/>
            <pc:sldMk cId="1964762660" sldId="404"/>
            <ac:picMk id="4" creationId="{73FEC9EA-AEA5-A8B2-8106-146A8CFEFDA2}"/>
          </ac:picMkLst>
        </pc:picChg>
        <pc:picChg chg="add del">
          <ac:chgData name="Luc Lanthier" userId="12cd4454-394f-4197-a3cc-7e41fb7c9215" providerId="ADAL" clId="{55D2A407-559C-45A3-BA1B-A21B8F62E532}" dt="2022-10-24T13:57:16.465" v="12" actId="478"/>
          <ac:picMkLst>
            <pc:docMk/>
            <pc:sldMk cId="1964762660" sldId="404"/>
            <ac:picMk id="5" creationId="{46F09B1A-46E7-FAD2-556C-99B1FFA3E9BE}"/>
          </ac:picMkLst>
        </pc:picChg>
      </pc:sldChg>
      <pc:sldChg chg="delSp mod">
        <pc:chgData name="Luc Lanthier" userId="12cd4454-394f-4197-a3cc-7e41fb7c9215" providerId="ADAL" clId="{55D2A407-559C-45A3-BA1B-A21B8F62E532}" dt="2021-11-01T18:29:22.701" v="0" actId="478"/>
        <pc:sldMkLst>
          <pc:docMk/>
          <pc:sldMk cId="678616742" sldId="409"/>
        </pc:sldMkLst>
        <pc:spChg chg="del">
          <ac:chgData name="Luc Lanthier" userId="12cd4454-394f-4197-a3cc-7e41fb7c9215" providerId="ADAL" clId="{55D2A407-559C-45A3-BA1B-A21B8F62E532}" dt="2021-11-01T18:29:22.701" v="0" actId="478"/>
          <ac:spMkLst>
            <pc:docMk/>
            <pc:sldMk cId="678616742" sldId="409"/>
            <ac:spMk id="4" creationId="{00000000-0000-0000-0000-000000000000}"/>
          </ac:spMkLst>
        </pc:spChg>
      </pc:sldChg>
      <pc:sldChg chg="addSp modSp add del mod chgLayout">
        <pc:chgData name="Luc Lanthier" userId="12cd4454-394f-4197-a3cc-7e41fb7c9215" providerId="ADAL" clId="{55D2A407-559C-45A3-BA1B-A21B8F62E532}" dt="2022-11-30T16:02:34.409" v="19" actId="47"/>
        <pc:sldMkLst>
          <pc:docMk/>
          <pc:sldMk cId="4266057832" sldId="410"/>
        </pc:sldMkLst>
        <pc:spChg chg="mod ord">
          <ac:chgData name="Luc Lanthier" userId="12cd4454-394f-4197-a3cc-7e41fb7c9215" providerId="ADAL" clId="{55D2A407-559C-45A3-BA1B-A21B8F62E532}" dt="2022-10-24T13:58:02.413" v="16" actId="1076"/>
          <ac:spMkLst>
            <pc:docMk/>
            <pc:sldMk cId="4266057832" sldId="410"/>
            <ac:spMk id="2" creationId="{00000000-0000-0000-0000-000000000000}"/>
          </ac:spMkLst>
        </pc:spChg>
        <pc:spChg chg="add mod ord">
          <ac:chgData name="Luc Lanthier" userId="12cd4454-394f-4197-a3cc-7e41fb7c9215" providerId="ADAL" clId="{55D2A407-559C-45A3-BA1B-A21B8F62E532}" dt="2022-10-24T13:58:05.677" v="17" actId="14100"/>
          <ac:spMkLst>
            <pc:docMk/>
            <pc:sldMk cId="4266057832" sldId="410"/>
            <ac:spMk id="5" creationId="{ED64A0EA-649A-C613-9FEA-268A1B4B29B9}"/>
          </ac:spMkLst>
        </pc:spChg>
        <pc:picChg chg="mod">
          <ac:chgData name="Luc Lanthier" userId="12cd4454-394f-4197-a3cc-7e41fb7c9215" providerId="ADAL" clId="{55D2A407-559C-45A3-BA1B-A21B8F62E532}" dt="2022-10-24T13:58:21.445" v="18" actId="1076"/>
          <ac:picMkLst>
            <pc:docMk/>
            <pc:sldMk cId="4266057832" sldId="410"/>
            <ac:picMk id="4" creationId="{73FEC9EA-AEA5-A8B2-8106-146A8CFEFDA2}"/>
          </ac:picMkLst>
        </pc:picChg>
      </pc:sldChg>
    </pc:docChg>
  </pc:docChgLst>
  <pc:docChgLst>
    <pc:chgData name="Luc Lanthier" userId="12cd4454-394f-4197-a3cc-7e41fb7c9215" providerId="ADAL" clId="{680A5F31-0492-4AAD-AC3B-49F91836AC90}"/>
    <pc:docChg chg="modSld">
      <pc:chgData name="Luc Lanthier" userId="12cd4454-394f-4197-a3cc-7e41fb7c9215" providerId="ADAL" clId="{680A5F31-0492-4AAD-AC3B-49F91836AC90}" dt="2020-05-04T15:07:21.456" v="7" actId="20577"/>
      <pc:docMkLst>
        <pc:docMk/>
      </pc:docMkLst>
      <pc:sldChg chg="modNotesTx">
        <pc:chgData name="Luc Lanthier" userId="12cd4454-394f-4197-a3cc-7e41fb7c9215" providerId="ADAL" clId="{680A5F31-0492-4AAD-AC3B-49F91836AC90}" dt="2020-05-04T15:07:21.456" v="7" actId="20577"/>
        <pc:sldMkLst>
          <pc:docMk/>
          <pc:sldMk cId="253909112" sldId="260"/>
        </pc:sldMkLst>
      </pc:sldChg>
    </pc:docChg>
  </pc:docChgLst>
  <pc:docChgLst>
    <pc:chgData name="Luc Lanthier" userId="12cd4454-394f-4197-a3cc-7e41fb7c9215" providerId="ADAL" clId="{A7E3E511-A792-43EB-894C-4402F9A5B0F9}"/>
    <pc:docChg chg="modSld">
      <pc:chgData name="Luc Lanthier" userId="12cd4454-394f-4197-a3cc-7e41fb7c9215" providerId="ADAL" clId="{A7E3E511-A792-43EB-894C-4402F9A5B0F9}" dt="2021-03-22T17:17:02.863" v="9" actId="20577"/>
      <pc:docMkLst>
        <pc:docMk/>
      </pc:docMkLst>
      <pc:sldChg chg="modNotesTx">
        <pc:chgData name="Luc Lanthier" userId="12cd4454-394f-4197-a3cc-7e41fb7c9215" providerId="ADAL" clId="{A7E3E511-A792-43EB-894C-4402F9A5B0F9}" dt="2021-03-22T17:17:02.863" v="9" actId="20577"/>
        <pc:sldMkLst>
          <pc:docMk/>
          <pc:sldMk cId="253909112" sldId="26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3BAB82-A1A0-4AEC-9151-EA8360E54B1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7130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1489" y="4722694"/>
            <a:ext cx="4958186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A13AAB-1331-4A70-8C7B-0177678F01D6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1274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081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918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306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8551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>
              <a:cs typeface="Times" pitchFamily="-65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2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3972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21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3598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="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baseline="0" dirty="0"/>
          </a:p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21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1485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1657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105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52587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5014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569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1608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1828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648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57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2808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0" dirty="0"/>
          </a:p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956994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54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861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029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>
              <a:cs typeface="Times" pitchFamily="-65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18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835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13AAB-1331-4A70-8C7B-0177678F01D6}" type="slidenum">
              <a:rPr lang="fr-CA" smtClean="0"/>
              <a:pPr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2172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33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28CB-498B-44FC-9861-6D52353AD75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1556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FMSS_pal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A8EA39-00BA-4782-A2FB-4F0449A74250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686800" y="195264"/>
            <a:ext cx="2590800" cy="5519737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195264"/>
            <a:ext cx="7569200" cy="55197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CFD6EC7-B721-48E6-984A-BF1EF27199D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53006D3-F7F1-4136-84FE-8D0499EAC288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384AC7C-2E23-468E-8315-4594C9EF3E66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78F051-096F-4465-8F19-EC52828B872C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0C21439-B8ED-4FD8-8079-44AA00B73C2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A0C46E-DB13-4677-961D-BFA7B7FB739F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F3E2BA-7747-4092-955B-455CAACA8619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55EDCD-E568-4A4A-9153-62C841FE6A71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938FDF-026C-48C6-8483-59C2F1C2256D}" type="slidenum">
              <a:rPr lang="fr-CA"/>
              <a:pPr/>
              <a:t>‹#›</a:t>
            </a:fld>
            <a:endParaRPr lang="fr-CA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8" descr="FMSS_pal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95263"/>
            <a:ext cx="1158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et modifiez le titre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1158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02400" y="6477000"/>
            <a:ext cx="71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404040"/>
                </a:solidFill>
              </a:defRPr>
            </a:lvl1pPr>
          </a:lstStyle>
          <a:p>
            <a:fld id="{F30CD743-114F-4A82-B737-6459A4AA789D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+mj-lt"/>
          <a:ea typeface="ＭＳ Ｐゴシック" pitchFamily="-65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08000"/>
          </a:solidFill>
          <a:latin typeface="Times" pitchFamily="-65" charset="0"/>
          <a:ea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404040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404040"/>
          </a:solidFill>
          <a:latin typeface="+mn-lt"/>
          <a:ea typeface="ＭＳ Ｐゴシック" pitchFamily="-65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404040"/>
          </a:solidFill>
          <a:latin typeface="+mn-lt"/>
          <a:ea typeface="ＭＳ Ｐゴシック" pitchFamily="-65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pitchFamily="-65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65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9536" y="908720"/>
            <a:ext cx="8352928" cy="1143000"/>
          </a:xfrm>
        </p:spPr>
        <p:txBody>
          <a:bodyPr/>
          <a:lstStyle/>
          <a:p>
            <a:r>
              <a:rPr lang="fr-CA" sz="3200" b="0" dirty="0">
                <a:solidFill>
                  <a:srgbClr val="000000"/>
                </a:solidFill>
                <a:effectLst/>
                <a:latin typeface="+mn-lt"/>
              </a:rPr>
              <a:t>Hydrocortisone in </a:t>
            </a:r>
            <a:r>
              <a:rPr lang="fr-CA" sz="3200" b="0" dirty="0" err="1">
                <a:solidFill>
                  <a:srgbClr val="000000"/>
                </a:solidFill>
                <a:effectLst/>
                <a:latin typeface="+mn-lt"/>
              </a:rPr>
              <a:t>Severe</a:t>
            </a:r>
            <a:r>
              <a:rPr lang="fr-CA" sz="3200" b="0" dirty="0">
                <a:solidFill>
                  <a:srgbClr val="000000"/>
                </a:solidFill>
                <a:effectLst/>
                <a:latin typeface="+mn-lt"/>
              </a:rPr>
              <a:t> Community- </a:t>
            </a:r>
            <a:r>
              <a:rPr lang="fr-CA" sz="3200" b="0" dirty="0">
                <a:solidFill>
                  <a:srgbClr val="000000"/>
                </a:solidFill>
                <a:latin typeface="+mn-lt"/>
              </a:rPr>
              <a:t/>
            </a:r>
            <a:br>
              <a:rPr lang="fr-CA" sz="3200" b="0" dirty="0">
                <a:solidFill>
                  <a:srgbClr val="000000"/>
                </a:solidFill>
                <a:latin typeface="+mn-lt"/>
              </a:rPr>
            </a:br>
            <a:r>
              <a:rPr lang="fr-CA" sz="3200" b="0" dirty="0" err="1">
                <a:solidFill>
                  <a:srgbClr val="000000"/>
                </a:solidFill>
                <a:effectLst/>
                <a:latin typeface="+mn-lt"/>
              </a:rPr>
              <a:t>Acquired</a:t>
            </a:r>
            <a:r>
              <a:rPr lang="fr-CA" sz="3200" b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fr-CA" sz="3200" b="0" dirty="0" err="1">
                <a:solidFill>
                  <a:srgbClr val="000000"/>
                </a:solidFill>
                <a:effectLst/>
                <a:latin typeface="+mn-lt"/>
              </a:rPr>
              <a:t>Pneumonia</a:t>
            </a:r>
            <a:r>
              <a:rPr lang="fr-CA" sz="3200" b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fr-CA" sz="32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endParaRPr lang="fr-CA" dirty="0"/>
          </a:p>
          <a:p>
            <a:pPr algn="ctr">
              <a:buNone/>
            </a:pPr>
            <a:endParaRPr lang="fr-CA" dirty="0"/>
          </a:p>
          <a:p>
            <a:pPr algn="ctr">
              <a:buNone/>
            </a:pPr>
            <a:r>
              <a:rPr lang="fr-CA" sz="2800" dirty="0" err="1">
                <a:solidFill>
                  <a:srgbClr val="000000"/>
                </a:solidFill>
              </a:rPr>
              <a:t>Dequin</a:t>
            </a:r>
            <a:r>
              <a:rPr lang="fr-CA" sz="2800" dirty="0">
                <a:solidFill>
                  <a:srgbClr val="000000"/>
                </a:solidFill>
              </a:rPr>
              <a:t> PF, </a:t>
            </a:r>
            <a:r>
              <a:rPr lang="fr-CA" sz="2800" dirty="0" err="1">
                <a:solidFill>
                  <a:srgbClr val="000000"/>
                </a:solidFill>
              </a:rPr>
              <a:t>Meziani</a:t>
            </a:r>
            <a:r>
              <a:rPr lang="fr-CA" sz="2800" dirty="0">
                <a:solidFill>
                  <a:srgbClr val="000000"/>
                </a:solidFill>
              </a:rPr>
              <a:t> F, </a:t>
            </a:r>
            <a:r>
              <a:rPr lang="fr-CA" sz="2800" dirty="0" err="1">
                <a:solidFill>
                  <a:srgbClr val="000000"/>
                </a:solidFill>
              </a:rPr>
              <a:t>Quenot</a:t>
            </a:r>
            <a:r>
              <a:rPr lang="fr-CA" sz="2800" dirty="0">
                <a:solidFill>
                  <a:srgbClr val="000000"/>
                </a:solidFill>
              </a:rPr>
              <a:t> JP et coll.</a:t>
            </a: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endParaRPr lang="fr-CA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pt-BR" dirty="0">
                <a:solidFill>
                  <a:srgbClr val="000000"/>
                </a:solidFill>
              </a:rPr>
              <a:t>NEJM. 2023 DOI:10.1056/NEJMoa2215145</a:t>
            </a:r>
          </a:p>
        </p:txBody>
      </p:sp>
    </p:spTree>
    <p:extLst>
      <p:ext uri="{BB962C8B-B14F-4D97-AF65-F5344CB8AC3E}">
        <p14:creationId xmlns:p14="http://schemas.microsoft.com/office/powerpoint/2010/main" val="330972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Flot des </a:t>
            </a:r>
            <a:br>
              <a:rPr lang="fr-CA" b="0" dirty="0">
                <a:solidFill>
                  <a:srgbClr val="000000"/>
                </a:solidFill>
              </a:rPr>
            </a:br>
            <a:r>
              <a:rPr lang="fr-CA" b="0" dirty="0">
                <a:solidFill>
                  <a:srgbClr val="000000"/>
                </a:solidFill>
              </a:rPr>
              <a:t>participants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3FAE8642-82C3-B21F-B1DE-2DDAAB8E7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135955"/>
            <a:ext cx="5040560" cy="653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1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04800" y="195263"/>
            <a:ext cx="4279032" cy="1143000"/>
          </a:xfrm>
        </p:spPr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Caractéristiques des patients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476376C-B4A9-6C5E-6405-43DD0C2C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68" y="-1372"/>
            <a:ext cx="5184576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A791951-E51C-46C0-6D93-2987C6BD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97" y="764704"/>
            <a:ext cx="1157109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  <a:ea typeface="ＭＳ Ｐゴシック"/>
              </a:rPr>
              <a:t>Rappel SOFA</a:t>
            </a:r>
            <a:endParaRPr lang="fr-FR"/>
          </a:p>
        </p:txBody>
      </p:sp>
      <p:pic>
        <p:nvPicPr>
          <p:cNvPr id="4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xmlns="" id="{AD93F929-9774-E461-82E7-5251D03F2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004" y="1296941"/>
            <a:ext cx="8235350" cy="524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72A7539A-CC4D-3C3E-7DEC-43923DB70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90" y="0"/>
            <a:ext cx="72014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13AB474-5422-E244-BEF0-9C9A6F95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072" y="0"/>
            <a:ext cx="6831832" cy="350144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A513C3A-E278-FDA5-E502-5B15DDF5F3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072" y="3600881"/>
            <a:ext cx="6831832" cy="32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2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D7E0B02F-2624-9C29-9FA0-7687CD228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Durée du traitement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639" y="1338263"/>
            <a:ext cx="9982721" cy="535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Résultats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67B3A78-7274-7CA2-36EE-11300032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170" y="1700808"/>
            <a:ext cx="8839659" cy="496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02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00A98C7-55B2-ACF9-0567-417137140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010" y="0"/>
            <a:ext cx="7656990" cy="685800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xmlns="" id="{69F43316-CA0D-7E4B-BFE5-578EF117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b="0" dirty="0">
                <a:solidFill>
                  <a:srgbClr val="000000"/>
                </a:solidFill>
              </a:rPr>
              <a:t>Sous-groupes</a:t>
            </a:r>
          </a:p>
        </p:txBody>
      </p:sp>
    </p:spTree>
    <p:extLst>
      <p:ext uri="{BB962C8B-B14F-4D97-AF65-F5344CB8AC3E}">
        <p14:creationId xmlns:p14="http://schemas.microsoft.com/office/powerpoint/2010/main" val="1442288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70E2AC5-986A-6667-D020-2B50B24E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0" y="400050"/>
            <a:ext cx="59944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4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La question clinique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A" dirty="0"/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avec pneumonie acquise en communauté grave traités aux soins intensifs, est-ce que l’ajout d’hydrocortisone au traitement standard diminue la mortalité à 28 jours tout en étant sécuritaire comparativement à un placébo ? </a:t>
            </a:r>
          </a:p>
        </p:txBody>
      </p:sp>
    </p:spTree>
    <p:extLst>
      <p:ext uri="{BB962C8B-B14F-4D97-AF65-F5344CB8AC3E}">
        <p14:creationId xmlns:p14="http://schemas.microsoft.com/office/powerpoint/2010/main" val="3386026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C6BEEDA8-2895-E2C9-509A-B3E080CC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3" y="1743782"/>
            <a:ext cx="3879098" cy="285029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9791EBA-EAC7-423B-860C-4E4EB4CAB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425" y="1757992"/>
            <a:ext cx="3874293" cy="283608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B1B2ACB-5B98-7E68-9ED7-E6B1CDDE5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053" y="1757992"/>
            <a:ext cx="3874293" cy="285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0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xmlns="" id="{9707C2C1-75EB-690F-B62D-3074FB14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résultats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34" y="1556792"/>
            <a:ext cx="11568608" cy="470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8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Effets indésirables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C21B6E4-F10D-EC00-45D6-DC5BAC85F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65" y="2780928"/>
            <a:ext cx="11333435" cy="34563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82" y="1916832"/>
            <a:ext cx="112776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5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b="0" dirty="0">
                <a:solidFill>
                  <a:srgbClr val="000000"/>
                </a:solidFill>
              </a:rPr>
              <a:t>Effets indésirables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455" y="205649"/>
            <a:ext cx="6246477" cy="655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54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Conclusion des auteurs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Chez les sujets atteints d’une pneumonie acquise en communauté grave traités aux soins intensifs, ceux traités avec de l’hydrocortisone avaient une diminution de mortalité au 28e jour comparativement à ceux qui ont reçu un placebo</a:t>
            </a:r>
            <a:r>
              <a:rPr lang="fr-CA" dirty="0">
                <a:solidFill>
                  <a:srgbClr val="000000"/>
                </a:solidFill>
                <a:effectLst/>
              </a:rPr>
              <a:t>.</a:t>
            </a: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131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Critique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Forces : </a:t>
            </a:r>
          </a:p>
          <a:p>
            <a:pPr>
              <a:buNone/>
            </a:pPr>
            <a:endParaRPr lang="fr-CA" sz="30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sz="3000" dirty="0">
                <a:solidFill>
                  <a:srgbClr val="000000"/>
                </a:solidFill>
              </a:rPr>
              <a:t>Limitations :</a:t>
            </a:r>
          </a:p>
        </p:txBody>
      </p:sp>
    </p:spTree>
    <p:extLst>
      <p:ext uri="{BB962C8B-B14F-4D97-AF65-F5344CB8AC3E}">
        <p14:creationId xmlns:p14="http://schemas.microsoft.com/office/powerpoint/2010/main" val="14106810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Implications cliniques</a:t>
            </a:r>
          </a:p>
        </p:txBody>
      </p:sp>
    </p:spTree>
    <p:extLst>
      <p:ext uri="{BB962C8B-B14F-4D97-AF65-F5344CB8AC3E}">
        <p14:creationId xmlns:p14="http://schemas.microsoft.com/office/powerpoint/2010/main" val="2217843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Autres articles récents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Dhayat</a:t>
            </a:r>
            <a:r>
              <a:rPr lang="fr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NA, Bonny O, Roth B, </a:t>
            </a:r>
            <a:r>
              <a:rPr lang="fr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Christe</a:t>
            </a:r>
            <a:r>
              <a:rPr lang="fr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Ritter A, </a:t>
            </a:r>
            <a:r>
              <a:rPr lang="fr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Mohebbi</a:t>
            </a:r>
            <a:r>
              <a:rPr lang="fr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N, et al. 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Hydrochlorothiazide and Prevention of Kidney-Stone Recurrence. 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Med. 2023;388(9):781-791. </a:t>
            </a:r>
          </a:p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Shishehbor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MH, Powell RJ, Montero-Baker MF, Dua A, Martínez-</a:t>
            </a: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JL, </a:t>
            </a: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Bunte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MC, et al; PROMISE II Investigators.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Transcatheter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Arterialization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Deep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Veins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Limb-Threatening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Ischemia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Med. 2023;388(13):1171-1180.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26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El-Hajj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Fuleihan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G, Clines GA, Hu MI,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Marcocci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Murad MH,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Piggott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T, et al.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Hypercalcemia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Malignancy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Adults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Endocrine Society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Practice Guideline. J Clin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Endocrinol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Metab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2023;108(3):507-28. 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CA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sz="2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 HP, Madsen TE, </a:t>
            </a: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Bravata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DM, </a:t>
            </a: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Wira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CR, Johnston SC, Ashcraft S, et al.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Workup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Risk Reduction of Transient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Ischemic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Attack in the Emergency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Setting: A Scientific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Statement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American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Association. Stroke. 2023;54(3):e109-e21. </a:t>
            </a:r>
            <a:endParaRPr lang="fr-CA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3383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>
                <a:solidFill>
                  <a:srgbClr val="000000"/>
                </a:solidFill>
              </a:rPr>
              <a:t>Guides </a:t>
            </a:r>
            <a:r>
              <a:rPr lang="fr-FR" b="0">
                <a:solidFill>
                  <a:srgbClr val="000000"/>
                </a:solidFill>
              </a:rPr>
              <a:t>de pratique récents</a:t>
            </a:r>
            <a:endParaRPr lang="fr-FR" b="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Fontana RJ,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Liou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Reuben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Suzuki A, Fiel MI, Lee W, et al. AASLD practice guidance on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drug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herbal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dietary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supplement-induced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liver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injury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Hepatology</a:t>
            </a:r>
            <a:r>
              <a:rPr lang="fr-FR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2023;77(3):1036-65. </a:t>
            </a:r>
          </a:p>
          <a:p>
            <a:pPr marL="0" indent="0">
              <a:buNone/>
            </a:pPr>
            <a:endParaRPr lang="fr-FR" sz="2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Bass AR, Chakravarty E, </a:t>
            </a: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Akl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EA, Bingham CO, Calabrese L, Cappelli LC, et al. 2022 American College of Rheumatology Guideline for Vaccinations in Patients With Rheumatic and Musculoskeletal Diseases. Arthritis </a:t>
            </a:r>
            <a:r>
              <a:rPr lang="en-CA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Rheumatol</a:t>
            </a:r>
            <a:r>
              <a:rPr lang="en-CA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2023;75(3):333-348.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684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Mise en contexte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68" y="1484784"/>
            <a:ext cx="5976664" cy="509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0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Devis : essai clinique randomisé à double insu de supériorité.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P</a:t>
            </a:r>
            <a:r>
              <a:rPr lang="fr-CA" dirty="0">
                <a:solidFill>
                  <a:srgbClr val="000000"/>
                </a:solidFill>
              </a:rPr>
              <a:t>opulation : 800 adultes admis aux SI avec une pneumonie acquise en communauté grave (définie par la présence d’un de 4 critères) et sans contre-indication (pas ordonnances de ne pas intuber, influenza, choc septique, etc.).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27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  <a:ea typeface="ＭＳ Ｐゴシック"/>
              </a:rPr>
              <a:t>Rappel PSI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338263"/>
            <a:ext cx="2983828" cy="551973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18" y="2060848"/>
            <a:ext cx="5930968" cy="20702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4857724"/>
            <a:ext cx="6745904" cy="44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9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I</a:t>
            </a:r>
            <a:r>
              <a:rPr lang="fr-CA" dirty="0">
                <a:solidFill>
                  <a:srgbClr val="000000"/>
                </a:solidFill>
              </a:rPr>
              <a:t>ntervention : hydrocortisone IV en perfusion continue à dose protocolisée x 8-14 jours (ou jusqu’au congé des SI).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fr-CA" dirty="0">
                <a:solidFill>
                  <a:srgbClr val="000000"/>
                </a:solidFill>
              </a:rPr>
              <a:t>omparateur : placébo IV (salin)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b="1" dirty="0">
                <a:solidFill>
                  <a:srgbClr val="000000"/>
                </a:solidFill>
              </a:rPr>
              <a:t>O</a:t>
            </a:r>
            <a:r>
              <a:rPr lang="fr-CA" dirty="0">
                <a:solidFill>
                  <a:srgbClr val="000000"/>
                </a:solidFill>
              </a:rPr>
              <a:t>bjectifs : critère de jugement principal : mortalité totale à 28 jours.</a:t>
            </a:r>
          </a:p>
        </p:txBody>
      </p:sp>
    </p:spTree>
    <p:extLst>
      <p:ext uri="{BB962C8B-B14F-4D97-AF65-F5344CB8AC3E}">
        <p14:creationId xmlns:p14="http://schemas.microsoft.com/office/powerpoint/2010/main" val="90855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76200"/>
            <a:ext cx="91059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23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>
                <a:solidFill>
                  <a:srgbClr val="000000"/>
                </a:solidFill>
              </a:rPr>
              <a:t>Analyses statistiques</a:t>
            </a:r>
            <a:endParaRPr lang="fr-CA" b="0" dirty="0">
              <a:solidFill>
                <a:srgbClr val="000000"/>
              </a:solidFill>
            </a:endParaRPr>
          </a:p>
        </p:txBody>
      </p:sp>
      <p:pic>
        <p:nvPicPr>
          <p:cNvPr id="4" name="Picture 4" descr="Graphique financier numérique">
            <a:extLst>
              <a:ext uri="{FF2B5EF4-FFF2-40B4-BE49-F238E27FC236}">
                <a16:creationId xmlns:a16="http://schemas.microsoft.com/office/drawing/2014/main" xmlns="" id="{C9D60C54-9A08-12CB-DD63-33BDF1BDA1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020" b="1635"/>
          <a:stretch/>
        </p:blipFill>
        <p:spPr>
          <a:xfrm>
            <a:off x="304800" y="1600200"/>
            <a:ext cx="115824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616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0" dirty="0">
                <a:solidFill>
                  <a:srgbClr val="000000"/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: 28 jours (et à 3 mois).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Suivi des patients = &gt; 99 % (2 perdus au suivi).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Sites : 31 centres en France.</a:t>
            </a:r>
          </a:p>
          <a:p>
            <a:pPr>
              <a:buNone/>
            </a:pPr>
            <a:endParaRPr lang="fr-CA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fr-CA" dirty="0">
                <a:solidFill>
                  <a:srgbClr val="000000"/>
                </a:solidFill>
              </a:rPr>
              <a:t>Financement : subventionné par le Ministère français de la santé.</a:t>
            </a:r>
          </a:p>
        </p:txBody>
      </p:sp>
    </p:spTree>
    <p:extLst>
      <p:ext uri="{BB962C8B-B14F-4D97-AF65-F5344CB8AC3E}">
        <p14:creationId xmlns:p14="http://schemas.microsoft.com/office/powerpoint/2010/main" val="1169490022"/>
      </p:ext>
    </p:extLst>
  </p:cSld>
  <p:clrMapOvr>
    <a:masterClrMapping/>
  </p:clrMapOvr>
</p:sld>
</file>

<file path=ppt/theme/theme1.xml><?xml version="1.0" encoding="utf-8"?>
<a:theme xmlns:a="http://schemas.openxmlformats.org/drawingml/2006/main" name="FondFac-pale2009">
  <a:themeElements>
    <a:clrScheme name="">
      <a:dk1>
        <a:srgbClr val="0063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53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661BB95E97D6429370B67B99AD00F3" ma:contentTypeVersion="16" ma:contentTypeDescription="Crée un document." ma:contentTypeScope="" ma:versionID="29b23b03bbee0fc1c3a08cffb0bb0758">
  <xsd:schema xmlns:xsd="http://www.w3.org/2001/XMLSchema" xmlns:xs="http://www.w3.org/2001/XMLSchema" xmlns:p="http://schemas.microsoft.com/office/2006/metadata/properties" xmlns:ns2="02fb9d1d-0127-42b8-b8c4-4133a9490e9b" xmlns:ns3="901a8e44-2aef-4797-ad74-313c72b8a2bb" targetNamespace="http://schemas.microsoft.com/office/2006/metadata/properties" ma:root="true" ma:fieldsID="eb597ce4ca4fd94b898e275f0b34be3f" ns2:_="" ns3:_="">
    <xsd:import namespace="02fb9d1d-0127-42b8-b8c4-4133a9490e9b"/>
    <xsd:import namespace="901a8e44-2aef-4797-ad74-313c72b8a2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b9d1d-0127-42b8-b8c4-4133a9490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1a8e44-2aef-4797-ad74-313c72b8a2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080344f-df3a-421a-b768-828ad84b63a4}" ma:internalName="TaxCatchAll" ma:showField="CatchAllData" ma:web="901a8e44-2aef-4797-ad74-313c72b8a2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AEE184-AC0D-4E42-82CC-64A341FD8176}"/>
</file>

<file path=customXml/itemProps2.xml><?xml version="1.0" encoding="utf-8"?>
<ds:datastoreItem xmlns:ds="http://schemas.openxmlformats.org/officeDocument/2006/customXml" ds:itemID="{9A7B7A57-FC4F-4A5E-BA15-17BC700E1FFE}"/>
</file>

<file path=docProps/app.xml><?xml version="1.0" encoding="utf-8"?>
<Properties xmlns="http://schemas.openxmlformats.org/officeDocument/2006/extended-properties" xmlns:vt="http://schemas.openxmlformats.org/officeDocument/2006/docPropsVTypes">
  <Template>FondFac-pale2009</Template>
  <TotalTime>1790</TotalTime>
  <Words>431</Words>
  <Application>Microsoft Macintosh PowerPoint</Application>
  <PresentationFormat>Grand écran</PresentationFormat>
  <Paragraphs>90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Arial</vt:lpstr>
      <vt:lpstr>Calibri</vt:lpstr>
      <vt:lpstr>ＭＳ Ｐゴシック</vt:lpstr>
      <vt:lpstr>Times</vt:lpstr>
      <vt:lpstr>Times New Roman</vt:lpstr>
      <vt:lpstr>FondFac-pale2009</vt:lpstr>
      <vt:lpstr>Hydrocortisone in Severe Community-  Acquired Pneumonia </vt:lpstr>
      <vt:lpstr>La question clinique</vt:lpstr>
      <vt:lpstr>Mise en contexte</vt:lpstr>
      <vt:lpstr>Méthode</vt:lpstr>
      <vt:lpstr>Rappel PSI</vt:lpstr>
      <vt:lpstr>Méthode</vt:lpstr>
      <vt:lpstr>Présentation PowerPoint</vt:lpstr>
      <vt:lpstr>Analyses statistiques</vt:lpstr>
      <vt:lpstr>Contexte</vt:lpstr>
      <vt:lpstr>Flot des  participants</vt:lpstr>
      <vt:lpstr>Caractéristiques des patients</vt:lpstr>
      <vt:lpstr>Présentation PowerPoint</vt:lpstr>
      <vt:lpstr>Rappel SOFA</vt:lpstr>
      <vt:lpstr>Présentation PowerPoint</vt:lpstr>
      <vt:lpstr>Présentation PowerPoint</vt:lpstr>
      <vt:lpstr>Durée du traitement</vt:lpstr>
      <vt:lpstr>Résultats</vt:lpstr>
      <vt:lpstr>Sous-groupes</vt:lpstr>
      <vt:lpstr>Présentation PowerPoint</vt:lpstr>
      <vt:lpstr>Présentation PowerPoint</vt:lpstr>
      <vt:lpstr>Autres résultats</vt:lpstr>
      <vt:lpstr>Effets indésirables</vt:lpstr>
      <vt:lpstr>Effets indésirables</vt:lpstr>
      <vt:lpstr>Conclusion des auteurs</vt:lpstr>
      <vt:lpstr>Critique</vt:lpstr>
      <vt:lpstr>Implications cliniques</vt:lpstr>
      <vt:lpstr>Autres articles récents</vt:lpstr>
      <vt:lpstr>Guides de pratique récents</vt:lpstr>
      <vt:lpstr>Guides de pratique récents</vt:lpstr>
    </vt:vector>
  </TitlesOfParts>
  <Company>FMSS Université de Sherbrooke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lanl1401</dc:creator>
  <cp:lastModifiedBy>Utilisateur de Microsoft Office</cp:lastModifiedBy>
  <cp:revision>353</cp:revision>
  <cp:lastPrinted>2016-05-19T00:31:48Z</cp:lastPrinted>
  <dcterms:created xsi:type="dcterms:W3CDTF">2014-05-27T15:07:23Z</dcterms:created>
  <dcterms:modified xsi:type="dcterms:W3CDTF">2023-04-11T22:32:38Z</dcterms:modified>
</cp:coreProperties>
</file>