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6" r:id="rId2"/>
    <p:sldId id="267" r:id="rId3"/>
    <p:sldId id="394" r:id="rId4"/>
    <p:sldId id="422" r:id="rId5"/>
    <p:sldId id="421" r:id="rId6"/>
    <p:sldId id="434" r:id="rId7"/>
    <p:sldId id="433" r:id="rId8"/>
    <p:sldId id="446" r:id="rId9"/>
    <p:sldId id="449" r:id="rId10"/>
    <p:sldId id="268" r:id="rId11"/>
    <p:sldId id="269" r:id="rId12"/>
    <p:sldId id="409" r:id="rId13"/>
    <p:sldId id="270" r:id="rId14"/>
    <p:sldId id="271" r:id="rId15"/>
    <p:sldId id="405" r:id="rId16"/>
    <p:sldId id="403" r:id="rId17"/>
    <p:sldId id="435" r:id="rId18"/>
    <p:sldId id="439" r:id="rId19"/>
    <p:sldId id="445" r:id="rId20"/>
    <p:sldId id="448" r:id="rId21"/>
    <p:sldId id="438" r:id="rId22"/>
    <p:sldId id="274" r:id="rId23"/>
    <p:sldId id="440" r:id="rId24"/>
    <p:sldId id="443" r:id="rId25"/>
    <p:sldId id="447" r:id="rId26"/>
    <p:sldId id="427" r:id="rId27"/>
    <p:sldId id="273" r:id="rId28"/>
    <p:sldId id="395" r:id="rId29"/>
    <p:sldId id="444" r:id="rId30"/>
    <p:sldId id="451" r:id="rId31"/>
    <p:sldId id="432" r:id="rId32"/>
    <p:sldId id="414" r:id="rId33"/>
    <p:sldId id="413" r:id="rId34"/>
    <p:sldId id="441" r:id="rId35"/>
    <p:sldId id="426" r:id="rId36"/>
    <p:sldId id="396" r:id="rId37"/>
    <p:sldId id="452" r:id="rId38"/>
    <p:sldId id="428" r:id="rId39"/>
    <p:sldId id="453" r:id="rId40"/>
  </p:sldIdLst>
  <p:sldSz cx="12192000" cy="6858000"/>
  <p:notesSz cx="6761163" cy="9942513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B084C6-C2B9-4AAC-9A9C-5BCAFC7FDB53}" v="27" dt="2023-02-01T20:12:12.0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70" autoAdjust="0"/>
    <p:restoredTop sz="65016" autoAdjust="0"/>
  </p:normalViewPr>
  <p:slideViewPr>
    <p:cSldViewPr>
      <p:cViewPr varScale="1">
        <p:scale>
          <a:sx n="106" d="100"/>
          <a:sy n="106" d="100"/>
        </p:scale>
        <p:origin x="240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microsoft.com/office/2016/11/relationships/changesInfo" Target="changesInfos/changesInfo1.xml"/><Relationship Id="rId5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 Lanthier" userId="12cd4454-394f-4197-a3cc-7e41fb7c9215" providerId="ADAL" clId="{C8B084C6-C2B9-4AAC-9A9C-5BCAFC7FDB53}"/>
    <pc:docChg chg="undo custSel addSld delSld modSld sldOrd">
      <pc:chgData name="Luc Lanthier" userId="12cd4454-394f-4197-a3cc-7e41fb7c9215" providerId="ADAL" clId="{C8B084C6-C2B9-4AAC-9A9C-5BCAFC7FDB53}" dt="2023-02-06T21:17:10.575" v="13079" actId="113"/>
      <pc:docMkLst>
        <pc:docMk/>
      </pc:docMkLst>
      <pc:sldChg chg="modNotesTx">
        <pc:chgData name="Luc Lanthier" userId="12cd4454-394f-4197-a3cc-7e41fb7c9215" providerId="ADAL" clId="{C8B084C6-C2B9-4AAC-9A9C-5BCAFC7FDB53}" dt="2023-02-02T15:38:37.323" v="8151" actId="20577"/>
        <pc:sldMkLst>
          <pc:docMk/>
          <pc:sldMk cId="253909112" sldId="260"/>
        </pc:sldMkLst>
      </pc:sldChg>
      <pc:sldChg chg="modSp mod modNotesTx">
        <pc:chgData name="Luc Lanthier" userId="12cd4454-394f-4197-a3cc-7e41fb7c9215" providerId="ADAL" clId="{C8B084C6-C2B9-4AAC-9A9C-5BCAFC7FDB53}" dt="2023-02-06T20:04:57.734" v="12144" actId="20577"/>
        <pc:sldMkLst>
          <pc:docMk/>
          <pc:sldMk cId="3309728742" sldId="266"/>
        </pc:sldMkLst>
        <pc:spChg chg="mod">
          <ac:chgData name="Luc Lanthier" userId="12cd4454-394f-4197-a3cc-7e41fb7c9215" providerId="ADAL" clId="{C8B084C6-C2B9-4AAC-9A9C-5BCAFC7FDB53}" dt="2023-01-30T19:04:21.139" v="9" actId="6549"/>
          <ac:spMkLst>
            <pc:docMk/>
            <pc:sldMk cId="3309728742" sldId="266"/>
            <ac:spMk id="2" creationId="{00000000-0000-0000-0000-000000000000}"/>
          </ac:spMkLst>
        </pc:spChg>
        <pc:spChg chg="mod">
          <ac:chgData name="Luc Lanthier" userId="12cd4454-394f-4197-a3cc-7e41fb7c9215" providerId="ADAL" clId="{C8B084C6-C2B9-4AAC-9A9C-5BCAFC7FDB53}" dt="2023-01-30T19:11:09.403" v="206" actId="6549"/>
          <ac:spMkLst>
            <pc:docMk/>
            <pc:sldMk cId="3309728742" sldId="266"/>
            <ac:spMk id="3" creationId="{00000000-0000-0000-0000-000000000000}"/>
          </ac:spMkLst>
        </pc:spChg>
      </pc:sldChg>
      <pc:sldChg chg="modSp mod modNotesTx">
        <pc:chgData name="Luc Lanthier" userId="12cd4454-394f-4197-a3cc-7e41fb7c9215" providerId="ADAL" clId="{C8B084C6-C2B9-4AAC-9A9C-5BCAFC7FDB53}" dt="2023-02-02T15:38:47.025" v="8157" actId="20577"/>
        <pc:sldMkLst>
          <pc:docMk/>
          <pc:sldMk cId="3386026723" sldId="267"/>
        </pc:sldMkLst>
        <pc:spChg chg="mod">
          <ac:chgData name="Luc Lanthier" userId="12cd4454-394f-4197-a3cc-7e41fb7c9215" providerId="ADAL" clId="{C8B084C6-C2B9-4AAC-9A9C-5BCAFC7FDB53}" dt="2023-02-01T16:47:03.129" v="3658" actId="20577"/>
          <ac:spMkLst>
            <pc:docMk/>
            <pc:sldMk cId="3386026723" sldId="267"/>
            <ac:spMk id="3" creationId="{00000000-0000-0000-0000-000000000000}"/>
          </ac:spMkLst>
        </pc:spChg>
      </pc:sldChg>
      <pc:sldChg chg="addSp delSp modSp mod modNotes modNotesTx">
        <pc:chgData name="Luc Lanthier" userId="12cd4454-394f-4197-a3cc-7e41fb7c9215" providerId="ADAL" clId="{C8B084C6-C2B9-4AAC-9A9C-5BCAFC7FDB53}" dt="2023-02-06T20:54:20.119" v="13055" actId="20577"/>
        <pc:sldMkLst>
          <pc:docMk/>
          <pc:sldMk cId="3471276380" sldId="268"/>
        </pc:sldMkLst>
        <pc:spChg chg="mod">
          <ac:chgData name="Luc Lanthier" userId="12cd4454-394f-4197-a3cc-7e41fb7c9215" providerId="ADAL" clId="{C8B084C6-C2B9-4AAC-9A9C-5BCAFC7FDB53}" dt="2023-02-06T20:54:20.119" v="13055" actId="20577"/>
          <ac:spMkLst>
            <pc:docMk/>
            <pc:sldMk cId="3471276380" sldId="268"/>
            <ac:spMk id="3" creationId="{00000000-0000-0000-0000-000000000000}"/>
          </ac:spMkLst>
        </pc:spChg>
        <pc:picChg chg="add del">
          <ac:chgData name="Luc Lanthier" userId="12cd4454-394f-4197-a3cc-7e41fb7c9215" providerId="ADAL" clId="{C8B084C6-C2B9-4AAC-9A9C-5BCAFC7FDB53}" dt="2023-02-03T14:11:35.789" v="11197" actId="478"/>
          <ac:picMkLst>
            <pc:docMk/>
            <pc:sldMk cId="3471276380" sldId="268"/>
            <ac:picMk id="5" creationId="{266F65B2-76C8-A5F9-7237-796C30063ABA}"/>
          </ac:picMkLst>
        </pc:picChg>
      </pc:sldChg>
      <pc:sldChg chg="modSp mod modNotes modNotesTx">
        <pc:chgData name="Luc Lanthier" userId="12cd4454-394f-4197-a3cc-7e41fb7c9215" providerId="ADAL" clId="{C8B084C6-C2B9-4AAC-9A9C-5BCAFC7FDB53}" dt="2023-02-06T20:55:53.577" v="13059" actId="20577"/>
        <pc:sldMkLst>
          <pc:docMk/>
          <pc:sldMk cId="908554425" sldId="269"/>
        </pc:sldMkLst>
        <pc:spChg chg="mod">
          <ac:chgData name="Luc Lanthier" userId="12cd4454-394f-4197-a3cc-7e41fb7c9215" providerId="ADAL" clId="{C8B084C6-C2B9-4AAC-9A9C-5BCAFC7FDB53}" dt="2023-02-06T20:55:53.577" v="13059" actId="20577"/>
          <ac:spMkLst>
            <pc:docMk/>
            <pc:sldMk cId="908554425" sldId="269"/>
            <ac:spMk id="3" creationId="{00000000-0000-0000-0000-000000000000}"/>
          </ac:spMkLst>
        </pc:spChg>
      </pc:sldChg>
      <pc:sldChg chg="modSp mod modNotes modNotesTx">
        <pc:chgData name="Luc Lanthier" userId="12cd4454-394f-4197-a3cc-7e41fb7c9215" providerId="ADAL" clId="{C8B084C6-C2B9-4AAC-9A9C-5BCAFC7FDB53}" dt="2023-02-06T20:51:45.502" v="13046" actId="27636"/>
        <pc:sldMkLst>
          <pc:docMk/>
          <pc:sldMk cId="1169490022" sldId="270"/>
        </pc:sldMkLst>
        <pc:spChg chg="mod">
          <ac:chgData name="Luc Lanthier" userId="12cd4454-394f-4197-a3cc-7e41fb7c9215" providerId="ADAL" clId="{C8B084C6-C2B9-4AAC-9A9C-5BCAFC7FDB53}" dt="2023-02-01T20:05:36.852" v="4859" actId="20577"/>
          <ac:spMkLst>
            <pc:docMk/>
            <pc:sldMk cId="1169490022" sldId="270"/>
            <ac:spMk id="3" creationId="{00000000-0000-0000-0000-000000000000}"/>
          </ac:spMkLst>
        </pc:spChg>
      </pc:sldChg>
      <pc:sldChg chg="delSp mod modNotesTx">
        <pc:chgData name="Luc Lanthier" userId="12cd4454-394f-4197-a3cc-7e41fb7c9215" providerId="ADAL" clId="{C8B084C6-C2B9-4AAC-9A9C-5BCAFC7FDB53}" dt="2023-02-06T20:23:52.808" v="12594" actId="20577"/>
        <pc:sldMkLst>
          <pc:docMk/>
          <pc:sldMk cId="3648211932" sldId="271"/>
        </pc:sldMkLst>
        <pc:picChg chg="del">
          <ac:chgData name="Luc Lanthier" userId="12cd4454-394f-4197-a3cc-7e41fb7c9215" providerId="ADAL" clId="{C8B084C6-C2B9-4AAC-9A9C-5BCAFC7FDB53}" dt="2023-01-30T19:08:42.627" v="133" actId="478"/>
          <ac:picMkLst>
            <pc:docMk/>
            <pc:sldMk cId="3648211932" sldId="271"/>
            <ac:picMk id="2" creationId="{00000000-0000-0000-0000-000000000000}"/>
          </ac:picMkLst>
        </pc:picChg>
      </pc:sldChg>
      <pc:sldChg chg="modNotes modNotesTx">
        <pc:chgData name="Luc Lanthier" userId="12cd4454-394f-4197-a3cc-7e41fb7c9215" providerId="ADAL" clId="{C8B084C6-C2B9-4AAC-9A9C-5BCAFC7FDB53}" dt="2023-02-06T20:39:04.787" v="12962" actId="20577"/>
        <pc:sldMkLst>
          <pc:docMk/>
          <pc:sldMk cId="1410681031" sldId="273"/>
        </pc:sldMkLst>
      </pc:sldChg>
      <pc:sldChg chg="addSp delSp modSp mod modNotes modNotesTx">
        <pc:chgData name="Luc Lanthier" userId="12cd4454-394f-4197-a3cc-7e41fb7c9215" providerId="ADAL" clId="{C8B084C6-C2B9-4AAC-9A9C-5BCAFC7FDB53}" dt="2023-02-06T20:38:30.428" v="12944" actId="27636"/>
        <pc:sldMkLst>
          <pc:docMk/>
          <pc:sldMk cId="1075346554" sldId="274"/>
        </pc:sldMkLst>
        <pc:picChg chg="add del">
          <ac:chgData name="Luc Lanthier" userId="12cd4454-394f-4197-a3cc-7e41fb7c9215" providerId="ADAL" clId="{C8B084C6-C2B9-4AAC-9A9C-5BCAFC7FDB53}" dt="2023-02-01T21:17:42.068" v="5559" actId="478"/>
          <ac:picMkLst>
            <pc:docMk/>
            <pc:sldMk cId="1075346554" sldId="274"/>
            <ac:picMk id="3" creationId="{1E7C315C-A7DC-4F7C-7150-96AFF5CE071D}"/>
          </ac:picMkLst>
        </pc:picChg>
        <pc:picChg chg="add mod">
          <ac:chgData name="Luc Lanthier" userId="12cd4454-394f-4197-a3cc-7e41fb7c9215" providerId="ADAL" clId="{C8B084C6-C2B9-4AAC-9A9C-5BCAFC7FDB53}" dt="2023-02-01T21:18:19.486" v="5564" actId="1076"/>
          <ac:picMkLst>
            <pc:docMk/>
            <pc:sldMk cId="1075346554" sldId="274"/>
            <ac:picMk id="5" creationId="{65BEE11F-F008-FA00-93B3-04C9F6C4774E}"/>
          </ac:picMkLst>
        </pc:picChg>
      </pc:sldChg>
      <pc:sldChg chg="modNotes modNotesTx">
        <pc:chgData name="Luc Lanthier" userId="12cd4454-394f-4197-a3cc-7e41fb7c9215" providerId="ADAL" clId="{C8B084C6-C2B9-4AAC-9A9C-5BCAFC7FDB53}" dt="2023-02-06T20:13:52.071" v="12362" actId="20577"/>
        <pc:sldMkLst>
          <pc:docMk/>
          <pc:sldMk cId="3353908840" sldId="394"/>
        </pc:sldMkLst>
      </pc:sldChg>
      <pc:sldChg chg="modNotes modNotesTx">
        <pc:chgData name="Luc Lanthier" userId="12cd4454-394f-4197-a3cc-7e41fb7c9215" providerId="ADAL" clId="{C8B084C6-C2B9-4AAC-9A9C-5BCAFC7FDB53}" dt="2023-02-06T20:44:05.417" v="13012" actId="27636"/>
        <pc:sldMkLst>
          <pc:docMk/>
          <pc:sldMk cId="2217843927" sldId="395"/>
        </pc:sldMkLst>
      </pc:sldChg>
      <pc:sldChg chg="modSp mod modNotesTx">
        <pc:chgData name="Luc Lanthier" userId="12cd4454-394f-4197-a3cc-7e41fb7c9215" providerId="ADAL" clId="{C8B084C6-C2B9-4AAC-9A9C-5BCAFC7FDB53}" dt="2023-02-02T16:33:35.259" v="10267" actId="113"/>
        <pc:sldMkLst>
          <pc:docMk/>
          <pc:sldMk cId="1103266804" sldId="396"/>
        </pc:sldMkLst>
        <pc:spChg chg="mod">
          <ac:chgData name="Luc Lanthier" userId="12cd4454-394f-4197-a3cc-7e41fb7c9215" providerId="ADAL" clId="{C8B084C6-C2B9-4AAC-9A9C-5BCAFC7FDB53}" dt="2023-01-30T19:10:31.554" v="197" actId="6549"/>
          <ac:spMkLst>
            <pc:docMk/>
            <pc:sldMk cId="1103266804" sldId="396"/>
            <ac:spMk id="3" creationId="{00000000-0000-0000-0000-000000000000}"/>
          </ac:spMkLst>
        </pc:spChg>
      </pc:sldChg>
      <pc:sldChg chg="modSp mod modNotesTx">
        <pc:chgData name="Luc Lanthier" userId="12cd4454-394f-4197-a3cc-7e41fb7c9215" providerId="ADAL" clId="{C8B084C6-C2B9-4AAC-9A9C-5BCAFC7FDB53}" dt="2023-02-02T16:33:44.140" v="10269"/>
        <pc:sldMkLst>
          <pc:docMk/>
          <pc:sldMk cId="2720338359" sldId="397"/>
        </pc:sldMkLst>
        <pc:spChg chg="mod">
          <ac:chgData name="Luc Lanthier" userId="12cd4454-394f-4197-a3cc-7e41fb7c9215" providerId="ADAL" clId="{C8B084C6-C2B9-4AAC-9A9C-5BCAFC7FDB53}" dt="2023-01-30T19:10:25.194" v="195" actId="5793"/>
          <ac:spMkLst>
            <pc:docMk/>
            <pc:sldMk cId="2720338359" sldId="397"/>
            <ac:spMk id="3" creationId="{00000000-0000-0000-0000-000000000000}"/>
          </ac:spMkLst>
        </pc:spChg>
      </pc:sldChg>
      <pc:sldChg chg="addSp delSp modSp mod modNotes modNotesTx">
        <pc:chgData name="Luc Lanthier" userId="12cd4454-394f-4197-a3cc-7e41fb7c9215" providerId="ADAL" clId="{C8B084C6-C2B9-4AAC-9A9C-5BCAFC7FDB53}" dt="2023-02-06T20:26:41.857" v="12609" actId="20577"/>
        <pc:sldMkLst>
          <pc:docMk/>
          <pc:sldMk cId="3350502671" sldId="403"/>
        </pc:sldMkLst>
        <pc:picChg chg="del">
          <ac:chgData name="Luc Lanthier" userId="12cd4454-394f-4197-a3cc-7e41fb7c9215" providerId="ADAL" clId="{C8B084C6-C2B9-4AAC-9A9C-5BCAFC7FDB53}" dt="2023-01-30T19:08:57.635" v="139" actId="478"/>
          <ac:picMkLst>
            <pc:docMk/>
            <pc:sldMk cId="3350502671" sldId="403"/>
            <ac:picMk id="2" creationId="{00000000-0000-0000-0000-000000000000}"/>
          </ac:picMkLst>
        </pc:picChg>
        <pc:picChg chg="add del mod">
          <ac:chgData name="Luc Lanthier" userId="12cd4454-394f-4197-a3cc-7e41fb7c9215" providerId="ADAL" clId="{C8B084C6-C2B9-4AAC-9A9C-5BCAFC7FDB53}" dt="2023-02-01T21:18:25.117" v="5565" actId="478"/>
          <ac:picMkLst>
            <pc:docMk/>
            <pc:sldMk cId="3350502671" sldId="403"/>
            <ac:picMk id="2" creationId="{E1CF678D-2686-06D9-7255-71A209E2FB1D}"/>
          </ac:picMkLst>
        </pc:picChg>
        <pc:picChg chg="add del mod">
          <ac:chgData name="Luc Lanthier" userId="12cd4454-394f-4197-a3cc-7e41fb7c9215" providerId="ADAL" clId="{C8B084C6-C2B9-4AAC-9A9C-5BCAFC7FDB53}" dt="2023-02-01T21:18:58.153" v="5569" actId="478"/>
          <ac:picMkLst>
            <pc:docMk/>
            <pc:sldMk cId="3350502671" sldId="403"/>
            <ac:picMk id="5" creationId="{6D65860A-FF29-A380-2B96-4F49B2348EFE}"/>
          </ac:picMkLst>
        </pc:picChg>
        <pc:picChg chg="add mod">
          <ac:chgData name="Luc Lanthier" userId="12cd4454-394f-4197-a3cc-7e41fb7c9215" providerId="ADAL" clId="{C8B084C6-C2B9-4AAC-9A9C-5BCAFC7FDB53}" dt="2023-02-01T21:19:27.174" v="5576" actId="1076"/>
          <ac:picMkLst>
            <pc:docMk/>
            <pc:sldMk cId="3350502671" sldId="403"/>
            <ac:picMk id="7" creationId="{E5F93AD1-94ED-4A45-45A3-5D26A168C85E}"/>
          </ac:picMkLst>
        </pc:picChg>
      </pc:sldChg>
      <pc:sldChg chg="delSp mod modNotes modNotesTx">
        <pc:chgData name="Luc Lanthier" userId="12cd4454-394f-4197-a3cc-7e41fb7c9215" providerId="ADAL" clId="{C8B084C6-C2B9-4AAC-9A9C-5BCAFC7FDB53}" dt="2023-02-06T20:25:28.104" v="12600" actId="20577"/>
        <pc:sldMkLst>
          <pc:docMk/>
          <pc:sldMk cId="813353467" sldId="405"/>
        </pc:sldMkLst>
        <pc:picChg chg="del">
          <ac:chgData name="Luc Lanthier" userId="12cd4454-394f-4197-a3cc-7e41fb7c9215" providerId="ADAL" clId="{C8B084C6-C2B9-4AAC-9A9C-5BCAFC7FDB53}" dt="2023-01-30T19:08:46.538" v="135" actId="478"/>
          <ac:picMkLst>
            <pc:docMk/>
            <pc:sldMk cId="813353467" sldId="405"/>
            <ac:picMk id="2" creationId="{00000000-0000-0000-0000-000000000000}"/>
          </ac:picMkLst>
        </pc:picChg>
        <pc:picChg chg="del">
          <ac:chgData name="Luc Lanthier" userId="12cd4454-394f-4197-a3cc-7e41fb7c9215" providerId="ADAL" clId="{C8B084C6-C2B9-4AAC-9A9C-5BCAFC7FDB53}" dt="2023-01-30T19:08:47.251" v="136" actId="478"/>
          <ac:picMkLst>
            <pc:docMk/>
            <pc:sldMk cId="813353467" sldId="405"/>
            <ac:picMk id="5" creationId="{00000000-0000-0000-0000-000000000000}"/>
          </ac:picMkLst>
        </pc:picChg>
      </pc:sldChg>
      <pc:sldChg chg="addSp delSp modSp mod modNotes modNotesTx">
        <pc:chgData name="Luc Lanthier" userId="12cd4454-394f-4197-a3cc-7e41fb7c9215" providerId="ADAL" clId="{C8B084C6-C2B9-4AAC-9A9C-5BCAFC7FDB53}" dt="2023-02-06T20:19:52.648" v="12473" actId="20577"/>
        <pc:sldMkLst>
          <pc:docMk/>
          <pc:sldMk cId="678616742" sldId="409"/>
        </pc:sldMkLst>
        <pc:spChg chg="mod">
          <ac:chgData name="Luc Lanthier" userId="12cd4454-394f-4197-a3cc-7e41fb7c9215" providerId="ADAL" clId="{C8B084C6-C2B9-4AAC-9A9C-5BCAFC7FDB53}" dt="2023-02-01T17:03:10.597" v="4129" actId="26606"/>
          <ac:spMkLst>
            <pc:docMk/>
            <pc:sldMk cId="678616742" sldId="409"/>
            <ac:spMk id="3" creationId="{00000000-0000-0000-0000-000000000000}"/>
          </ac:spMkLst>
        </pc:spChg>
        <pc:picChg chg="add del">
          <ac:chgData name="Luc Lanthier" userId="12cd4454-394f-4197-a3cc-7e41fb7c9215" providerId="ADAL" clId="{C8B084C6-C2B9-4AAC-9A9C-5BCAFC7FDB53}" dt="2023-02-01T17:03:04.806" v="4126" actId="26606"/>
          <ac:picMkLst>
            <pc:docMk/>
            <pc:sldMk cId="678616742" sldId="409"/>
            <ac:picMk id="5" creationId="{BD6A5E01-2E19-9E56-41CB-9FDE95BB2D8C}"/>
          </ac:picMkLst>
        </pc:picChg>
        <pc:picChg chg="add del">
          <ac:chgData name="Luc Lanthier" userId="12cd4454-394f-4197-a3cc-7e41fb7c9215" providerId="ADAL" clId="{C8B084C6-C2B9-4AAC-9A9C-5BCAFC7FDB53}" dt="2023-02-01T17:03:10.597" v="4128" actId="26606"/>
          <ac:picMkLst>
            <pc:docMk/>
            <pc:sldMk cId="678616742" sldId="409"/>
            <ac:picMk id="7" creationId="{E2A50259-3B27-B164-2A35-64A09D3924BB}"/>
          </ac:picMkLst>
        </pc:picChg>
        <pc:picChg chg="add">
          <ac:chgData name="Luc Lanthier" userId="12cd4454-394f-4197-a3cc-7e41fb7c9215" providerId="ADAL" clId="{C8B084C6-C2B9-4AAC-9A9C-5BCAFC7FDB53}" dt="2023-02-01T17:03:10.597" v="4129" actId="26606"/>
          <ac:picMkLst>
            <pc:docMk/>
            <pc:sldMk cId="678616742" sldId="409"/>
            <ac:picMk id="9" creationId="{C9D60C54-9A08-12CB-DD63-33BDF1BDA1FC}"/>
          </ac:picMkLst>
        </pc:picChg>
      </pc:sldChg>
      <pc:sldChg chg="del">
        <pc:chgData name="Luc Lanthier" userId="12cd4454-394f-4197-a3cc-7e41fb7c9215" providerId="ADAL" clId="{C8B084C6-C2B9-4AAC-9A9C-5BCAFC7FDB53}" dt="2023-01-30T19:10:38.656" v="199" actId="47"/>
        <pc:sldMkLst>
          <pc:docMk/>
          <pc:sldMk cId="1785738377" sldId="410"/>
        </pc:sldMkLst>
      </pc:sldChg>
      <pc:sldChg chg="del">
        <pc:chgData name="Luc Lanthier" userId="12cd4454-394f-4197-a3cc-7e41fb7c9215" providerId="ADAL" clId="{C8B084C6-C2B9-4AAC-9A9C-5BCAFC7FDB53}" dt="2023-01-30T19:10:42.712" v="204" actId="47"/>
        <pc:sldMkLst>
          <pc:docMk/>
          <pc:sldMk cId="1092928418" sldId="411"/>
        </pc:sldMkLst>
      </pc:sldChg>
      <pc:sldChg chg="del">
        <pc:chgData name="Luc Lanthier" userId="12cd4454-394f-4197-a3cc-7e41fb7c9215" providerId="ADAL" clId="{C8B084C6-C2B9-4AAC-9A9C-5BCAFC7FDB53}" dt="2023-01-30T19:10:46.409" v="205" actId="47"/>
        <pc:sldMkLst>
          <pc:docMk/>
          <pc:sldMk cId="3454362521" sldId="412"/>
        </pc:sldMkLst>
      </pc:sldChg>
      <pc:sldChg chg="addSp delSp mod ord modNotesTx">
        <pc:chgData name="Luc Lanthier" userId="12cd4454-394f-4197-a3cc-7e41fb7c9215" providerId="ADAL" clId="{C8B084C6-C2B9-4AAC-9A9C-5BCAFC7FDB53}" dt="2023-02-02T16:33:19.961" v="10259"/>
        <pc:sldMkLst>
          <pc:docMk/>
          <pc:sldMk cId="2737994996" sldId="413"/>
        </pc:sldMkLst>
        <pc:spChg chg="add del">
          <ac:chgData name="Luc Lanthier" userId="12cd4454-394f-4197-a3cc-7e41fb7c9215" providerId="ADAL" clId="{C8B084C6-C2B9-4AAC-9A9C-5BCAFC7FDB53}" dt="2023-02-02T16:33:17.748" v="10258" actId="22"/>
          <ac:spMkLst>
            <pc:docMk/>
            <pc:sldMk cId="2737994996" sldId="413"/>
            <ac:spMk id="3" creationId="{E9F925EA-8B8E-A832-0EDC-9973E4AAE278}"/>
          </ac:spMkLst>
        </pc:spChg>
      </pc:sldChg>
      <pc:sldChg chg="ord modNotesTx">
        <pc:chgData name="Luc Lanthier" userId="12cd4454-394f-4197-a3cc-7e41fb7c9215" providerId="ADAL" clId="{C8B084C6-C2B9-4AAC-9A9C-5BCAFC7FDB53}" dt="2023-02-02T16:33:12.505" v="10254"/>
        <pc:sldMkLst>
          <pc:docMk/>
          <pc:sldMk cId="1983523876" sldId="414"/>
        </pc:sldMkLst>
      </pc:sldChg>
      <pc:sldChg chg="del">
        <pc:chgData name="Luc Lanthier" userId="12cd4454-394f-4197-a3cc-7e41fb7c9215" providerId="ADAL" clId="{C8B084C6-C2B9-4AAC-9A9C-5BCAFC7FDB53}" dt="2023-01-30T19:08:21.343" v="121" actId="47"/>
        <pc:sldMkLst>
          <pc:docMk/>
          <pc:sldMk cId="2010611966" sldId="415"/>
        </pc:sldMkLst>
      </pc:sldChg>
      <pc:sldChg chg="del">
        <pc:chgData name="Luc Lanthier" userId="12cd4454-394f-4197-a3cc-7e41fb7c9215" providerId="ADAL" clId="{C8B084C6-C2B9-4AAC-9A9C-5BCAFC7FDB53}" dt="2023-01-30T19:08:06.069" v="114" actId="47"/>
        <pc:sldMkLst>
          <pc:docMk/>
          <pc:sldMk cId="972307007" sldId="416"/>
        </pc:sldMkLst>
      </pc:sldChg>
      <pc:sldChg chg="del">
        <pc:chgData name="Luc Lanthier" userId="12cd4454-394f-4197-a3cc-7e41fb7c9215" providerId="ADAL" clId="{C8B084C6-C2B9-4AAC-9A9C-5BCAFC7FDB53}" dt="2023-01-30T19:08:22.299" v="122" actId="47"/>
        <pc:sldMkLst>
          <pc:docMk/>
          <pc:sldMk cId="208052632" sldId="417"/>
        </pc:sldMkLst>
      </pc:sldChg>
      <pc:sldChg chg="del">
        <pc:chgData name="Luc Lanthier" userId="12cd4454-394f-4197-a3cc-7e41fb7c9215" providerId="ADAL" clId="{C8B084C6-C2B9-4AAC-9A9C-5BCAFC7FDB53}" dt="2023-01-30T19:08:23.919" v="123" actId="47"/>
        <pc:sldMkLst>
          <pc:docMk/>
          <pc:sldMk cId="65807767" sldId="418"/>
        </pc:sldMkLst>
      </pc:sldChg>
      <pc:sldChg chg="del">
        <pc:chgData name="Luc Lanthier" userId="12cd4454-394f-4197-a3cc-7e41fb7c9215" providerId="ADAL" clId="{C8B084C6-C2B9-4AAC-9A9C-5BCAFC7FDB53}" dt="2023-01-30T19:09:04.316" v="141" actId="47"/>
        <pc:sldMkLst>
          <pc:docMk/>
          <pc:sldMk cId="244428407" sldId="419"/>
        </pc:sldMkLst>
      </pc:sldChg>
      <pc:sldChg chg="del">
        <pc:chgData name="Luc Lanthier" userId="12cd4454-394f-4197-a3cc-7e41fb7c9215" providerId="ADAL" clId="{C8B084C6-C2B9-4AAC-9A9C-5BCAFC7FDB53}" dt="2023-01-30T19:09:07.777" v="144" actId="47"/>
        <pc:sldMkLst>
          <pc:docMk/>
          <pc:sldMk cId="1614018847" sldId="420"/>
        </pc:sldMkLst>
      </pc:sldChg>
      <pc:sldChg chg="add modNotesTx">
        <pc:chgData name="Luc Lanthier" userId="12cd4454-394f-4197-a3cc-7e41fb7c9215" providerId="ADAL" clId="{C8B084C6-C2B9-4AAC-9A9C-5BCAFC7FDB53}" dt="2023-02-06T20:45:45.757" v="13045" actId="20577"/>
        <pc:sldMkLst>
          <pc:docMk/>
          <pc:sldMk cId="1804548319" sldId="421"/>
        </pc:sldMkLst>
      </pc:sldChg>
      <pc:sldChg chg="del">
        <pc:chgData name="Luc Lanthier" userId="12cd4454-394f-4197-a3cc-7e41fb7c9215" providerId="ADAL" clId="{C8B084C6-C2B9-4AAC-9A9C-5BCAFC7FDB53}" dt="2023-01-30T19:10:40.508" v="201" actId="47"/>
        <pc:sldMkLst>
          <pc:docMk/>
          <pc:sldMk cId="1948816272" sldId="421"/>
        </pc:sldMkLst>
      </pc:sldChg>
      <pc:sldChg chg="add modNotesTx">
        <pc:chgData name="Luc Lanthier" userId="12cd4454-394f-4197-a3cc-7e41fb7c9215" providerId="ADAL" clId="{C8B084C6-C2B9-4AAC-9A9C-5BCAFC7FDB53}" dt="2023-02-06T20:44:59.820" v="13028" actId="20577"/>
        <pc:sldMkLst>
          <pc:docMk/>
          <pc:sldMk cId="132050852" sldId="422"/>
        </pc:sldMkLst>
      </pc:sldChg>
      <pc:sldChg chg="del">
        <pc:chgData name="Luc Lanthier" userId="12cd4454-394f-4197-a3cc-7e41fb7c9215" providerId="ADAL" clId="{C8B084C6-C2B9-4AAC-9A9C-5BCAFC7FDB53}" dt="2023-01-30T19:09:06.698" v="143" actId="47"/>
        <pc:sldMkLst>
          <pc:docMk/>
          <pc:sldMk cId="531211496" sldId="422"/>
        </pc:sldMkLst>
      </pc:sldChg>
      <pc:sldChg chg="del">
        <pc:chgData name="Luc Lanthier" userId="12cd4454-394f-4197-a3cc-7e41fb7c9215" providerId="ADAL" clId="{C8B084C6-C2B9-4AAC-9A9C-5BCAFC7FDB53}" dt="2023-01-30T19:09:05.645" v="142" actId="47"/>
        <pc:sldMkLst>
          <pc:docMk/>
          <pc:sldMk cId="1264407457" sldId="423"/>
        </pc:sldMkLst>
      </pc:sldChg>
      <pc:sldChg chg="addSp modSp mod ord modNotesTx">
        <pc:chgData name="Luc Lanthier" userId="12cd4454-394f-4197-a3cc-7e41fb7c9215" providerId="ADAL" clId="{C8B084C6-C2B9-4AAC-9A9C-5BCAFC7FDB53}" dt="2023-02-02T16:33:26.975" v="10261" actId="20577"/>
        <pc:sldMkLst>
          <pc:docMk/>
          <pc:sldMk cId="1329671116" sldId="426"/>
        </pc:sldMkLst>
        <pc:picChg chg="add mod">
          <ac:chgData name="Luc Lanthier" userId="12cd4454-394f-4197-a3cc-7e41fb7c9215" providerId="ADAL" clId="{C8B084C6-C2B9-4AAC-9A9C-5BCAFC7FDB53}" dt="2023-02-02T16:11:25.595" v="9510" actId="1076"/>
          <ac:picMkLst>
            <pc:docMk/>
            <pc:sldMk cId="1329671116" sldId="426"/>
            <ac:picMk id="3" creationId="{6859BC9D-9A28-13EC-A3B9-1A9407CF4A37}"/>
          </ac:picMkLst>
        </pc:picChg>
        <pc:picChg chg="add mod">
          <ac:chgData name="Luc Lanthier" userId="12cd4454-394f-4197-a3cc-7e41fb7c9215" providerId="ADAL" clId="{C8B084C6-C2B9-4AAC-9A9C-5BCAFC7FDB53}" dt="2023-02-02T16:11:27.688" v="9511" actId="1076"/>
          <ac:picMkLst>
            <pc:docMk/>
            <pc:sldMk cId="1329671116" sldId="426"/>
            <ac:picMk id="5" creationId="{9B97EF02-7C3E-AE50-4C16-2AFE44946A1B}"/>
          </ac:picMkLst>
        </pc:picChg>
      </pc:sldChg>
      <pc:sldChg chg="modSp mod modNotesTx">
        <pc:chgData name="Luc Lanthier" userId="12cd4454-394f-4197-a3cc-7e41fb7c9215" providerId="ADAL" clId="{C8B084C6-C2B9-4AAC-9A9C-5BCAFC7FDB53}" dt="2023-02-06T21:17:10.575" v="13079" actId="113"/>
        <pc:sldMkLst>
          <pc:docMk/>
          <pc:sldMk cId="1614812245" sldId="427"/>
        </pc:sldMkLst>
        <pc:spChg chg="mod">
          <ac:chgData name="Luc Lanthier" userId="12cd4454-394f-4197-a3cc-7e41fb7c9215" providerId="ADAL" clId="{C8B084C6-C2B9-4AAC-9A9C-5BCAFC7FDB53}" dt="2023-02-06T21:16:55.720" v="13068" actId="20577"/>
          <ac:spMkLst>
            <pc:docMk/>
            <pc:sldMk cId="1614812245" sldId="427"/>
            <ac:spMk id="3" creationId="{00000000-0000-0000-0000-000000000000}"/>
          </ac:spMkLst>
        </pc:spChg>
      </pc:sldChg>
      <pc:sldChg chg="modSp mod modNotesTx">
        <pc:chgData name="Luc Lanthier" userId="12cd4454-394f-4197-a3cc-7e41fb7c9215" providerId="ADAL" clId="{C8B084C6-C2B9-4AAC-9A9C-5BCAFC7FDB53}" dt="2023-02-02T16:33:40.075" v="10268"/>
        <pc:sldMkLst>
          <pc:docMk/>
          <pc:sldMk cId="2358469783" sldId="428"/>
        </pc:sldMkLst>
        <pc:spChg chg="mod">
          <ac:chgData name="Luc Lanthier" userId="12cd4454-394f-4197-a3cc-7e41fb7c9215" providerId="ADAL" clId="{C8B084C6-C2B9-4AAC-9A9C-5BCAFC7FDB53}" dt="2023-01-30T19:10:28.960" v="196" actId="6549"/>
          <ac:spMkLst>
            <pc:docMk/>
            <pc:sldMk cId="2358469783" sldId="428"/>
            <ac:spMk id="3" creationId="{00000000-0000-0000-0000-000000000000}"/>
          </ac:spMkLst>
        </pc:spChg>
      </pc:sldChg>
      <pc:sldChg chg="del">
        <pc:chgData name="Luc Lanthier" userId="12cd4454-394f-4197-a3cc-7e41fb7c9215" providerId="ADAL" clId="{C8B084C6-C2B9-4AAC-9A9C-5BCAFC7FDB53}" dt="2023-01-30T19:10:41.926" v="203" actId="47"/>
        <pc:sldMkLst>
          <pc:docMk/>
          <pc:sldMk cId="2069560800" sldId="429"/>
        </pc:sldMkLst>
      </pc:sldChg>
      <pc:sldChg chg="del">
        <pc:chgData name="Luc Lanthier" userId="12cd4454-394f-4197-a3cc-7e41fb7c9215" providerId="ADAL" clId="{C8B084C6-C2B9-4AAC-9A9C-5BCAFC7FDB53}" dt="2023-01-30T19:10:41.341" v="202" actId="47"/>
        <pc:sldMkLst>
          <pc:docMk/>
          <pc:sldMk cId="315735141" sldId="430"/>
        </pc:sldMkLst>
      </pc:sldChg>
      <pc:sldChg chg="del">
        <pc:chgData name="Luc Lanthier" userId="12cd4454-394f-4197-a3cc-7e41fb7c9215" providerId="ADAL" clId="{C8B084C6-C2B9-4AAC-9A9C-5BCAFC7FDB53}" dt="2023-01-30T19:10:39.606" v="200" actId="47"/>
        <pc:sldMkLst>
          <pc:docMk/>
          <pc:sldMk cId="128423050" sldId="431"/>
        </pc:sldMkLst>
      </pc:sldChg>
      <pc:sldChg chg="ord modNotesTx">
        <pc:chgData name="Luc Lanthier" userId="12cd4454-394f-4197-a3cc-7e41fb7c9215" providerId="ADAL" clId="{C8B084C6-C2B9-4AAC-9A9C-5BCAFC7FDB53}" dt="2023-02-02T16:33:10.932" v="10253"/>
        <pc:sldMkLst>
          <pc:docMk/>
          <pc:sldMk cId="1761275905" sldId="432"/>
        </pc:sldMkLst>
      </pc:sldChg>
      <pc:sldChg chg="addSp delSp modSp add mod ord modNotesTx">
        <pc:chgData name="Luc Lanthier" userId="12cd4454-394f-4197-a3cc-7e41fb7c9215" providerId="ADAL" clId="{C8B084C6-C2B9-4AAC-9A9C-5BCAFC7FDB53}" dt="2023-02-02T15:40:00.648" v="8213" actId="20577"/>
        <pc:sldMkLst>
          <pc:docMk/>
          <pc:sldMk cId="1365485015" sldId="433"/>
        </pc:sldMkLst>
        <pc:picChg chg="add del mod">
          <ac:chgData name="Luc Lanthier" userId="12cd4454-394f-4197-a3cc-7e41fb7c9215" providerId="ADAL" clId="{C8B084C6-C2B9-4AAC-9A9C-5BCAFC7FDB53}" dt="2023-02-01T21:25:27.300" v="5715" actId="478"/>
          <ac:picMkLst>
            <pc:docMk/>
            <pc:sldMk cId="1365485015" sldId="433"/>
            <ac:picMk id="3" creationId="{94F42BF4-0DD9-C7E2-81DA-B45ED762CA3F}"/>
          </ac:picMkLst>
        </pc:picChg>
        <pc:picChg chg="add mod">
          <ac:chgData name="Luc Lanthier" userId="12cd4454-394f-4197-a3cc-7e41fb7c9215" providerId="ADAL" clId="{C8B084C6-C2B9-4AAC-9A9C-5BCAFC7FDB53}" dt="2023-02-01T21:25:34.176" v="5717" actId="27614"/>
          <ac:picMkLst>
            <pc:docMk/>
            <pc:sldMk cId="1365485015" sldId="433"/>
            <ac:picMk id="4" creationId="{7873F331-5ED6-18C5-0274-65D8AEE88828}"/>
          </ac:picMkLst>
        </pc:picChg>
      </pc:sldChg>
      <pc:sldChg chg="del">
        <pc:chgData name="Luc Lanthier" userId="12cd4454-394f-4197-a3cc-7e41fb7c9215" providerId="ADAL" clId="{C8B084C6-C2B9-4AAC-9A9C-5BCAFC7FDB53}" dt="2023-01-30T19:10:35.534" v="198" actId="47"/>
        <pc:sldMkLst>
          <pc:docMk/>
          <pc:sldMk cId="2173475368" sldId="433"/>
        </pc:sldMkLst>
      </pc:sldChg>
      <pc:sldChg chg="addSp modSp add ord modNotesTx">
        <pc:chgData name="Luc Lanthier" userId="12cd4454-394f-4197-a3cc-7e41fb7c9215" providerId="ADAL" clId="{C8B084C6-C2B9-4AAC-9A9C-5BCAFC7FDB53}" dt="2023-02-02T15:39:55.363" v="8197" actId="20577"/>
        <pc:sldMkLst>
          <pc:docMk/>
          <pc:sldMk cId="4271864367" sldId="434"/>
        </pc:sldMkLst>
        <pc:picChg chg="add mod">
          <ac:chgData name="Luc Lanthier" userId="12cd4454-394f-4197-a3cc-7e41fb7c9215" providerId="ADAL" clId="{C8B084C6-C2B9-4AAC-9A9C-5BCAFC7FDB53}" dt="2023-01-30T19:15:30.760" v="489"/>
          <ac:picMkLst>
            <pc:docMk/>
            <pc:sldMk cId="4271864367" sldId="434"/>
            <ac:picMk id="3" creationId="{BEB32B33-77FF-7280-646B-1FCEC21D317D}"/>
          </ac:picMkLst>
        </pc:picChg>
      </pc:sldChg>
      <pc:sldChg chg="ord modNotesTx">
        <pc:chgData name="Luc Lanthier" userId="12cd4454-394f-4197-a3cc-7e41fb7c9215" providerId="ADAL" clId="{C8B084C6-C2B9-4AAC-9A9C-5BCAFC7FDB53}" dt="2023-02-01T21:20:47.426" v="5617" actId="20577"/>
        <pc:sldMkLst>
          <pc:docMk/>
          <pc:sldMk cId="1521148372" sldId="435"/>
        </pc:sldMkLst>
      </pc:sldChg>
      <pc:sldChg chg="delSp del mod">
        <pc:chgData name="Luc Lanthier" userId="12cd4454-394f-4197-a3cc-7e41fb7c9215" providerId="ADAL" clId="{C8B084C6-C2B9-4AAC-9A9C-5BCAFC7FDB53}" dt="2023-02-01T21:20:53.613" v="5619" actId="47"/>
        <pc:sldMkLst>
          <pc:docMk/>
          <pc:sldMk cId="147870669" sldId="436"/>
        </pc:sldMkLst>
        <pc:picChg chg="del">
          <ac:chgData name="Luc Lanthier" userId="12cd4454-394f-4197-a3cc-7e41fb7c9215" providerId="ADAL" clId="{C8B084C6-C2B9-4AAC-9A9C-5BCAFC7FDB53}" dt="2023-02-01T20:08:53.640" v="4896" actId="21"/>
          <ac:picMkLst>
            <pc:docMk/>
            <pc:sldMk cId="147870669" sldId="436"/>
            <ac:picMk id="2" creationId="{00000000-0000-0000-0000-000000000000}"/>
          </ac:picMkLst>
        </pc:picChg>
      </pc:sldChg>
      <pc:sldChg chg="delSp del mod">
        <pc:chgData name="Luc Lanthier" userId="12cd4454-394f-4197-a3cc-7e41fb7c9215" providerId="ADAL" clId="{C8B084C6-C2B9-4AAC-9A9C-5BCAFC7FDB53}" dt="2023-02-01T21:20:52.739" v="5618" actId="47"/>
        <pc:sldMkLst>
          <pc:docMk/>
          <pc:sldMk cId="623754304" sldId="437"/>
        </pc:sldMkLst>
        <pc:picChg chg="del">
          <ac:chgData name="Luc Lanthier" userId="12cd4454-394f-4197-a3cc-7e41fb7c9215" providerId="ADAL" clId="{C8B084C6-C2B9-4AAC-9A9C-5BCAFC7FDB53}" dt="2023-02-01T21:20:16.194" v="5594" actId="21"/>
          <ac:picMkLst>
            <pc:docMk/>
            <pc:sldMk cId="623754304" sldId="437"/>
            <ac:picMk id="2" creationId="{00000000-0000-0000-0000-000000000000}"/>
          </ac:picMkLst>
        </pc:picChg>
      </pc:sldChg>
      <pc:sldChg chg="ord modNotesTx">
        <pc:chgData name="Luc Lanthier" userId="12cd4454-394f-4197-a3cc-7e41fb7c9215" providerId="ADAL" clId="{C8B084C6-C2B9-4AAC-9A9C-5BCAFC7FDB53}" dt="2023-02-06T20:28:32.993" v="12682" actId="20577"/>
        <pc:sldMkLst>
          <pc:docMk/>
          <pc:sldMk cId="2105297076" sldId="438"/>
        </pc:sldMkLst>
      </pc:sldChg>
      <pc:sldChg chg="ord modNotesTx">
        <pc:chgData name="Luc Lanthier" userId="12cd4454-394f-4197-a3cc-7e41fb7c9215" providerId="ADAL" clId="{C8B084C6-C2B9-4AAC-9A9C-5BCAFC7FDB53}" dt="2023-02-01T21:21:16.065" v="5637" actId="20577"/>
        <pc:sldMkLst>
          <pc:docMk/>
          <pc:sldMk cId="1634912284" sldId="439"/>
        </pc:sldMkLst>
      </pc:sldChg>
      <pc:sldChg chg="ord modNotesTx">
        <pc:chgData name="Luc Lanthier" userId="12cd4454-394f-4197-a3cc-7e41fb7c9215" providerId="ADAL" clId="{C8B084C6-C2B9-4AAC-9A9C-5BCAFC7FDB53}" dt="2023-02-01T21:22:06.841" v="5663"/>
        <pc:sldMkLst>
          <pc:docMk/>
          <pc:sldMk cId="289199480" sldId="440"/>
        </pc:sldMkLst>
      </pc:sldChg>
      <pc:sldChg chg="addSp modSp del mod ord modNotesTx">
        <pc:chgData name="Luc Lanthier" userId="12cd4454-394f-4197-a3cc-7e41fb7c9215" providerId="ADAL" clId="{C8B084C6-C2B9-4AAC-9A9C-5BCAFC7FDB53}" dt="2023-02-06T20:19:17.791" v="12453" actId="47"/>
        <pc:sldMkLst>
          <pc:docMk/>
          <pc:sldMk cId="835343353" sldId="442"/>
        </pc:sldMkLst>
        <pc:picChg chg="add mod">
          <ac:chgData name="Luc Lanthier" userId="12cd4454-394f-4197-a3cc-7e41fb7c9215" providerId="ADAL" clId="{C8B084C6-C2B9-4AAC-9A9C-5BCAFC7FDB53}" dt="2023-02-01T17:02:41.023" v="4124" actId="14100"/>
          <ac:picMkLst>
            <pc:docMk/>
            <pc:sldMk cId="835343353" sldId="442"/>
            <ac:picMk id="3" creationId="{C757445C-EC82-C2EB-DD27-37EF6A506865}"/>
          </ac:picMkLst>
        </pc:picChg>
      </pc:sldChg>
      <pc:sldChg chg="ord modNotesTx">
        <pc:chgData name="Luc Lanthier" userId="12cd4454-394f-4197-a3cc-7e41fb7c9215" providerId="ADAL" clId="{C8B084C6-C2B9-4AAC-9A9C-5BCAFC7FDB53}" dt="2023-02-01T21:22:14.023" v="5679" actId="20577"/>
        <pc:sldMkLst>
          <pc:docMk/>
          <pc:sldMk cId="1005942500" sldId="443"/>
        </pc:sldMkLst>
      </pc:sldChg>
      <pc:sldChg chg="addSp delSp modSp mod ord modNotesTx">
        <pc:chgData name="Luc Lanthier" userId="12cd4454-394f-4197-a3cc-7e41fb7c9215" providerId="ADAL" clId="{C8B084C6-C2B9-4AAC-9A9C-5BCAFC7FDB53}" dt="2023-02-03T13:59:26.954" v="10991" actId="20577"/>
        <pc:sldMkLst>
          <pc:docMk/>
          <pc:sldMk cId="1402372587" sldId="444"/>
        </pc:sldMkLst>
        <pc:spChg chg="add del mod">
          <ac:chgData name="Luc Lanthier" userId="12cd4454-394f-4197-a3cc-7e41fb7c9215" providerId="ADAL" clId="{C8B084C6-C2B9-4AAC-9A9C-5BCAFC7FDB53}" dt="2023-02-03T13:54:49.792" v="10883" actId="478"/>
          <ac:spMkLst>
            <pc:docMk/>
            <pc:sldMk cId="1402372587" sldId="444"/>
            <ac:spMk id="3" creationId="{D876EE66-047E-50B8-442C-951B6FD69B52}"/>
          </ac:spMkLst>
        </pc:spChg>
        <pc:spChg chg="add mod">
          <ac:chgData name="Luc Lanthier" userId="12cd4454-394f-4197-a3cc-7e41fb7c9215" providerId="ADAL" clId="{C8B084C6-C2B9-4AAC-9A9C-5BCAFC7FDB53}" dt="2023-02-03T13:55:49.350" v="10914" actId="2711"/>
          <ac:spMkLst>
            <pc:docMk/>
            <pc:sldMk cId="1402372587" sldId="444"/>
            <ac:spMk id="4" creationId="{79A3C77B-D803-CDCE-609E-8A14A70F59AD}"/>
          </ac:spMkLst>
        </pc:spChg>
        <pc:spChg chg="del">
          <ac:chgData name="Luc Lanthier" userId="12cd4454-394f-4197-a3cc-7e41fb7c9215" providerId="ADAL" clId="{C8B084C6-C2B9-4AAC-9A9C-5BCAFC7FDB53}" dt="2023-02-03T13:54:48.081" v="10882" actId="478"/>
          <ac:spMkLst>
            <pc:docMk/>
            <pc:sldMk cId="1402372587" sldId="444"/>
            <ac:spMk id="5" creationId="{F37E24B2-3A39-41D3-A8B4-6EEABB4D67BD}"/>
          </ac:spMkLst>
        </pc:spChg>
        <pc:graphicFrameChg chg="mod modGraphic">
          <ac:chgData name="Luc Lanthier" userId="12cd4454-394f-4197-a3cc-7e41fb7c9215" providerId="ADAL" clId="{C8B084C6-C2B9-4AAC-9A9C-5BCAFC7FDB53}" dt="2023-02-03T13:59:26.954" v="10991" actId="20577"/>
          <ac:graphicFrameMkLst>
            <pc:docMk/>
            <pc:sldMk cId="1402372587" sldId="444"/>
            <ac:graphicFrameMk id="6" creationId="{E023C507-8EAF-4833-AC83-15D42C95FE59}"/>
          </ac:graphicFrameMkLst>
        </pc:graphicFrameChg>
      </pc:sldChg>
      <pc:sldChg chg="addSp delSp modSp add mod ord modNotesTx">
        <pc:chgData name="Luc Lanthier" userId="12cd4454-394f-4197-a3cc-7e41fb7c9215" providerId="ADAL" clId="{C8B084C6-C2B9-4AAC-9A9C-5BCAFC7FDB53}" dt="2023-02-06T20:27:46.286" v="12650" actId="6549"/>
        <pc:sldMkLst>
          <pc:docMk/>
          <pc:sldMk cId="3470368510" sldId="445"/>
        </pc:sldMkLst>
        <pc:spChg chg="mod">
          <ac:chgData name="Luc Lanthier" userId="12cd4454-394f-4197-a3cc-7e41fb7c9215" providerId="ADAL" clId="{C8B084C6-C2B9-4AAC-9A9C-5BCAFC7FDB53}" dt="2023-02-01T21:19:57.164" v="5591" actId="20577"/>
          <ac:spMkLst>
            <pc:docMk/>
            <pc:sldMk cId="3470368510" sldId="445"/>
            <ac:spMk id="2" creationId="{00000000-0000-0000-0000-000000000000}"/>
          </ac:spMkLst>
        </pc:spChg>
        <pc:picChg chg="add mod">
          <ac:chgData name="Luc Lanthier" userId="12cd4454-394f-4197-a3cc-7e41fb7c9215" providerId="ADAL" clId="{C8B084C6-C2B9-4AAC-9A9C-5BCAFC7FDB53}" dt="2023-02-01T21:20:28.228" v="5597" actId="1076"/>
          <ac:picMkLst>
            <pc:docMk/>
            <pc:sldMk cId="3470368510" sldId="445"/>
            <ac:picMk id="3" creationId="{90E6F4A7-5FE2-4245-8ED0-24DCC8AEAF33}"/>
          </ac:picMkLst>
        </pc:picChg>
        <pc:picChg chg="del">
          <ac:chgData name="Luc Lanthier" userId="12cd4454-394f-4197-a3cc-7e41fb7c9215" providerId="ADAL" clId="{C8B084C6-C2B9-4AAC-9A9C-5BCAFC7FDB53}" dt="2023-02-01T21:19:58.549" v="5592" actId="478"/>
          <ac:picMkLst>
            <pc:docMk/>
            <pc:sldMk cId="3470368510" sldId="445"/>
            <ac:picMk id="5" creationId="{65BEE11F-F008-FA00-93B3-04C9F6C4774E}"/>
          </ac:picMkLst>
        </pc:picChg>
      </pc:sldChg>
      <pc:sldChg chg="add modNotesTx">
        <pc:chgData name="Luc Lanthier" userId="12cd4454-394f-4197-a3cc-7e41fb7c9215" providerId="ADAL" clId="{C8B084C6-C2B9-4AAC-9A9C-5BCAFC7FDB53}" dt="2023-02-02T15:40:05.642" v="8229" actId="20577"/>
        <pc:sldMkLst>
          <pc:docMk/>
          <pc:sldMk cId="3794151926" sldId="446"/>
        </pc:sldMkLst>
      </pc:sldChg>
      <pc:sldChg chg="addSp delSp modSp add mod ord modNotesTx">
        <pc:chgData name="Luc Lanthier" userId="12cd4454-394f-4197-a3cc-7e41fb7c9215" providerId="ADAL" clId="{C8B084C6-C2B9-4AAC-9A9C-5BCAFC7FDB53}" dt="2023-02-06T20:36:11.637" v="12906" actId="20577"/>
        <pc:sldMkLst>
          <pc:docMk/>
          <pc:sldMk cId="224077234" sldId="447"/>
        </pc:sldMkLst>
        <pc:spChg chg="mod">
          <ac:chgData name="Luc Lanthier" userId="12cd4454-394f-4197-a3cc-7e41fb7c9215" providerId="ADAL" clId="{C8B084C6-C2B9-4AAC-9A9C-5BCAFC7FDB53}" dt="2023-02-01T21:33:05.913" v="6330" actId="20577"/>
          <ac:spMkLst>
            <pc:docMk/>
            <pc:sldMk cId="224077234" sldId="447"/>
            <ac:spMk id="2" creationId="{00000000-0000-0000-0000-000000000000}"/>
          </ac:spMkLst>
        </pc:spChg>
        <pc:picChg chg="add mod">
          <ac:chgData name="Luc Lanthier" userId="12cd4454-394f-4197-a3cc-7e41fb7c9215" providerId="ADAL" clId="{C8B084C6-C2B9-4AAC-9A9C-5BCAFC7FDB53}" dt="2023-02-03T14:25:51.062" v="11683" actId="962"/>
          <ac:picMkLst>
            <pc:docMk/>
            <pc:sldMk cId="224077234" sldId="447"/>
            <ac:picMk id="4" creationId="{AFD5268F-4FB1-759C-13D0-9BC662865259}"/>
          </ac:picMkLst>
        </pc:picChg>
        <pc:picChg chg="del">
          <ac:chgData name="Luc Lanthier" userId="12cd4454-394f-4197-a3cc-7e41fb7c9215" providerId="ADAL" clId="{C8B084C6-C2B9-4AAC-9A9C-5BCAFC7FDB53}" dt="2023-02-01T21:33:07.880" v="6331" actId="478"/>
          <ac:picMkLst>
            <pc:docMk/>
            <pc:sldMk cId="224077234" sldId="447"/>
            <ac:picMk id="5" creationId="{65BEE11F-F008-FA00-93B3-04C9F6C4774E}"/>
          </ac:picMkLst>
        </pc:picChg>
      </pc:sldChg>
      <pc:sldChg chg="modNotesTx">
        <pc:chgData name="Luc Lanthier" userId="12cd4454-394f-4197-a3cc-7e41fb7c9215" providerId="ADAL" clId="{C8B084C6-C2B9-4AAC-9A9C-5BCAFC7FDB53}" dt="2023-02-06T20:28:22.759" v="12680" actId="5793"/>
        <pc:sldMkLst>
          <pc:docMk/>
          <pc:sldMk cId="1201700651" sldId="448"/>
        </pc:sldMkLst>
      </pc:sldChg>
      <pc:sldChg chg="addSp delSp modSp add mod">
        <pc:chgData name="Luc Lanthier" userId="12cd4454-394f-4197-a3cc-7e41fb7c9215" providerId="ADAL" clId="{C8B084C6-C2B9-4AAC-9A9C-5BCAFC7FDB53}" dt="2023-02-03T14:10:54.423" v="11191" actId="27614"/>
        <pc:sldMkLst>
          <pc:docMk/>
          <pc:sldMk cId="1473350383" sldId="449"/>
        </pc:sldMkLst>
        <pc:picChg chg="del">
          <ac:chgData name="Luc Lanthier" userId="12cd4454-394f-4197-a3cc-7e41fb7c9215" providerId="ADAL" clId="{C8B084C6-C2B9-4AAC-9A9C-5BCAFC7FDB53}" dt="2023-02-03T14:10:49.273" v="11186" actId="478"/>
          <ac:picMkLst>
            <pc:docMk/>
            <pc:sldMk cId="1473350383" sldId="449"/>
            <ac:picMk id="3" creationId="{94F42BF4-0DD9-C7E2-81DA-B45ED762CA3F}"/>
          </ac:picMkLst>
        </pc:picChg>
        <pc:picChg chg="add mod">
          <ac:chgData name="Luc Lanthier" userId="12cd4454-394f-4197-a3cc-7e41fb7c9215" providerId="ADAL" clId="{C8B084C6-C2B9-4AAC-9A9C-5BCAFC7FDB53}" dt="2023-02-03T14:10:54.423" v="11191" actId="27614"/>
          <ac:picMkLst>
            <pc:docMk/>
            <pc:sldMk cId="1473350383" sldId="449"/>
            <ac:picMk id="4" creationId="{7B530554-4AE3-26B1-28D0-40EEE844FBE4}"/>
          </ac:picMkLst>
        </pc:picChg>
      </pc:sldChg>
      <pc:sldChg chg="addSp modSp mod ord modNotesTx">
        <pc:chgData name="Luc Lanthier" userId="12cd4454-394f-4197-a3cc-7e41fb7c9215" providerId="ADAL" clId="{C8B084C6-C2B9-4AAC-9A9C-5BCAFC7FDB53}" dt="2023-02-06T14:18:25.406" v="12136" actId="20577"/>
        <pc:sldMkLst>
          <pc:docMk/>
          <pc:sldMk cId="2035781702" sldId="451"/>
        </pc:sldMkLst>
        <pc:spChg chg="add mod">
          <ac:chgData name="Luc Lanthier" userId="12cd4454-394f-4197-a3cc-7e41fb7c9215" providerId="ADAL" clId="{C8B084C6-C2B9-4AAC-9A9C-5BCAFC7FDB53}" dt="2023-02-06T14:17:33.860" v="12113" actId="207"/>
          <ac:spMkLst>
            <pc:docMk/>
            <pc:sldMk cId="2035781702" sldId="451"/>
            <ac:spMk id="4" creationId="{FBD4AD87-7CD9-1E4E-4ECF-2AE942E8B898}"/>
          </ac:spMkLst>
        </pc:spChg>
        <pc:spChg chg="add mod">
          <ac:chgData name="Luc Lanthier" userId="12cd4454-394f-4197-a3cc-7e41fb7c9215" providerId="ADAL" clId="{C8B084C6-C2B9-4AAC-9A9C-5BCAFC7FDB53}" dt="2023-02-06T14:18:05.542" v="12118" actId="208"/>
          <ac:spMkLst>
            <pc:docMk/>
            <pc:sldMk cId="2035781702" sldId="451"/>
            <ac:spMk id="5" creationId="{F56D95E9-8199-78A3-7147-5CD447F356F0}"/>
          </ac:spMkLst>
        </pc:spChg>
        <pc:picChg chg="add mod">
          <ac:chgData name="Luc Lanthier" userId="12cd4454-394f-4197-a3cc-7e41fb7c9215" providerId="ADAL" clId="{C8B084C6-C2B9-4AAC-9A9C-5BCAFC7FDB53}" dt="2023-02-06T14:17:40.938" v="12114" actId="14100"/>
          <ac:picMkLst>
            <pc:docMk/>
            <pc:sldMk cId="2035781702" sldId="451"/>
            <ac:picMk id="3" creationId="{0A26CF09-216C-75AF-3900-07AFB3528CA7}"/>
          </ac:picMkLst>
        </pc:picChg>
      </pc:sldChg>
    </pc:docChg>
  </pc:docChgLst>
  <pc:docChgLst>
    <pc:chgData name="Luc Lanthier" userId="12cd4454-394f-4197-a3cc-7e41fb7c9215" providerId="ADAL" clId="{D77BE146-2694-4E3C-8B68-F7AFDA50FA35}"/>
    <pc:docChg chg="undo redo custSel addSld delSld modSld sldOrd">
      <pc:chgData name="Luc Lanthier" userId="12cd4454-394f-4197-a3cc-7e41fb7c9215" providerId="ADAL" clId="{D77BE146-2694-4E3C-8B68-F7AFDA50FA35}" dt="2022-12-14T16:48:13.823" v="15205" actId="6549"/>
      <pc:docMkLst>
        <pc:docMk/>
      </pc:docMkLst>
      <pc:sldChg chg="modNotesTx">
        <pc:chgData name="Luc Lanthier" userId="12cd4454-394f-4197-a3cc-7e41fb7c9215" providerId="ADAL" clId="{D77BE146-2694-4E3C-8B68-F7AFDA50FA35}" dt="2022-12-12T19:57:21.547" v="12999" actId="20577"/>
        <pc:sldMkLst>
          <pc:docMk/>
          <pc:sldMk cId="253909112" sldId="260"/>
        </pc:sldMkLst>
      </pc:sldChg>
      <pc:sldChg chg="modSp mod modNotesTx">
        <pc:chgData name="Luc Lanthier" userId="12cd4454-394f-4197-a3cc-7e41fb7c9215" providerId="ADAL" clId="{D77BE146-2694-4E3C-8B68-F7AFDA50FA35}" dt="2022-12-14T16:39:22.058" v="15068" actId="20577"/>
        <pc:sldMkLst>
          <pc:docMk/>
          <pc:sldMk cId="3309728742" sldId="266"/>
        </pc:sldMkLst>
        <pc:spChg chg="mod">
          <ac:chgData name="Luc Lanthier" userId="12cd4454-394f-4197-a3cc-7e41fb7c9215" providerId="ADAL" clId="{D77BE146-2694-4E3C-8B68-F7AFDA50FA35}" dt="2022-12-01T13:38:58.897" v="23" actId="14100"/>
          <ac:spMkLst>
            <pc:docMk/>
            <pc:sldMk cId="3309728742" sldId="266"/>
            <ac:spMk id="2" creationId="{00000000-0000-0000-0000-000000000000}"/>
          </ac:spMkLst>
        </pc:spChg>
        <pc:spChg chg="mod">
          <ac:chgData name="Luc Lanthier" userId="12cd4454-394f-4197-a3cc-7e41fb7c9215" providerId="ADAL" clId="{D77BE146-2694-4E3C-8B68-F7AFDA50FA35}" dt="2022-12-05T21:27:12.520" v="12208" actId="207"/>
          <ac:spMkLst>
            <pc:docMk/>
            <pc:sldMk cId="3309728742" sldId="266"/>
            <ac:spMk id="3" creationId="{00000000-0000-0000-0000-000000000000}"/>
          </ac:spMkLst>
        </pc:spChg>
      </pc:sldChg>
      <pc:sldChg chg="modSp mod modNotesTx">
        <pc:chgData name="Luc Lanthier" userId="12cd4454-394f-4197-a3cc-7e41fb7c9215" providerId="ADAL" clId="{D77BE146-2694-4E3C-8B68-F7AFDA50FA35}" dt="2022-12-12T19:58:33.809" v="13078" actId="5793"/>
        <pc:sldMkLst>
          <pc:docMk/>
          <pc:sldMk cId="3386026723" sldId="267"/>
        </pc:sldMkLst>
        <pc:spChg chg="mod">
          <ac:chgData name="Luc Lanthier" userId="12cd4454-394f-4197-a3cc-7e41fb7c9215" providerId="ADAL" clId="{D77BE146-2694-4E3C-8B68-F7AFDA50FA35}" dt="2022-12-06T14:40:14.136" v="12420" actId="20577"/>
          <ac:spMkLst>
            <pc:docMk/>
            <pc:sldMk cId="3386026723" sldId="267"/>
            <ac:spMk id="3" creationId="{00000000-0000-0000-0000-000000000000}"/>
          </ac:spMkLst>
        </pc:spChg>
      </pc:sldChg>
      <pc:sldChg chg="modSp mod modNotes modNotesTx">
        <pc:chgData name="Luc Lanthier" userId="12cd4454-394f-4197-a3cc-7e41fb7c9215" providerId="ADAL" clId="{D77BE146-2694-4E3C-8B68-F7AFDA50FA35}" dt="2022-12-14T16:46:06.289" v="15198" actId="113"/>
        <pc:sldMkLst>
          <pc:docMk/>
          <pc:sldMk cId="3471276380" sldId="268"/>
        </pc:sldMkLst>
        <pc:spChg chg="mod">
          <ac:chgData name="Luc Lanthier" userId="12cd4454-394f-4197-a3cc-7e41fb7c9215" providerId="ADAL" clId="{D77BE146-2694-4E3C-8B68-F7AFDA50FA35}" dt="2022-12-01T15:38:05.410" v="4626" actId="20577"/>
          <ac:spMkLst>
            <pc:docMk/>
            <pc:sldMk cId="3471276380" sldId="268"/>
            <ac:spMk id="3" creationId="{00000000-0000-0000-0000-000000000000}"/>
          </ac:spMkLst>
        </pc:spChg>
      </pc:sldChg>
      <pc:sldChg chg="modSp mod modNotes modNotesTx">
        <pc:chgData name="Luc Lanthier" userId="12cd4454-394f-4197-a3cc-7e41fb7c9215" providerId="ADAL" clId="{D77BE146-2694-4E3C-8B68-F7AFDA50FA35}" dt="2022-12-12T21:25:58.700" v="13841" actId="27636"/>
        <pc:sldMkLst>
          <pc:docMk/>
          <pc:sldMk cId="908554425" sldId="269"/>
        </pc:sldMkLst>
        <pc:spChg chg="mod">
          <ac:chgData name="Luc Lanthier" userId="12cd4454-394f-4197-a3cc-7e41fb7c9215" providerId="ADAL" clId="{D77BE146-2694-4E3C-8B68-F7AFDA50FA35}" dt="2022-12-01T15:44:29.177" v="4881" actId="20577"/>
          <ac:spMkLst>
            <pc:docMk/>
            <pc:sldMk cId="908554425" sldId="269"/>
            <ac:spMk id="3" creationId="{00000000-0000-0000-0000-000000000000}"/>
          </ac:spMkLst>
        </pc:spChg>
      </pc:sldChg>
      <pc:sldChg chg="modSp mod modNotes modNotesTx">
        <pc:chgData name="Luc Lanthier" userId="12cd4454-394f-4197-a3cc-7e41fb7c9215" providerId="ADAL" clId="{D77BE146-2694-4E3C-8B68-F7AFDA50FA35}" dt="2022-12-14T16:46:15.248" v="15199" actId="113"/>
        <pc:sldMkLst>
          <pc:docMk/>
          <pc:sldMk cId="1169490022" sldId="270"/>
        </pc:sldMkLst>
        <pc:spChg chg="mod">
          <ac:chgData name="Luc Lanthier" userId="12cd4454-394f-4197-a3cc-7e41fb7c9215" providerId="ADAL" clId="{D77BE146-2694-4E3C-8B68-F7AFDA50FA35}" dt="2022-12-05T21:28:06.866" v="12219" actId="20577"/>
          <ac:spMkLst>
            <pc:docMk/>
            <pc:sldMk cId="1169490022" sldId="270"/>
            <ac:spMk id="3" creationId="{00000000-0000-0000-0000-000000000000}"/>
          </ac:spMkLst>
        </pc:spChg>
      </pc:sldChg>
      <pc:sldChg chg="modSp mod modNotesTx">
        <pc:chgData name="Luc Lanthier" userId="12cd4454-394f-4197-a3cc-7e41fb7c9215" providerId="ADAL" clId="{D77BE146-2694-4E3C-8B68-F7AFDA50FA35}" dt="2022-12-05T21:28:26.593" v="12220" actId="1076"/>
        <pc:sldMkLst>
          <pc:docMk/>
          <pc:sldMk cId="3648211932" sldId="271"/>
        </pc:sldMkLst>
        <pc:picChg chg="mod">
          <ac:chgData name="Luc Lanthier" userId="12cd4454-394f-4197-a3cc-7e41fb7c9215" providerId="ADAL" clId="{D77BE146-2694-4E3C-8B68-F7AFDA50FA35}" dt="2022-12-05T21:28:26.593" v="12220" actId="1076"/>
          <ac:picMkLst>
            <pc:docMk/>
            <pc:sldMk cId="3648211932" sldId="271"/>
            <ac:picMk id="2" creationId="{00000000-0000-0000-0000-000000000000}"/>
          </ac:picMkLst>
        </pc:picChg>
      </pc:sldChg>
      <pc:sldChg chg="modNotes modNotesTx">
        <pc:chgData name="Luc Lanthier" userId="12cd4454-394f-4197-a3cc-7e41fb7c9215" providerId="ADAL" clId="{D77BE146-2694-4E3C-8B68-F7AFDA50FA35}" dt="2022-12-06T21:29:55.448" v="12962" actId="20577"/>
        <pc:sldMkLst>
          <pc:docMk/>
          <pc:sldMk cId="1410681031" sldId="273"/>
        </pc:sldMkLst>
      </pc:sldChg>
      <pc:sldChg chg="modSp mod modNotesTx">
        <pc:chgData name="Luc Lanthier" userId="12cd4454-394f-4197-a3cc-7e41fb7c9215" providerId="ADAL" clId="{D77BE146-2694-4E3C-8B68-F7AFDA50FA35}" dt="2022-12-12T22:01:24.456" v="14834" actId="20577"/>
        <pc:sldMkLst>
          <pc:docMk/>
          <pc:sldMk cId="1075346554" sldId="274"/>
        </pc:sldMkLst>
        <pc:spChg chg="mod">
          <ac:chgData name="Luc Lanthier" userId="12cd4454-394f-4197-a3cc-7e41fb7c9215" providerId="ADAL" clId="{D77BE146-2694-4E3C-8B68-F7AFDA50FA35}" dt="2022-12-01T14:09:15.215" v="1329" actId="20577"/>
          <ac:spMkLst>
            <pc:docMk/>
            <pc:sldMk cId="1075346554" sldId="274"/>
            <ac:spMk id="2" creationId="{00000000-0000-0000-0000-000000000000}"/>
          </ac:spMkLst>
        </pc:spChg>
      </pc:sldChg>
      <pc:sldChg chg="del">
        <pc:chgData name="Luc Lanthier" userId="12cd4454-394f-4197-a3cc-7e41fb7c9215" providerId="ADAL" clId="{D77BE146-2694-4E3C-8B68-F7AFDA50FA35}" dt="2022-12-01T14:07:47.307" v="1201" actId="47"/>
        <pc:sldMkLst>
          <pc:docMk/>
          <pc:sldMk cId="1396746756" sldId="393"/>
        </pc:sldMkLst>
      </pc:sldChg>
      <pc:sldChg chg="modNotes modNotesTx">
        <pc:chgData name="Luc Lanthier" userId="12cd4454-394f-4197-a3cc-7e41fb7c9215" providerId="ADAL" clId="{D77BE146-2694-4E3C-8B68-F7AFDA50FA35}" dt="2022-12-14T16:46:00.557" v="15197" actId="113"/>
        <pc:sldMkLst>
          <pc:docMk/>
          <pc:sldMk cId="3353908840" sldId="394"/>
        </pc:sldMkLst>
      </pc:sldChg>
      <pc:sldChg chg="modNotes modNotesTx">
        <pc:chgData name="Luc Lanthier" userId="12cd4454-394f-4197-a3cc-7e41fb7c9215" providerId="ADAL" clId="{D77BE146-2694-4E3C-8B68-F7AFDA50FA35}" dt="2022-12-12T22:03:05.433" v="14857" actId="20577"/>
        <pc:sldMkLst>
          <pc:docMk/>
          <pc:sldMk cId="2217843927" sldId="395"/>
        </pc:sldMkLst>
      </pc:sldChg>
      <pc:sldChg chg="modSp mod modNotesTx">
        <pc:chgData name="Luc Lanthier" userId="12cd4454-394f-4197-a3cc-7e41fb7c9215" providerId="ADAL" clId="{D77BE146-2694-4E3C-8B68-F7AFDA50FA35}" dt="2022-12-12T22:06:17.013" v="14978" actId="20577"/>
        <pc:sldMkLst>
          <pc:docMk/>
          <pc:sldMk cId="1103266804" sldId="396"/>
        </pc:sldMkLst>
        <pc:spChg chg="mod">
          <ac:chgData name="Luc Lanthier" userId="12cd4454-394f-4197-a3cc-7e41fb7c9215" providerId="ADAL" clId="{D77BE146-2694-4E3C-8B68-F7AFDA50FA35}" dt="2022-12-05T21:20:50.719" v="12162" actId="207"/>
          <ac:spMkLst>
            <pc:docMk/>
            <pc:sldMk cId="1103266804" sldId="396"/>
            <ac:spMk id="3" creationId="{00000000-0000-0000-0000-000000000000}"/>
          </ac:spMkLst>
        </pc:spChg>
      </pc:sldChg>
      <pc:sldChg chg="modSp mod modNotesTx">
        <pc:chgData name="Luc Lanthier" userId="12cd4454-394f-4197-a3cc-7e41fb7c9215" providerId="ADAL" clId="{D77BE146-2694-4E3C-8B68-F7AFDA50FA35}" dt="2022-12-12T22:08:05.125" v="15047" actId="20577"/>
        <pc:sldMkLst>
          <pc:docMk/>
          <pc:sldMk cId="2720338359" sldId="397"/>
        </pc:sldMkLst>
        <pc:spChg chg="mod">
          <ac:chgData name="Luc Lanthier" userId="12cd4454-394f-4197-a3cc-7e41fb7c9215" providerId="ADAL" clId="{D77BE146-2694-4E3C-8B68-F7AFDA50FA35}" dt="2022-12-05T21:23:07.570" v="12192" actId="20577"/>
          <ac:spMkLst>
            <pc:docMk/>
            <pc:sldMk cId="2720338359" sldId="397"/>
            <ac:spMk id="3" creationId="{00000000-0000-0000-0000-000000000000}"/>
          </ac:spMkLst>
        </pc:spChg>
      </pc:sldChg>
      <pc:sldChg chg="add del modNotes modNotesTx">
        <pc:chgData name="Luc Lanthier" userId="12cd4454-394f-4197-a3cc-7e41fb7c9215" providerId="ADAL" clId="{D77BE146-2694-4E3C-8B68-F7AFDA50FA35}" dt="2022-12-14T16:46:41.867" v="15201" actId="20577"/>
        <pc:sldMkLst>
          <pc:docMk/>
          <pc:sldMk cId="3350502671" sldId="403"/>
        </pc:sldMkLst>
      </pc:sldChg>
      <pc:sldChg chg="modNotesTx">
        <pc:chgData name="Luc Lanthier" userId="12cd4454-394f-4197-a3cc-7e41fb7c9215" providerId="ADAL" clId="{D77BE146-2694-4E3C-8B68-F7AFDA50FA35}" dt="2022-12-01T15:59:47.663" v="5342" actId="20577"/>
        <pc:sldMkLst>
          <pc:docMk/>
          <pc:sldMk cId="813353467" sldId="405"/>
        </pc:sldMkLst>
      </pc:sldChg>
      <pc:sldChg chg="addSp modSp del mod">
        <pc:chgData name="Luc Lanthier" userId="12cd4454-394f-4197-a3cc-7e41fb7c9215" providerId="ADAL" clId="{D77BE146-2694-4E3C-8B68-F7AFDA50FA35}" dt="2022-11-30T16:04:08.722" v="8" actId="47"/>
        <pc:sldMkLst>
          <pc:docMk/>
          <pc:sldMk cId="2011085111" sldId="407"/>
        </pc:sldMkLst>
        <pc:picChg chg="add mod">
          <ac:chgData name="Luc Lanthier" userId="12cd4454-394f-4197-a3cc-7e41fb7c9215" providerId="ADAL" clId="{D77BE146-2694-4E3C-8B68-F7AFDA50FA35}" dt="2022-11-30T16:03:20.819" v="4" actId="14100"/>
          <ac:picMkLst>
            <pc:docMk/>
            <pc:sldMk cId="2011085111" sldId="407"/>
            <ac:picMk id="3" creationId="{C50E618C-5079-114A-3AEA-D757792159E2}"/>
          </ac:picMkLst>
        </pc:picChg>
      </pc:sldChg>
      <pc:sldChg chg="modNotes modNotesTx">
        <pc:chgData name="Luc Lanthier" userId="12cd4454-394f-4197-a3cc-7e41fb7c9215" providerId="ADAL" clId="{D77BE146-2694-4E3C-8B68-F7AFDA50FA35}" dt="2022-12-12T21:37:07.842" v="14198" actId="20577"/>
        <pc:sldMkLst>
          <pc:docMk/>
          <pc:sldMk cId="678616742" sldId="409"/>
        </pc:sldMkLst>
      </pc:sldChg>
      <pc:sldChg chg="addSp delSp modSp add mod modNotesTx">
        <pc:chgData name="Luc Lanthier" userId="12cd4454-394f-4197-a3cc-7e41fb7c9215" providerId="ADAL" clId="{D77BE146-2694-4E3C-8B68-F7AFDA50FA35}" dt="2022-12-01T14:15:09.102" v="1519" actId="20577"/>
        <pc:sldMkLst>
          <pc:docMk/>
          <pc:sldMk cId="1785738377" sldId="410"/>
        </pc:sldMkLst>
        <pc:picChg chg="del">
          <ac:chgData name="Luc Lanthier" userId="12cd4454-394f-4197-a3cc-7e41fb7c9215" providerId="ADAL" clId="{D77BE146-2694-4E3C-8B68-F7AFDA50FA35}" dt="2022-11-30T16:04:00.814" v="6" actId="478"/>
          <ac:picMkLst>
            <pc:docMk/>
            <pc:sldMk cId="1785738377" sldId="410"/>
            <ac:picMk id="3" creationId="{C50E618C-5079-114A-3AEA-D757792159E2}"/>
          </ac:picMkLst>
        </pc:picChg>
        <pc:picChg chg="add mod">
          <ac:chgData name="Luc Lanthier" userId="12cd4454-394f-4197-a3cc-7e41fb7c9215" providerId="ADAL" clId="{D77BE146-2694-4E3C-8B68-F7AFDA50FA35}" dt="2022-11-30T16:04:03.219" v="7"/>
          <ac:picMkLst>
            <pc:docMk/>
            <pc:sldMk cId="1785738377" sldId="410"/>
            <ac:picMk id="1026" creationId="{571BEFE7-BFB9-BA8E-79A7-D3844FB5EF88}"/>
          </ac:picMkLst>
        </pc:picChg>
      </pc:sldChg>
      <pc:sldChg chg="addSp delSp modSp add">
        <pc:chgData name="Luc Lanthier" userId="12cd4454-394f-4197-a3cc-7e41fb7c9215" providerId="ADAL" clId="{D77BE146-2694-4E3C-8B68-F7AFDA50FA35}" dt="2022-11-30T16:05:00.496" v="14"/>
        <pc:sldMkLst>
          <pc:docMk/>
          <pc:sldMk cId="1092928418" sldId="411"/>
        </pc:sldMkLst>
        <pc:picChg chg="del">
          <ac:chgData name="Luc Lanthier" userId="12cd4454-394f-4197-a3cc-7e41fb7c9215" providerId="ADAL" clId="{D77BE146-2694-4E3C-8B68-F7AFDA50FA35}" dt="2022-11-30T16:04:43.085" v="10" actId="478"/>
          <ac:picMkLst>
            <pc:docMk/>
            <pc:sldMk cId="1092928418" sldId="411"/>
            <ac:picMk id="1026" creationId="{571BEFE7-BFB9-BA8E-79A7-D3844FB5EF88}"/>
          </ac:picMkLst>
        </pc:picChg>
        <pc:picChg chg="add mod">
          <ac:chgData name="Luc Lanthier" userId="12cd4454-394f-4197-a3cc-7e41fb7c9215" providerId="ADAL" clId="{D77BE146-2694-4E3C-8B68-F7AFDA50FA35}" dt="2022-11-30T16:05:00.496" v="14"/>
          <ac:picMkLst>
            <pc:docMk/>
            <pc:sldMk cId="1092928418" sldId="411"/>
            <ac:picMk id="2050" creationId="{AEECE167-37EF-7BF2-D495-5376A13465E0}"/>
          </ac:picMkLst>
        </pc:picChg>
      </pc:sldChg>
      <pc:sldChg chg="add">
        <pc:chgData name="Luc Lanthier" userId="12cd4454-394f-4197-a3cc-7e41fb7c9215" providerId="ADAL" clId="{D77BE146-2694-4E3C-8B68-F7AFDA50FA35}" dt="2022-11-30T16:04:46.816" v="11" actId="2890"/>
        <pc:sldMkLst>
          <pc:docMk/>
          <pc:sldMk cId="3454362521" sldId="412"/>
        </pc:sldMkLst>
      </pc:sldChg>
      <pc:sldChg chg="addSp modSp add">
        <pc:chgData name="Luc Lanthier" userId="12cd4454-394f-4197-a3cc-7e41fb7c9215" providerId="ADAL" clId="{D77BE146-2694-4E3C-8B68-F7AFDA50FA35}" dt="2022-11-30T16:05:08.327" v="16"/>
        <pc:sldMkLst>
          <pc:docMk/>
          <pc:sldMk cId="2737994996" sldId="413"/>
        </pc:sldMkLst>
        <pc:picChg chg="add mod">
          <ac:chgData name="Luc Lanthier" userId="12cd4454-394f-4197-a3cc-7e41fb7c9215" providerId="ADAL" clId="{D77BE146-2694-4E3C-8B68-F7AFDA50FA35}" dt="2022-11-30T16:05:08.327" v="16"/>
          <ac:picMkLst>
            <pc:docMk/>
            <pc:sldMk cId="2737994996" sldId="413"/>
            <ac:picMk id="4098" creationId="{E47C5EE7-4E90-C8A8-DB77-0B84509D01AE}"/>
          </ac:picMkLst>
        </pc:picChg>
      </pc:sldChg>
      <pc:sldChg chg="addSp modSp add">
        <pc:chgData name="Luc Lanthier" userId="12cd4454-394f-4197-a3cc-7e41fb7c9215" providerId="ADAL" clId="{D77BE146-2694-4E3C-8B68-F7AFDA50FA35}" dt="2022-11-30T16:05:04.653" v="15"/>
        <pc:sldMkLst>
          <pc:docMk/>
          <pc:sldMk cId="1983523876" sldId="414"/>
        </pc:sldMkLst>
        <pc:picChg chg="add mod">
          <ac:chgData name="Luc Lanthier" userId="12cd4454-394f-4197-a3cc-7e41fb7c9215" providerId="ADAL" clId="{D77BE146-2694-4E3C-8B68-F7AFDA50FA35}" dt="2022-11-30T16:05:04.653" v="15"/>
          <ac:picMkLst>
            <pc:docMk/>
            <pc:sldMk cId="1983523876" sldId="414"/>
            <ac:picMk id="3074" creationId="{C10FA67D-58EC-D652-E131-B79BC15E2FCC}"/>
          </ac:picMkLst>
        </pc:picChg>
      </pc:sldChg>
      <pc:sldChg chg="ord modNotesTx">
        <pc:chgData name="Luc Lanthier" userId="12cd4454-394f-4197-a3cc-7e41fb7c9215" providerId="ADAL" clId="{D77BE146-2694-4E3C-8B68-F7AFDA50FA35}" dt="2022-12-01T15:47:07.452" v="4914" actId="20577"/>
        <pc:sldMkLst>
          <pc:docMk/>
          <pc:sldMk cId="2010611966" sldId="415"/>
        </pc:sldMkLst>
      </pc:sldChg>
      <pc:sldChg chg="ord modNotesTx">
        <pc:chgData name="Luc Lanthier" userId="12cd4454-394f-4197-a3cc-7e41fb7c9215" providerId="ADAL" clId="{D77BE146-2694-4E3C-8B68-F7AFDA50FA35}" dt="2022-12-01T15:40:08.542" v="4667" actId="20577"/>
        <pc:sldMkLst>
          <pc:docMk/>
          <pc:sldMk cId="972307007" sldId="416"/>
        </pc:sldMkLst>
      </pc:sldChg>
      <pc:sldChg chg="ord modNotesTx">
        <pc:chgData name="Luc Lanthier" userId="12cd4454-394f-4197-a3cc-7e41fb7c9215" providerId="ADAL" clId="{D77BE146-2694-4E3C-8B68-F7AFDA50FA35}" dt="2022-12-01T15:47:14.987" v="4915"/>
        <pc:sldMkLst>
          <pc:docMk/>
          <pc:sldMk cId="208052632" sldId="417"/>
        </pc:sldMkLst>
      </pc:sldChg>
      <pc:sldChg chg="ord modNotesTx">
        <pc:chgData name="Luc Lanthier" userId="12cd4454-394f-4197-a3cc-7e41fb7c9215" providerId="ADAL" clId="{D77BE146-2694-4E3C-8B68-F7AFDA50FA35}" dt="2022-12-01T15:47:47.179" v="4916"/>
        <pc:sldMkLst>
          <pc:docMk/>
          <pc:sldMk cId="65807767" sldId="418"/>
        </pc:sldMkLst>
      </pc:sldChg>
      <pc:sldChg chg="ord modNotesTx">
        <pc:chgData name="Luc Lanthier" userId="12cd4454-394f-4197-a3cc-7e41fb7c9215" providerId="ADAL" clId="{D77BE146-2694-4E3C-8B68-F7AFDA50FA35}" dt="2022-12-01T16:10:01.424" v="6032" actId="20577"/>
        <pc:sldMkLst>
          <pc:docMk/>
          <pc:sldMk cId="244428407" sldId="419"/>
        </pc:sldMkLst>
      </pc:sldChg>
      <pc:sldChg chg="addSp modSp mod ord modClrScheme chgLayout modNotesTx">
        <pc:chgData name="Luc Lanthier" userId="12cd4454-394f-4197-a3cc-7e41fb7c9215" providerId="ADAL" clId="{D77BE146-2694-4E3C-8B68-F7AFDA50FA35}" dt="2022-12-01T16:14:31.784" v="6074" actId="20577"/>
        <pc:sldMkLst>
          <pc:docMk/>
          <pc:sldMk cId="1614018847" sldId="420"/>
        </pc:sldMkLst>
        <pc:spChg chg="add mod ord">
          <ac:chgData name="Luc Lanthier" userId="12cd4454-394f-4197-a3cc-7e41fb7c9215" providerId="ADAL" clId="{D77BE146-2694-4E3C-8B68-F7AFDA50FA35}" dt="2022-12-01T14:09:39.527" v="1347" actId="207"/>
          <ac:spMkLst>
            <pc:docMk/>
            <pc:sldMk cId="1614018847" sldId="420"/>
            <ac:spMk id="3" creationId="{A2C29642-FCC7-38EC-5B78-206E3CA382E0}"/>
          </ac:spMkLst>
        </pc:spChg>
        <pc:picChg chg="mod">
          <ac:chgData name="Luc Lanthier" userId="12cd4454-394f-4197-a3cc-7e41fb7c9215" providerId="ADAL" clId="{D77BE146-2694-4E3C-8B68-F7AFDA50FA35}" dt="2022-12-01T14:09:47.569" v="1349" actId="1076"/>
          <ac:picMkLst>
            <pc:docMk/>
            <pc:sldMk cId="1614018847" sldId="420"/>
            <ac:picMk id="2" creationId="{00000000-0000-0000-0000-000000000000}"/>
          </ac:picMkLst>
        </pc:picChg>
      </pc:sldChg>
      <pc:sldChg chg="ord">
        <pc:chgData name="Luc Lanthier" userId="12cd4454-394f-4197-a3cc-7e41fb7c9215" providerId="ADAL" clId="{D77BE146-2694-4E3C-8B68-F7AFDA50FA35}" dt="2022-12-01T18:32:38.913" v="11617"/>
        <pc:sldMkLst>
          <pc:docMk/>
          <pc:sldMk cId="1948816272" sldId="421"/>
        </pc:sldMkLst>
      </pc:sldChg>
      <pc:sldChg chg="ord modNotesTx">
        <pc:chgData name="Luc Lanthier" userId="12cd4454-394f-4197-a3cc-7e41fb7c9215" providerId="ADAL" clId="{D77BE146-2694-4E3C-8B68-F7AFDA50FA35}" dt="2022-12-12T21:58:29.869" v="14743" actId="6549"/>
        <pc:sldMkLst>
          <pc:docMk/>
          <pc:sldMk cId="531211496" sldId="422"/>
        </pc:sldMkLst>
      </pc:sldChg>
      <pc:sldChg chg="ord modNotesTx">
        <pc:chgData name="Luc Lanthier" userId="12cd4454-394f-4197-a3cc-7e41fb7c9215" providerId="ADAL" clId="{D77BE146-2694-4E3C-8B68-F7AFDA50FA35}" dt="2022-12-14T16:48:13.823" v="15205" actId="6549"/>
        <pc:sldMkLst>
          <pc:docMk/>
          <pc:sldMk cId="1264407457" sldId="423"/>
        </pc:sldMkLst>
      </pc:sldChg>
      <pc:sldChg chg="modSp add mod modNotesTx">
        <pc:chgData name="Luc Lanthier" userId="12cd4454-394f-4197-a3cc-7e41fb7c9215" providerId="ADAL" clId="{D77BE146-2694-4E3C-8B68-F7AFDA50FA35}" dt="2022-12-01T16:15:28.465" v="6085" actId="20577"/>
        <pc:sldMkLst>
          <pc:docMk/>
          <pc:sldMk cId="1614812245" sldId="427"/>
        </pc:sldMkLst>
        <pc:spChg chg="mod">
          <ac:chgData name="Luc Lanthier" userId="12cd4454-394f-4197-a3cc-7e41fb7c9215" providerId="ADAL" clId="{D77BE146-2694-4E3C-8B68-F7AFDA50FA35}" dt="2022-12-01T16:15:28.465" v="6085" actId="20577"/>
          <ac:spMkLst>
            <pc:docMk/>
            <pc:sldMk cId="1614812245" sldId="427"/>
            <ac:spMk id="3" creationId="{00000000-0000-0000-0000-000000000000}"/>
          </ac:spMkLst>
        </pc:spChg>
      </pc:sldChg>
      <pc:sldChg chg="modSp add mod modNotesTx">
        <pc:chgData name="Luc Lanthier" userId="12cd4454-394f-4197-a3cc-7e41fb7c9215" providerId="ADAL" clId="{D77BE146-2694-4E3C-8B68-F7AFDA50FA35}" dt="2022-12-12T22:06:56.480" v="14992" actId="20577"/>
        <pc:sldMkLst>
          <pc:docMk/>
          <pc:sldMk cId="2358469783" sldId="428"/>
        </pc:sldMkLst>
        <pc:spChg chg="mod">
          <ac:chgData name="Luc Lanthier" userId="12cd4454-394f-4197-a3cc-7e41fb7c9215" providerId="ADAL" clId="{D77BE146-2694-4E3C-8B68-F7AFDA50FA35}" dt="2022-12-05T21:21:37.336" v="12175" actId="403"/>
          <ac:spMkLst>
            <pc:docMk/>
            <pc:sldMk cId="2358469783" sldId="428"/>
            <ac:spMk id="3" creationId="{00000000-0000-0000-0000-000000000000}"/>
          </ac:spMkLst>
        </pc:spChg>
      </pc:sldChg>
      <pc:sldChg chg="modSp add mod modNotesTx">
        <pc:chgData name="Luc Lanthier" userId="12cd4454-394f-4197-a3cc-7e41fb7c9215" providerId="ADAL" clId="{D77BE146-2694-4E3C-8B68-F7AFDA50FA35}" dt="2022-12-12T22:08:48.704" v="15049" actId="20577"/>
        <pc:sldMkLst>
          <pc:docMk/>
          <pc:sldMk cId="2173475368" sldId="433"/>
        </pc:sldMkLst>
        <pc:spChg chg="mod">
          <ac:chgData name="Luc Lanthier" userId="12cd4454-394f-4197-a3cc-7e41fb7c9215" providerId="ADAL" clId="{D77BE146-2694-4E3C-8B68-F7AFDA50FA35}" dt="2022-12-05T21:24:11.567" v="12205" actId="12"/>
          <ac:spMkLst>
            <pc:docMk/>
            <pc:sldMk cId="2173475368" sldId="433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3BAB82-A1A0-4AEC-9151-EA8360E54B1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7130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263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489" y="4722694"/>
            <a:ext cx="4958186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A13AAB-1331-4A70-8C7B-0177678F01D6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1274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="0" i="0" dirty="0">
              <a:solidFill>
                <a:srgbClr val="212121"/>
              </a:solidFill>
              <a:effectLst/>
              <a:latin typeface="BlinkMacSystemFon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081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029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835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33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556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918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306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921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4927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0615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218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105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6249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88465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787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2308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43476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9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8977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6483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6578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3043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u="none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8611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41522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73704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89695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00023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3699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35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58900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36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2808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37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8603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38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63639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39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9206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6412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6769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3277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1904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4578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4911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FMSS_pa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A8EA39-00BA-4782-A2FB-4F0449A74250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195264"/>
            <a:ext cx="2590800" cy="551973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195264"/>
            <a:ext cx="7569200" cy="55197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FD6EC7-B721-48E6-984A-BF1EF27199DF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3006D3-F7F1-4136-84FE-8D0499EAC288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84AC7C-2E23-468E-8315-4594C9EF3E66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78F051-096F-4465-8F19-EC52828B872C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C21439-B8ED-4FD8-8079-44AA00B73C21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A0C46E-DB13-4677-961D-BFA7B7FB739F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F3E2BA-7747-4092-955B-455CAACA8619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55EDCD-E568-4A4A-9153-62C841FE6A71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938FDF-026C-48C6-8483-59C2F1C2256D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FMSS_pal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95263"/>
            <a:ext cx="1158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1158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02400" y="6477000"/>
            <a:ext cx="71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04040"/>
                </a:solidFill>
              </a:defRPr>
            </a:lvl1pPr>
          </a:lstStyle>
          <a:p>
            <a:fld id="{F30CD743-114F-4A82-B737-6459A4AA789D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+mj-lt"/>
          <a:ea typeface="ＭＳ Ｐゴシック" pitchFamily="-65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04040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04040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04040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392" y="908720"/>
            <a:ext cx="10873208" cy="1143000"/>
          </a:xfrm>
        </p:spPr>
        <p:txBody>
          <a:bodyPr/>
          <a:lstStyle/>
          <a:p>
            <a:r>
              <a:rPr lang="en-US" sz="3200" b="0" dirty="0">
                <a:solidFill>
                  <a:srgbClr val="000000"/>
                </a:solidFill>
              </a:rPr>
              <a:t>Empagliflozin in Patients with Chronic Kidney Disease</a:t>
            </a:r>
            <a:r>
              <a:rPr lang="fr-CA" sz="3200" b="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/>
          </a:p>
          <a:p>
            <a:pPr>
              <a:buNone/>
            </a:pPr>
            <a:endParaRPr lang="fr-CA" dirty="0"/>
          </a:p>
          <a:p>
            <a:pPr algn="ctr">
              <a:buNone/>
            </a:pPr>
            <a:endParaRPr lang="fr-CA" dirty="0"/>
          </a:p>
          <a:p>
            <a:pPr algn="ctr">
              <a:buNone/>
            </a:pPr>
            <a:r>
              <a:rPr lang="fr-CA" sz="2800" b="0" i="0" dirty="0">
                <a:solidFill>
                  <a:srgbClr val="000000"/>
                </a:solidFill>
                <a:effectLst/>
              </a:rPr>
              <a:t>The EMPA-KIDNEY Collaborative Group</a:t>
            </a:r>
            <a:endParaRPr lang="fr-CA" sz="2800" dirty="0">
              <a:solidFill>
                <a:srgbClr val="000000"/>
              </a:solidFill>
            </a:endParaRPr>
          </a:p>
          <a:p>
            <a:pPr algn="ctr">
              <a:buNone/>
            </a:pP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fr-CA" dirty="0">
                <a:solidFill>
                  <a:srgbClr val="000000"/>
                </a:solidFill>
              </a:rPr>
              <a:t>N </a:t>
            </a:r>
            <a:r>
              <a:rPr lang="fr-CA" dirty="0" err="1">
                <a:solidFill>
                  <a:srgbClr val="000000"/>
                </a:solidFill>
              </a:rPr>
              <a:t>Engl</a:t>
            </a:r>
            <a:r>
              <a:rPr lang="fr-CA" dirty="0">
                <a:solidFill>
                  <a:srgbClr val="000000"/>
                </a:solidFill>
              </a:rPr>
              <a:t> J Med 2023;388:117-27</a:t>
            </a:r>
            <a:r>
              <a:rPr lang="fr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98" y="0"/>
            <a:ext cx="2971302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2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Devis : essai clinique randomisé à double insu.</a:t>
            </a:r>
          </a:p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P</a:t>
            </a:r>
            <a:r>
              <a:rPr lang="fr-CA" dirty="0">
                <a:solidFill>
                  <a:srgbClr val="000000"/>
                </a:solidFill>
              </a:rPr>
              <a:t>opulation : 6609 adultes diabétique ou non, avec un </a:t>
            </a:r>
            <a:r>
              <a:rPr lang="fr-CA" dirty="0" err="1">
                <a:solidFill>
                  <a:srgbClr val="000000"/>
                </a:solidFill>
              </a:rPr>
              <a:t>DFGe</a:t>
            </a:r>
            <a:r>
              <a:rPr lang="fr-CA" dirty="0">
                <a:solidFill>
                  <a:srgbClr val="000000"/>
                </a:solidFill>
              </a:rPr>
              <a:t> </a:t>
            </a:r>
            <a:r>
              <a:rPr lang="fr-CA" baseline="0" dirty="0">
                <a:solidFill>
                  <a:srgbClr val="000000"/>
                </a:solidFill>
              </a:rPr>
              <a:t>20-&lt; 45 </a:t>
            </a:r>
            <a:r>
              <a:rPr lang="fr-CA" baseline="0" dirty="0" err="1">
                <a:solidFill>
                  <a:srgbClr val="000000"/>
                </a:solidFill>
              </a:rPr>
              <a:t>mL</a:t>
            </a:r>
            <a:r>
              <a:rPr lang="fr-CA" baseline="0" dirty="0">
                <a:solidFill>
                  <a:srgbClr val="000000"/>
                </a:solidFill>
              </a:rPr>
              <a:t>/min/1,73m</a:t>
            </a:r>
            <a:r>
              <a:rPr lang="fr-CA" baseline="30000" dirty="0">
                <a:solidFill>
                  <a:srgbClr val="000000"/>
                </a:solidFill>
              </a:rPr>
              <a:t>2</a:t>
            </a:r>
            <a:r>
              <a:rPr lang="fr-CA" baseline="0" dirty="0">
                <a:solidFill>
                  <a:srgbClr val="000000"/>
                </a:solidFill>
              </a:rPr>
              <a:t>, quel que soit le niveau d’albuminurie, ou avec un </a:t>
            </a:r>
            <a:r>
              <a:rPr lang="fr-CA" dirty="0" err="1">
                <a:solidFill>
                  <a:srgbClr val="000000"/>
                </a:solidFill>
              </a:rPr>
              <a:t>DFGe</a:t>
            </a:r>
            <a:r>
              <a:rPr lang="fr-CA" baseline="0" dirty="0">
                <a:solidFill>
                  <a:srgbClr val="000000"/>
                </a:solidFill>
              </a:rPr>
              <a:t> ≥ 45-90 </a:t>
            </a:r>
            <a:r>
              <a:rPr lang="fr-CA" baseline="0" dirty="0" err="1">
                <a:solidFill>
                  <a:srgbClr val="000000"/>
                </a:solidFill>
              </a:rPr>
              <a:t>mL</a:t>
            </a:r>
            <a:r>
              <a:rPr lang="fr-CA" baseline="0" dirty="0">
                <a:solidFill>
                  <a:srgbClr val="000000"/>
                </a:solidFill>
              </a:rPr>
              <a:t>/min/1,73 m</a:t>
            </a:r>
            <a:r>
              <a:rPr lang="fr-CA" baseline="30000" dirty="0">
                <a:solidFill>
                  <a:srgbClr val="000000"/>
                </a:solidFill>
              </a:rPr>
              <a:t>2 </a:t>
            </a:r>
            <a:r>
              <a:rPr lang="fr-CA" baseline="0" dirty="0">
                <a:solidFill>
                  <a:srgbClr val="000000"/>
                </a:solidFill>
              </a:rPr>
              <a:t>avec un RAC ≥ 20 mg/</a:t>
            </a:r>
            <a:r>
              <a:rPr lang="fr-CA" baseline="0" dirty="0" err="1">
                <a:solidFill>
                  <a:srgbClr val="000000"/>
                </a:solidFill>
              </a:rPr>
              <a:t>mmol</a:t>
            </a:r>
            <a:r>
              <a:rPr lang="fr-CA" baseline="0" dirty="0">
                <a:solidFill>
                  <a:srgbClr val="000000"/>
                </a:solidFill>
              </a:rPr>
              <a:t> à la visite de dépistage sous </a:t>
            </a:r>
            <a:r>
              <a:rPr lang="fr-CA" baseline="0" dirty="0" err="1">
                <a:solidFill>
                  <a:srgbClr val="000000"/>
                </a:solidFill>
              </a:rPr>
              <a:t>inh</a:t>
            </a:r>
            <a:r>
              <a:rPr lang="fr-CA" dirty="0">
                <a:solidFill>
                  <a:srgbClr val="000000"/>
                </a:solidFill>
              </a:rPr>
              <a:t>. système RAA</a:t>
            </a:r>
            <a:r>
              <a:rPr lang="fr-CA" baseline="0" dirty="0">
                <a:solidFill>
                  <a:srgbClr val="000000"/>
                </a:solidFill>
              </a:rPr>
              <a:t> (sans critère d’exclusion : maladie des reins polykystiques, greffé rénal, acidocétose &lt; 5 ans, TAS &lt; 90 ou &gt; 180 </a:t>
            </a:r>
            <a:r>
              <a:rPr lang="fr-CA" baseline="0" dirty="0" err="1">
                <a:solidFill>
                  <a:srgbClr val="000000"/>
                </a:solidFill>
              </a:rPr>
              <a:t>mmHg</a:t>
            </a:r>
            <a:r>
              <a:rPr lang="fr-CA" baseline="0" dirty="0">
                <a:solidFill>
                  <a:srgbClr val="000000"/>
                </a:solidFill>
              </a:rPr>
              <a:t>, ALT &gt; 3xN, diabète type 1, grossesse, allaitement, etc.)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76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I</a:t>
            </a:r>
            <a:r>
              <a:rPr lang="fr-CA" dirty="0">
                <a:solidFill>
                  <a:srgbClr val="000000"/>
                </a:solidFill>
              </a:rPr>
              <a:t>ntervention : empagliflozine 10 mg die.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C</a:t>
            </a:r>
            <a:r>
              <a:rPr lang="fr-CA" dirty="0">
                <a:solidFill>
                  <a:srgbClr val="000000"/>
                </a:solidFill>
              </a:rPr>
              <a:t>omparateur : placébo.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O</a:t>
            </a:r>
            <a:r>
              <a:rPr lang="fr-CA" dirty="0">
                <a:solidFill>
                  <a:srgbClr val="000000"/>
                </a:solidFill>
              </a:rPr>
              <a:t>bjectifs (critère de jugement principal) : composite de progression de maladie rénale (IRC terminale, une baisse soutenue du </a:t>
            </a:r>
            <a:r>
              <a:rPr lang="fr-CA" dirty="0" err="1">
                <a:solidFill>
                  <a:srgbClr val="000000"/>
                </a:solidFill>
              </a:rPr>
              <a:t>DFGe</a:t>
            </a:r>
            <a:r>
              <a:rPr lang="fr-CA" dirty="0">
                <a:solidFill>
                  <a:srgbClr val="000000"/>
                </a:solidFill>
              </a:rPr>
              <a:t> &lt;10 </a:t>
            </a:r>
            <a:r>
              <a:rPr lang="fr-CA" dirty="0" err="1">
                <a:solidFill>
                  <a:srgbClr val="000000"/>
                </a:solidFill>
              </a:rPr>
              <a:t>mL</a:t>
            </a:r>
            <a:r>
              <a:rPr lang="fr-CA" dirty="0">
                <a:solidFill>
                  <a:srgbClr val="000000"/>
                </a:solidFill>
              </a:rPr>
              <a:t>/min/1,73 m² ou une baisse soutenue du </a:t>
            </a:r>
            <a:r>
              <a:rPr lang="fr-CA" dirty="0" err="1">
                <a:solidFill>
                  <a:srgbClr val="000000"/>
                </a:solidFill>
              </a:rPr>
              <a:t>DFGe</a:t>
            </a:r>
            <a:r>
              <a:rPr lang="fr-CA" dirty="0">
                <a:solidFill>
                  <a:srgbClr val="000000"/>
                </a:solidFill>
              </a:rPr>
              <a:t> ≥ 40 %) ou une mortalité de cause rénale ou cardiovasculaire.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54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4800" y="195263"/>
            <a:ext cx="11582400" cy="1143000"/>
          </a:xfrm>
        </p:spPr>
        <p:txBody>
          <a:bodyPr wrap="square" anchor="ctr">
            <a:normAutofit/>
          </a:bodyPr>
          <a:lstStyle/>
          <a:p>
            <a:r>
              <a:rPr lang="fr-CA" b="0"/>
              <a:t>Analyses statistiques</a:t>
            </a:r>
          </a:p>
        </p:txBody>
      </p:sp>
      <p:pic>
        <p:nvPicPr>
          <p:cNvPr id="9" name="Picture 4" descr="Graphique financier numérique">
            <a:extLst>
              <a:ext uri="{FF2B5EF4-FFF2-40B4-BE49-F238E27FC236}">
                <a16:creationId xmlns:a16="http://schemas.microsoft.com/office/drawing/2014/main" xmlns="" id="{C9D60C54-9A08-12CB-DD63-33BDF1BDA1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020" b="1635"/>
          <a:stretch/>
        </p:blipFill>
        <p:spPr>
          <a:xfrm>
            <a:off x="304800" y="1600200"/>
            <a:ext cx="11582400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861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Suivi : 2 ans.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Suivi des patients = 99,1%.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Sites : 241 entres dans 8 pays (Canada, É-U, UK, Allemagne, Chine, Japon, etc.).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Financement : commanditée par </a:t>
            </a:r>
            <a:r>
              <a:rPr lang="en-US" dirty="0">
                <a:solidFill>
                  <a:srgbClr val="000000"/>
                </a:solidFill>
              </a:rPr>
              <a:t>Boehringer Ingelheim et Eli Lilly.</a:t>
            </a: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90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b="0" dirty="0">
                <a:solidFill>
                  <a:srgbClr val="000000"/>
                </a:solidFill>
              </a:rPr>
              <a:t>Flot des </a:t>
            </a:r>
            <a:br>
              <a:rPr lang="fr-CA" b="0" dirty="0">
                <a:solidFill>
                  <a:srgbClr val="000000"/>
                </a:solidFill>
              </a:rPr>
            </a:br>
            <a:r>
              <a:rPr lang="fr-CA" b="0" dirty="0">
                <a:solidFill>
                  <a:srgbClr val="000000"/>
                </a:solidFill>
              </a:rPr>
              <a:t>participants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0"/>
            <a:ext cx="5764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11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4800" y="195263"/>
            <a:ext cx="4279032" cy="1143000"/>
          </a:xfrm>
        </p:spPr>
        <p:txBody>
          <a:bodyPr/>
          <a:lstStyle/>
          <a:p>
            <a:pPr algn="l"/>
            <a:r>
              <a:rPr lang="fr-CA" b="0" dirty="0">
                <a:solidFill>
                  <a:srgbClr val="000000"/>
                </a:solidFill>
              </a:rPr>
              <a:t>Caractéristiques des patients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0"/>
            <a:ext cx="4602399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183109"/>
            <a:ext cx="5893420" cy="367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53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Résultats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628800"/>
            <a:ext cx="9220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02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0"/>
            <a:ext cx="5649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48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00"/>
            <a:ext cx="12192000" cy="602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12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Sous-groupes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0E6F4A7-5FE2-4245-8ED0-24DCC8AEA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376" y="1438063"/>
            <a:ext cx="8821248" cy="541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6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La question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Chez les sujets avec insuffisance rénale chronique, y compris les sujets non diabétiques, est-ce que l’empagliflozine amène un bénéfice rénal et cardiovasculaire comparativement au placébo tout en étant sécuritaire ? </a:t>
            </a:r>
          </a:p>
        </p:txBody>
      </p:sp>
    </p:spTree>
    <p:extLst>
      <p:ext uri="{BB962C8B-B14F-4D97-AF65-F5344CB8AC3E}">
        <p14:creationId xmlns:p14="http://schemas.microsoft.com/office/powerpoint/2010/main" val="3386026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Sous-groupes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50" y="2348880"/>
            <a:ext cx="86741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00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800100"/>
            <a:ext cx="11303000" cy="52451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 bwMode="auto">
          <a:xfrm>
            <a:off x="444500" y="5661248"/>
            <a:ext cx="4715396" cy="50405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297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Effets indésirables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17" y="2132856"/>
            <a:ext cx="1074976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46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0"/>
            <a:ext cx="5444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9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0"/>
            <a:ext cx="5163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42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Autres effets du traitement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53" y="1410391"/>
            <a:ext cx="6584093" cy="544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7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Conclusion des auteurs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Parmi un large éventail de patients atteints d’insuffisance rénale chronique, l’empagliflozine a réduit le risque de progression de maladie rénale ou de décès de causes cardiovasculaires comparativement au placebo.</a:t>
            </a:r>
          </a:p>
        </p:txBody>
      </p:sp>
    </p:spTree>
    <p:extLst>
      <p:ext uri="{BB962C8B-B14F-4D97-AF65-F5344CB8AC3E}">
        <p14:creationId xmlns:p14="http://schemas.microsoft.com/office/powerpoint/2010/main" val="1614812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Critique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sz="3000" dirty="0">
                <a:solidFill>
                  <a:srgbClr val="000000"/>
                </a:solidFill>
              </a:rPr>
              <a:t>Forces : </a:t>
            </a:r>
          </a:p>
          <a:p>
            <a:pPr>
              <a:buNone/>
            </a:pPr>
            <a:endParaRPr lang="fr-CA" sz="3000" dirty="0">
              <a:solidFill>
                <a:srgbClr val="000000"/>
              </a:solidFill>
            </a:endParaRPr>
          </a:p>
          <a:p>
            <a:pPr>
              <a:buNone/>
            </a:pPr>
            <a:endParaRPr lang="fr-CA" sz="30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sz="3000" dirty="0">
                <a:solidFill>
                  <a:srgbClr val="000000"/>
                </a:solidFill>
              </a:rPr>
              <a:t>Limitations :</a:t>
            </a:r>
          </a:p>
        </p:txBody>
      </p:sp>
    </p:spTree>
    <p:extLst>
      <p:ext uri="{BB962C8B-B14F-4D97-AF65-F5344CB8AC3E}">
        <p14:creationId xmlns:p14="http://schemas.microsoft.com/office/powerpoint/2010/main" val="1410681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Implications cliniques</a:t>
            </a:r>
          </a:p>
        </p:txBody>
      </p:sp>
    </p:spTree>
    <p:extLst>
      <p:ext uri="{BB962C8B-B14F-4D97-AF65-F5344CB8AC3E}">
        <p14:creationId xmlns:p14="http://schemas.microsoft.com/office/powerpoint/2010/main" val="2217843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xmlns="" id="{E023C507-8EAF-4833-AC83-15D42C95F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811555"/>
              </p:ext>
            </p:extLst>
          </p:nvPr>
        </p:nvGraphicFramePr>
        <p:xfrm>
          <a:off x="304800" y="620688"/>
          <a:ext cx="11582400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5578">
                  <a:extLst>
                    <a:ext uri="{9D8B030D-6E8A-4147-A177-3AD203B41FA5}">
                      <a16:colId xmlns:a16="http://schemas.microsoft.com/office/drawing/2014/main" xmlns="" val="4068650375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92381284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1959233838"/>
                    </a:ext>
                  </a:extLst>
                </a:gridCol>
                <a:gridCol w="31522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5283">
                <a:tc>
                  <a:txBody>
                    <a:bodyPr/>
                    <a:lstStyle/>
                    <a:p>
                      <a:pPr algn="ctr"/>
                      <a:endParaRPr lang="fr-CA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>
                          <a:solidFill>
                            <a:srgbClr val="000000"/>
                          </a:solidFill>
                        </a:rPr>
                        <a:t>CREDENCE</a:t>
                      </a:r>
                    </a:p>
                    <a:p>
                      <a:pPr algn="ctr"/>
                      <a:r>
                        <a:rPr lang="fr-CA" sz="2400" b="1" dirty="0">
                          <a:solidFill>
                            <a:srgbClr val="000000"/>
                          </a:solidFill>
                        </a:rPr>
                        <a:t>(n = 4401)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>
                          <a:solidFill>
                            <a:srgbClr val="000000"/>
                          </a:solidFill>
                        </a:rPr>
                        <a:t>DAPA-CKD</a:t>
                      </a:r>
                    </a:p>
                    <a:p>
                      <a:pPr algn="ctr"/>
                      <a:r>
                        <a:rPr lang="fr-CA" sz="2400" b="1" dirty="0">
                          <a:solidFill>
                            <a:srgbClr val="000000"/>
                          </a:solidFill>
                        </a:rPr>
                        <a:t>(n = 4304)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>
                          <a:solidFill>
                            <a:srgbClr val="000000"/>
                          </a:solidFill>
                        </a:rPr>
                        <a:t>EMPA-KIDNEY</a:t>
                      </a:r>
                    </a:p>
                    <a:p>
                      <a:pPr algn="ctr"/>
                      <a:r>
                        <a:rPr lang="fr-CA" sz="2400" b="1" dirty="0">
                          <a:solidFill>
                            <a:srgbClr val="000000"/>
                          </a:solidFill>
                        </a:rPr>
                        <a:t>(n = 6609)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6049606"/>
                  </a:ext>
                </a:extLst>
              </a:tr>
              <a:tr h="745283">
                <a:tc>
                  <a:txBody>
                    <a:bodyPr/>
                    <a:lstStyle/>
                    <a:p>
                      <a:pPr algn="l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Médicament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0" dirty="0" err="1">
                          <a:solidFill>
                            <a:srgbClr val="000000"/>
                          </a:solidFill>
                        </a:rPr>
                        <a:t>Canagliflozine</a:t>
                      </a:r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100 mg 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0" dirty="0" err="1">
                          <a:solidFill>
                            <a:srgbClr val="000000"/>
                          </a:solidFill>
                        </a:rPr>
                        <a:t>Dapagliflozine</a:t>
                      </a:r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10 mg 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0" dirty="0" err="1">
                          <a:solidFill>
                            <a:srgbClr val="000000"/>
                          </a:solidFill>
                        </a:rPr>
                        <a:t>Empagliflozine</a:t>
                      </a:r>
                      <a:endParaRPr lang="fr-CA" sz="2400" b="0" dirty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10 mg 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246607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l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Suivi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2,6 ans*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2,4 ans*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2 ans*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5233193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l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Inclusion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ysClr val="windowText" lastClr="000000"/>
                          </a:solidFill>
                        </a:rPr>
                        <a:t>DM2 </a:t>
                      </a: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≥ 30 ans, </a:t>
                      </a:r>
                      <a:r>
                        <a:rPr lang="fr-CA" sz="2000" baseline="0" dirty="0" err="1">
                          <a:solidFill>
                            <a:sysClr val="windowText" lastClr="000000"/>
                          </a:solidFill>
                        </a:rPr>
                        <a:t>DFGe</a:t>
                      </a:r>
                      <a:r>
                        <a:rPr lang="fr-CA" sz="2000" baseline="0" dirty="0">
                          <a:solidFill>
                            <a:sysClr val="windowText" lastClr="000000"/>
                          </a:solidFill>
                        </a:rPr>
                        <a:t> 30-&lt;90 + RAC &gt; 30</a:t>
                      </a:r>
                      <a:endParaRPr lang="fr-FR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0" dirty="0">
                          <a:solidFill>
                            <a:srgbClr val="000000"/>
                          </a:solidFill>
                        </a:rPr>
                        <a:t>DM ou non, </a:t>
                      </a:r>
                      <a:r>
                        <a:rPr lang="fr-CA" sz="2000" b="0" dirty="0" err="1">
                          <a:solidFill>
                            <a:srgbClr val="000000"/>
                          </a:solidFill>
                        </a:rPr>
                        <a:t>DFGe</a:t>
                      </a:r>
                      <a:r>
                        <a:rPr lang="fr-CA" sz="2000" b="0" dirty="0">
                          <a:solidFill>
                            <a:srgbClr val="000000"/>
                          </a:solidFill>
                        </a:rPr>
                        <a:t> 25-75 + RAC &gt; 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0" dirty="0">
                          <a:solidFill>
                            <a:srgbClr val="000000"/>
                          </a:solidFill>
                        </a:rPr>
                        <a:t>DM ou non, </a:t>
                      </a:r>
                      <a:r>
                        <a:rPr lang="fr-CA" sz="2000" b="0" dirty="0" err="1">
                          <a:solidFill>
                            <a:srgbClr val="000000"/>
                          </a:solidFill>
                        </a:rPr>
                        <a:t>DFGe</a:t>
                      </a:r>
                      <a:r>
                        <a:rPr lang="fr-CA" sz="2000" b="0" dirty="0">
                          <a:solidFill>
                            <a:srgbClr val="000000"/>
                          </a:solidFill>
                        </a:rPr>
                        <a:t> 20-&lt;45 </a:t>
                      </a:r>
                      <a:r>
                        <a:rPr lang="fr-CA" sz="2000" b="1" dirty="0">
                          <a:solidFill>
                            <a:srgbClr val="000000"/>
                          </a:solidFill>
                        </a:rPr>
                        <a:t>ou</a:t>
                      </a:r>
                      <a:r>
                        <a:rPr lang="fr-CA" sz="2000" b="0" dirty="0">
                          <a:solidFill>
                            <a:srgbClr val="000000"/>
                          </a:solidFill>
                        </a:rPr>
                        <a:t> 45-90 + RAC &gt; 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8489207"/>
                  </a:ext>
                </a:extLst>
              </a:tr>
              <a:tr h="745283">
                <a:tc>
                  <a:txBody>
                    <a:bodyPr/>
                    <a:lstStyle/>
                    <a:p>
                      <a:pPr algn="l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Critère de jugement 1</a:t>
                      </a:r>
                      <a:r>
                        <a:rPr lang="fr-CA" sz="2400" b="0" baseline="30000" dirty="0">
                          <a:solidFill>
                            <a:srgbClr val="000000"/>
                          </a:solidFill>
                        </a:rPr>
                        <a:t>e</a:t>
                      </a:r>
                      <a:endParaRPr lang="fr-CA" sz="2400" b="0" dirty="0">
                        <a:solidFill>
                          <a:srgbClr val="000000"/>
                        </a:solidFill>
                      </a:endParaRPr>
                    </a:p>
                    <a:p>
                      <a:pPr algn="l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fr-CA" sz="2400" b="0" dirty="0" err="1">
                          <a:solidFill>
                            <a:srgbClr val="000000"/>
                          </a:solidFill>
                        </a:rPr>
                        <a:t>RRi</a:t>
                      </a:r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0,70 </a:t>
                      </a:r>
                    </a:p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(0,59-0,82)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0,61</a:t>
                      </a:r>
                    </a:p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(0,51-0,72)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0,72</a:t>
                      </a:r>
                    </a:p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(0,64-0,82)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512518"/>
                  </a:ext>
                </a:extLst>
              </a:tr>
              <a:tr h="745283">
                <a:tc>
                  <a:txBody>
                    <a:bodyPr/>
                    <a:lstStyle/>
                    <a:p>
                      <a:pPr algn="l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Mortalité CV</a:t>
                      </a:r>
                    </a:p>
                    <a:p>
                      <a:pPr algn="l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fr-CA" sz="2400" b="0" dirty="0" err="1">
                          <a:solidFill>
                            <a:srgbClr val="000000"/>
                          </a:solidFill>
                        </a:rPr>
                        <a:t>RRi</a:t>
                      </a:r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0,78</a:t>
                      </a:r>
                    </a:p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(0,61-1,00)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0,81 </a:t>
                      </a:r>
                    </a:p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(0,58-1,12)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0,84</a:t>
                      </a:r>
                    </a:p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(0,67-1,07)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3267148"/>
                  </a:ext>
                </a:extLst>
              </a:tr>
              <a:tr h="371292">
                <a:tc>
                  <a:txBody>
                    <a:bodyPr/>
                    <a:lstStyle/>
                    <a:p>
                      <a:pPr algn="l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Mortalité totale</a:t>
                      </a:r>
                    </a:p>
                    <a:p>
                      <a:pPr algn="l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fr-CA" sz="2400" b="0" dirty="0" err="1">
                          <a:solidFill>
                            <a:srgbClr val="000000"/>
                          </a:solidFill>
                        </a:rPr>
                        <a:t>RRi</a:t>
                      </a:r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0,83 </a:t>
                      </a:r>
                    </a:p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(0,68-1,02)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0,69</a:t>
                      </a:r>
                    </a:p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(0,53-0,88)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0,87</a:t>
                      </a:r>
                    </a:p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(0,70-1,08)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1166751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9A3C77B-D803-CDCE-609E-8A14A70F59AD}"/>
              </a:ext>
            </a:extLst>
          </p:cNvPr>
          <p:cNvSpPr txBox="1"/>
          <p:nvPr/>
        </p:nvSpPr>
        <p:spPr>
          <a:xfrm>
            <a:off x="335360" y="6237312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000000"/>
                </a:solidFill>
                <a:latin typeface="+mn-lt"/>
              </a:rPr>
              <a:t>* Cessation précoce.</a:t>
            </a:r>
          </a:p>
        </p:txBody>
      </p:sp>
    </p:spTree>
    <p:extLst>
      <p:ext uri="{BB962C8B-B14F-4D97-AF65-F5344CB8AC3E}">
        <p14:creationId xmlns:p14="http://schemas.microsoft.com/office/powerpoint/2010/main" val="1402372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Mise en contexte</a:t>
            </a:r>
          </a:p>
        </p:txBody>
      </p:sp>
    </p:spTree>
    <p:extLst>
      <p:ext uri="{BB962C8B-B14F-4D97-AF65-F5344CB8AC3E}">
        <p14:creationId xmlns:p14="http://schemas.microsoft.com/office/powerpoint/2010/main" val="3353908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A26CF09-216C-75AF-3900-07AFB3528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812" y="188640"/>
            <a:ext cx="4199435" cy="608053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BD4AD87-7CD9-1E4E-4ECF-2AE942E8B898}"/>
              </a:ext>
            </a:extLst>
          </p:cNvPr>
          <p:cNvSpPr txBox="1"/>
          <p:nvPr/>
        </p:nvSpPr>
        <p:spPr>
          <a:xfrm>
            <a:off x="6528048" y="6237312"/>
            <a:ext cx="566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>
                <a:solidFill>
                  <a:srgbClr val="000000"/>
                </a:solidFill>
                <a:latin typeface="+mn-lt"/>
              </a:rPr>
              <a:t>Lancet 2022;400:1788-801.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xmlns="" id="{F56D95E9-8199-78A3-7147-5CD447F356F0}"/>
              </a:ext>
            </a:extLst>
          </p:cNvPr>
          <p:cNvSpPr/>
          <p:nvPr/>
        </p:nvSpPr>
        <p:spPr bwMode="auto">
          <a:xfrm>
            <a:off x="2783632" y="4077072"/>
            <a:ext cx="1008112" cy="57606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781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xmlns="" id="{AEECE167-37EF-7BF2-D495-5376A1346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488"/>
            <a:ext cx="12192000" cy="616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75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xmlns="" id="{C10FA67D-58EC-D652-E131-B79BC15E2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"/>
            <a:ext cx="12192000" cy="61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523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xmlns="" id="{E47C5EE7-4E90-C8A8-DB77-0B84509D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13"/>
            <a:ext cx="12192000" cy="61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994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0"/>
            <a:ext cx="5595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5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859BC9D-9A28-13EC-A3B9-1A9407CF4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052735"/>
            <a:ext cx="5169625" cy="45325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B97EF02-7C3E-AE50-4C16-2AFE44946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976" y="1087015"/>
            <a:ext cx="6115931" cy="453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71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>
                <a:solidFill>
                  <a:srgbClr val="000000"/>
                </a:solidFill>
              </a:rPr>
              <a:t>Autres articles récents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Andersen-</a:t>
            </a:r>
            <a:r>
              <a:rPr lang="en-US" sz="2000" dirty="0" err="1">
                <a:solidFill>
                  <a:srgbClr val="000000"/>
                </a:solidFill>
              </a:rPr>
              <a:t>Ranberg</a:t>
            </a:r>
            <a:r>
              <a:rPr lang="en-US" sz="2000" dirty="0">
                <a:solidFill>
                  <a:srgbClr val="000000"/>
                </a:solidFill>
              </a:rPr>
              <a:t> NC, </a:t>
            </a:r>
            <a:r>
              <a:rPr lang="en-US" sz="2000" dirty="0" err="1">
                <a:solidFill>
                  <a:srgbClr val="000000"/>
                </a:solidFill>
              </a:rPr>
              <a:t>Poulsen</a:t>
            </a:r>
            <a:r>
              <a:rPr lang="en-US" sz="2000" dirty="0">
                <a:solidFill>
                  <a:srgbClr val="000000"/>
                </a:solidFill>
              </a:rPr>
              <a:t> LM, </a:t>
            </a:r>
            <a:r>
              <a:rPr lang="en-US" sz="2000" dirty="0" err="1">
                <a:solidFill>
                  <a:srgbClr val="000000"/>
                </a:solidFill>
              </a:rPr>
              <a:t>Perner</a:t>
            </a:r>
            <a:r>
              <a:rPr lang="en-US" sz="2000" dirty="0">
                <a:solidFill>
                  <a:srgbClr val="000000"/>
                </a:solidFill>
              </a:rPr>
              <a:t> A, </a:t>
            </a:r>
            <a:r>
              <a:rPr lang="en-US" sz="2000" dirty="0" err="1">
                <a:solidFill>
                  <a:srgbClr val="000000"/>
                </a:solidFill>
              </a:rPr>
              <a:t>Wetterslev</a:t>
            </a:r>
            <a:r>
              <a:rPr lang="en-US" sz="2000" dirty="0">
                <a:solidFill>
                  <a:srgbClr val="000000"/>
                </a:solidFill>
              </a:rPr>
              <a:t> J, </a:t>
            </a:r>
            <a:r>
              <a:rPr lang="en-US" sz="2000" dirty="0" err="1">
                <a:solidFill>
                  <a:srgbClr val="000000"/>
                </a:solidFill>
              </a:rPr>
              <a:t>Estrup</a:t>
            </a:r>
            <a:r>
              <a:rPr lang="en-US" sz="2000" dirty="0">
                <a:solidFill>
                  <a:srgbClr val="000000"/>
                </a:solidFill>
              </a:rPr>
              <a:t> S, </a:t>
            </a:r>
            <a:r>
              <a:rPr lang="en-US" sz="2000" dirty="0" err="1">
                <a:solidFill>
                  <a:srgbClr val="000000"/>
                </a:solidFill>
              </a:rPr>
              <a:t>Hastbacka</a:t>
            </a:r>
            <a:r>
              <a:rPr lang="en-US" sz="2000" dirty="0">
                <a:solidFill>
                  <a:srgbClr val="000000"/>
                </a:solidFill>
              </a:rPr>
              <a:t> J, et al. Haloperidol for the Treatment of Delirium in ICU Patients. N </a:t>
            </a:r>
            <a:r>
              <a:rPr lang="en-US" sz="2000" dirty="0" err="1">
                <a:solidFill>
                  <a:srgbClr val="000000"/>
                </a:solidFill>
              </a:rPr>
              <a:t>Engl</a:t>
            </a:r>
            <a:r>
              <a:rPr lang="en-US" sz="2000" dirty="0">
                <a:solidFill>
                  <a:srgbClr val="000000"/>
                </a:solidFill>
              </a:rPr>
              <a:t> J Med. 2022;387(26):2425-35. 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 </a:t>
            </a: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Bhandari S, Mehta S, </a:t>
            </a:r>
            <a:r>
              <a:rPr lang="en-US" sz="2000" dirty="0" err="1">
                <a:solidFill>
                  <a:srgbClr val="000000"/>
                </a:solidFill>
              </a:rPr>
              <a:t>Khwaja</a:t>
            </a:r>
            <a:r>
              <a:rPr lang="en-US" sz="2000" dirty="0">
                <a:solidFill>
                  <a:srgbClr val="000000"/>
                </a:solidFill>
              </a:rPr>
              <a:t> A, Cleland JGF, Ives N, </a:t>
            </a:r>
            <a:r>
              <a:rPr lang="en-US" sz="2000" dirty="0" err="1">
                <a:solidFill>
                  <a:srgbClr val="000000"/>
                </a:solidFill>
              </a:rPr>
              <a:t>Brettell</a:t>
            </a:r>
            <a:r>
              <a:rPr lang="en-US" sz="2000" dirty="0">
                <a:solidFill>
                  <a:srgbClr val="000000"/>
                </a:solidFill>
              </a:rPr>
              <a:t> E, et al. Renin-Angiotensin System Inhibition in Advanced Chronic Kidney Disease. N </a:t>
            </a:r>
            <a:r>
              <a:rPr lang="en-US" sz="2000" dirty="0" err="1">
                <a:solidFill>
                  <a:srgbClr val="000000"/>
                </a:solidFill>
              </a:rPr>
              <a:t>Engl</a:t>
            </a:r>
            <a:r>
              <a:rPr lang="en-US" sz="2000" dirty="0">
                <a:solidFill>
                  <a:srgbClr val="000000"/>
                </a:solidFill>
              </a:rPr>
              <a:t> J Med. 2022;387(22):2021-32. </a:t>
            </a: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 </a:t>
            </a: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</a:rPr>
              <a:t>Ishani</a:t>
            </a:r>
            <a:r>
              <a:rPr lang="en-US" sz="2000" dirty="0">
                <a:solidFill>
                  <a:srgbClr val="000000"/>
                </a:solidFill>
              </a:rPr>
              <a:t> A, Cushman WC, Leatherman SM, Lew RA, Woods P, Glassman PA, et al. </a:t>
            </a:r>
            <a:r>
              <a:rPr lang="en-US" sz="2000" dirty="0" err="1">
                <a:solidFill>
                  <a:srgbClr val="000000"/>
                </a:solidFill>
              </a:rPr>
              <a:t>Chlorthalidone</a:t>
            </a:r>
            <a:r>
              <a:rPr lang="en-US" sz="2000" dirty="0">
                <a:solidFill>
                  <a:srgbClr val="000000"/>
                </a:solidFill>
              </a:rPr>
              <a:t> vs. Hydrochlorothiazide for Hypertension-Cardiovascular Events. N </a:t>
            </a:r>
            <a:r>
              <a:rPr lang="en-US" sz="2000" dirty="0" err="1">
                <a:solidFill>
                  <a:srgbClr val="000000"/>
                </a:solidFill>
              </a:rPr>
              <a:t>Engl</a:t>
            </a:r>
            <a:r>
              <a:rPr lang="en-US" sz="2000" dirty="0">
                <a:solidFill>
                  <a:srgbClr val="000000"/>
                </a:solidFill>
              </a:rPr>
              <a:t> J Med. 2022;387(26):2401-10. 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 </a:t>
            </a: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</a:rPr>
              <a:t>Kalra</a:t>
            </a:r>
            <a:r>
              <a:rPr lang="en-US" sz="2000" dirty="0">
                <a:solidFill>
                  <a:srgbClr val="000000"/>
                </a:solidFill>
              </a:rPr>
              <a:t> PR, Cleland JGF, Petrie MC, Thomson EA, </a:t>
            </a:r>
            <a:r>
              <a:rPr lang="en-US" sz="2000" dirty="0" err="1">
                <a:solidFill>
                  <a:srgbClr val="000000"/>
                </a:solidFill>
              </a:rPr>
              <a:t>Kalra</a:t>
            </a:r>
            <a:r>
              <a:rPr lang="en-US" sz="2000" dirty="0">
                <a:solidFill>
                  <a:srgbClr val="000000"/>
                </a:solidFill>
              </a:rPr>
              <a:t> PA, Squire IB, et al. Intravenous ferric </a:t>
            </a:r>
            <a:r>
              <a:rPr lang="en-US" sz="2000" dirty="0" err="1">
                <a:solidFill>
                  <a:srgbClr val="000000"/>
                </a:solidFill>
              </a:rPr>
              <a:t>derisomaltose</a:t>
            </a:r>
            <a:r>
              <a:rPr lang="en-US" sz="2000" dirty="0">
                <a:solidFill>
                  <a:srgbClr val="000000"/>
                </a:solidFill>
              </a:rPr>
              <a:t> in patients with heart failure and iron deficiency in the UK (IRONMAN): an investigator-initiated, prospective, </a:t>
            </a:r>
            <a:r>
              <a:rPr lang="en-US" sz="2000" dirty="0" err="1">
                <a:solidFill>
                  <a:srgbClr val="000000"/>
                </a:solidFill>
              </a:rPr>
              <a:t>randomised</a:t>
            </a:r>
            <a:r>
              <a:rPr lang="en-US" sz="2000" dirty="0">
                <a:solidFill>
                  <a:srgbClr val="000000"/>
                </a:solidFill>
              </a:rPr>
              <a:t>, open-label, blinded-endpoint trial. Lancet. 2022;400(10369):2199-209. </a:t>
            </a:r>
            <a:endParaRPr lang="fr-CA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266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>
                <a:solidFill>
                  <a:srgbClr val="000000"/>
                </a:solidFill>
              </a:rPr>
              <a:t>Autres articles récents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Lee DS, Straus SE, </a:t>
            </a:r>
            <a:r>
              <a:rPr lang="en-US" sz="2000" dirty="0" err="1">
                <a:solidFill>
                  <a:srgbClr val="000000"/>
                </a:solidFill>
              </a:rPr>
              <a:t>Farkouh</a:t>
            </a:r>
            <a:r>
              <a:rPr lang="en-US" sz="2000" dirty="0">
                <a:solidFill>
                  <a:srgbClr val="000000"/>
                </a:solidFill>
              </a:rPr>
              <a:t> ME, Austin PC, </a:t>
            </a:r>
            <a:r>
              <a:rPr lang="en-US" sz="2000" dirty="0" err="1">
                <a:solidFill>
                  <a:srgbClr val="000000"/>
                </a:solidFill>
              </a:rPr>
              <a:t>Taljaard</a:t>
            </a:r>
            <a:r>
              <a:rPr lang="en-US" sz="2000" dirty="0">
                <a:solidFill>
                  <a:srgbClr val="000000"/>
                </a:solidFill>
              </a:rPr>
              <a:t> M, Chong A, et al. Trial of an Intervention to Improve Acute Heart Failure Outcomes. N </a:t>
            </a:r>
            <a:r>
              <a:rPr lang="en-US" sz="2000" dirty="0" err="1">
                <a:solidFill>
                  <a:srgbClr val="000000"/>
                </a:solidFill>
              </a:rPr>
              <a:t>Engl</a:t>
            </a:r>
            <a:r>
              <a:rPr lang="en-US" sz="2000" dirty="0">
                <a:solidFill>
                  <a:srgbClr val="000000"/>
                </a:solidFill>
              </a:rPr>
              <a:t> J Med. 2023;388(1):22-32. </a:t>
            </a: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 </a:t>
            </a: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Major Extremity Trauma Research C, O'Toole RV, Stein DM, O'Hara NN, Frey KP, Taylor TJ, et al. Aspirin or Low-Molecular-Weight Heparin for </a:t>
            </a:r>
            <a:r>
              <a:rPr lang="en-US" sz="2000" dirty="0" err="1">
                <a:solidFill>
                  <a:srgbClr val="000000"/>
                </a:solidFill>
              </a:rPr>
              <a:t>Thromboprophylaxis</a:t>
            </a:r>
            <a:r>
              <a:rPr lang="en-US" sz="2000" dirty="0">
                <a:solidFill>
                  <a:srgbClr val="000000"/>
                </a:solidFill>
              </a:rPr>
              <a:t> after a Fracture. N </a:t>
            </a:r>
            <a:r>
              <a:rPr lang="en-US" sz="2000" dirty="0" err="1">
                <a:solidFill>
                  <a:srgbClr val="000000"/>
                </a:solidFill>
              </a:rPr>
              <a:t>Engl</a:t>
            </a:r>
            <a:r>
              <a:rPr lang="en-US" sz="2000" dirty="0">
                <a:solidFill>
                  <a:srgbClr val="000000"/>
                </a:solidFill>
              </a:rPr>
              <a:t> J Med. 2023;388(3):203-13. 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 </a:t>
            </a: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sz="2000" dirty="0">
                <a:solidFill>
                  <a:srgbClr val="000000"/>
                </a:solidFill>
              </a:rPr>
              <a:t>van </a:t>
            </a:r>
            <a:r>
              <a:rPr lang="en-CA" sz="2000" dirty="0" err="1">
                <a:solidFill>
                  <a:srgbClr val="000000"/>
                </a:solidFill>
              </a:rPr>
              <a:t>Dyck</a:t>
            </a:r>
            <a:r>
              <a:rPr lang="en-CA" sz="2000" dirty="0">
                <a:solidFill>
                  <a:srgbClr val="000000"/>
                </a:solidFill>
              </a:rPr>
              <a:t> CH, Swanson CJ, </a:t>
            </a:r>
            <a:r>
              <a:rPr lang="en-CA" sz="2000" dirty="0" err="1">
                <a:solidFill>
                  <a:srgbClr val="000000"/>
                </a:solidFill>
              </a:rPr>
              <a:t>Aisen</a:t>
            </a:r>
            <a:r>
              <a:rPr lang="en-CA" sz="2000" dirty="0">
                <a:solidFill>
                  <a:srgbClr val="000000"/>
                </a:solidFill>
              </a:rPr>
              <a:t> P, Bateman RJ, Chen C, Gee M, et al. </a:t>
            </a:r>
            <a:r>
              <a:rPr lang="en-CA" sz="2000" dirty="0" err="1">
                <a:solidFill>
                  <a:srgbClr val="000000"/>
                </a:solidFill>
              </a:rPr>
              <a:t>Lecanemab</a:t>
            </a:r>
            <a:r>
              <a:rPr lang="en-CA" sz="2000" dirty="0">
                <a:solidFill>
                  <a:srgbClr val="000000"/>
                </a:solidFill>
              </a:rPr>
              <a:t> in Early Alzheimer's Disease. N </a:t>
            </a:r>
            <a:r>
              <a:rPr lang="en-CA" sz="2000" dirty="0" err="1">
                <a:solidFill>
                  <a:srgbClr val="000000"/>
                </a:solidFill>
              </a:rPr>
              <a:t>Engl</a:t>
            </a:r>
            <a:r>
              <a:rPr lang="en-CA" sz="2000" dirty="0">
                <a:solidFill>
                  <a:srgbClr val="000000"/>
                </a:solidFill>
              </a:rPr>
              <a:t> J Med. 2023;388(1):9-21. </a:t>
            </a:r>
            <a:endParaRPr lang="fr-F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542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>
                <a:solidFill>
                  <a:srgbClr val="000000"/>
                </a:solidFill>
              </a:rPr>
              <a:t>Guides de pratique récents</a:t>
            </a:r>
            <a:endParaRPr lang="fr-FR" b="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>
                <a:solidFill>
                  <a:srgbClr val="000000"/>
                </a:solidFill>
              </a:rPr>
              <a:t>Isselbacher</a:t>
            </a:r>
            <a:r>
              <a:rPr lang="en-US" sz="2400" dirty="0">
                <a:solidFill>
                  <a:srgbClr val="000000"/>
                </a:solidFill>
              </a:rPr>
              <a:t> EM, </a:t>
            </a:r>
            <a:r>
              <a:rPr lang="en-US" sz="2400" dirty="0" err="1">
                <a:solidFill>
                  <a:srgbClr val="000000"/>
                </a:solidFill>
              </a:rPr>
              <a:t>Preventza</a:t>
            </a:r>
            <a:r>
              <a:rPr lang="en-US" sz="2400" dirty="0">
                <a:solidFill>
                  <a:srgbClr val="000000"/>
                </a:solidFill>
              </a:rPr>
              <a:t> O, Hamilton Black J, 3rd, </a:t>
            </a:r>
            <a:r>
              <a:rPr lang="en-US" sz="2400" dirty="0" err="1">
                <a:solidFill>
                  <a:srgbClr val="000000"/>
                </a:solidFill>
              </a:rPr>
              <a:t>Augoustides</a:t>
            </a:r>
            <a:r>
              <a:rPr lang="en-US" sz="2400" dirty="0">
                <a:solidFill>
                  <a:srgbClr val="000000"/>
                </a:solidFill>
              </a:rPr>
              <a:t> JG, Beck AW, Bolen MA, et al. 2022 ACC/AHA Guideline for the Diagnosis and Management of Aortic Disease: A Report of the American Heart Association/American College of Cardiology Joint Committee on Clinical Practice Guidelines. Circulation. 2022;146(24):e334-e482.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 </a:t>
            </a:r>
            <a:endParaRPr lang="fr-F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000000"/>
                </a:solidFill>
              </a:rPr>
              <a:t>Flamm</a:t>
            </a:r>
            <a:r>
              <a:rPr lang="en-US" sz="2400" dirty="0">
                <a:solidFill>
                  <a:srgbClr val="000000"/>
                </a:solidFill>
              </a:rPr>
              <a:t> SL, Wong F, </a:t>
            </a:r>
            <a:r>
              <a:rPr lang="en-US" sz="2400" dirty="0" err="1">
                <a:solidFill>
                  <a:srgbClr val="000000"/>
                </a:solidFill>
              </a:rPr>
              <a:t>Ahn</a:t>
            </a:r>
            <a:r>
              <a:rPr lang="en-US" sz="2400" dirty="0">
                <a:solidFill>
                  <a:srgbClr val="000000"/>
                </a:solidFill>
              </a:rPr>
              <a:t> J, Kamath PS. AGA Clinical Practice Update on the Evaluation and Management of Acute Kidney Injury in Patients With Cirrhosis: Expert Review. </a:t>
            </a:r>
            <a:r>
              <a:rPr lang="en-US" sz="2400" dirty="0" err="1">
                <a:solidFill>
                  <a:srgbClr val="000000"/>
                </a:solidFill>
              </a:rPr>
              <a:t>Clin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Gastroenterol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Hepatol</a:t>
            </a:r>
            <a:r>
              <a:rPr lang="en-US" sz="2400" dirty="0">
                <a:solidFill>
                  <a:srgbClr val="000000"/>
                </a:solidFill>
              </a:rPr>
              <a:t>. 2022;20(12):2707-2716. </a:t>
            </a:r>
            <a:endParaRPr lang="fr-F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 </a:t>
            </a:r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697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>
                <a:solidFill>
                  <a:srgbClr val="000000"/>
                </a:solidFill>
              </a:rPr>
              <a:t>Guides de pratique récents</a:t>
            </a:r>
            <a:endParaRPr lang="fr-FR" b="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Rubio-Tapia </a:t>
            </a:r>
            <a:r>
              <a:rPr lang="en-US" sz="2400" dirty="0">
                <a:solidFill>
                  <a:srgbClr val="000000"/>
                </a:solidFill>
              </a:rPr>
              <a:t>A, Hill ID, Semrad C, Kelly CP, </a:t>
            </a:r>
            <a:r>
              <a:rPr lang="en-US" sz="2400" dirty="0" err="1">
                <a:solidFill>
                  <a:srgbClr val="000000"/>
                </a:solidFill>
              </a:rPr>
              <a:t>Lebwohl</a:t>
            </a:r>
            <a:r>
              <a:rPr lang="en-US" sz="2400" dirty="0">
                <a:solidFill>
                  <a:srgbClr val="000000"/>
                </a:solidFill>
              </a:rPr>
              <a:t> B. American College of Gastroenterology Guidelines Update: Diagnosis and Management of Celiac Disease. Am J </a:t>
            </a:r>
            <a:r>
              <a:rPr lang="en-US" sz="2400" dirty="0" err="1">
                <a:solidFill>
                  <a:srgbClr val="000000"/>
                </a:solidFill>
              </a:rPr>
              <a:t>Gastroenterol</a:t>
            </a:r>
            <a:r>
              <a:rPr lang="en-US" sz="2400" dirty="0">
                <a:solidFill>
                  <a:srgbClr val="000000"/>
                </a:solidFill>
              </a:rPr>
              <a:t>. 2023;118(1):59-76.  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Gandhi RT, </a:t>
            </a:r>
            <a:r>
              <a:rPr lang="en-US" sz="2400" dirty="0" err="1">
                <a:solidFill>
                  <a:srgbClr val="000000"/>
                </a:solidFill>
              </a:rPr>
              <a:t>Bedimo</a:t>
            </a:r>
            <a:r>
              <a:rPr lang="en-US" sz="2400" dirty="0">
                <a:solidFill>
                  <a:srgbClr val="000000"/>
                </a:solidFill>
              </a:rPr>
              <a:t> R, Hoy JF, </a:t>
            </a:r>
            <a:r>
              <a:rPr lang="en-US" sz="2400" dirty="0" err="1">
                <a:solidFill>
                  <a:srgbClr val="000000"/>
                </a:solidFill>
              </a:rPr>
              <a:t>Landovitz</a:t>
            </a:r>
            <a:r>
              <a:rPr lang="en-US" sz="2400" dirty="0">
                <a:solidFill>
                  <a:srgbClr val="000000"/>
                </a:solidFill>
              </a:rPr>
              <a:t> RJ, Smith DM, Eaton EF, Lehmann C, Springer SA, Sax PE, Thompson MA, Benson CA, </a:t>
            </a:r>
            <a:r>
              <a:rPr lang="en-US" sz="2400" dirty="0" err="1">
                <a:solidFill>
                  <a:srgbClr val="000000"/>
                </a:solidFill>
              </a:rPr>
              <a:t>Buchbinder</a:t>
            </a:r>
            <a:r>
              <a:rPr lang="en-US" sz="2400" dirty="0">
                <a:solidFill>
                  <a:srgbClr val="000000"/>
                </a:solidFill>
              </a:rPr>
              <a:t> SP, Del Rio C, </a:t>
            </a:r>
            <a:r>
              <a:rPr lang="en-US" sz="2400" dirty="0" err="1">
                <a:solidFill>
                  <a:srgbClr val="000000"/>
                </a:solidFill>
              </a:rPr>
              <a:t>Eron</a:t>
            </a:r>
            <a:r>
              <a:rPr lang="en-US" sz="2400" dirty="0">
                <a:solidFill>
                  <a:srgbClr val="000000"/>
                </a:solidFill>
              </a:rPr>
              <a:t> JJ Jr, </a:t>
            </a:r>
            <a:r>
              <a:rPr lang="en-US" sz="2400" dirty="0" err="1">
                <a:solidFill>
                  <a:srgbClr val="000000"/>
                </a:solidFill>
              </a:rPr>
              <a:t>Günthard</a:t>
            </a:r>
            <a:r>
              <a:rPr lang="en-US" sz="2400" dirty="0">
                <a:solidFill>
                  <a:srgbClr val="000000"/>
                </a:solidFill>
              </a:rPr>
              <a:t> HF, Molina JM, Jacobsen DM, </a:t>
            </a:r>
            <a:r>
              <a:rPr lang="en-US" sz="2400" dirty="0" err="1">
                <a:solidFill>
                  <a:srgbClr val="000000"/>
                </a:solidFill>
              </a:rPr>
              <a:t>Saag</a:t>
            </a:r>
            <a:r>
              <a:rPr lang="en-US" sz="2400" dirty="0">
                <a:solidFill>
                  <a:srgbClr val="000000"/>
                </a:solidFill>
              </a:rPr>
              <a:t> MS. Antiretroviral Drugs for Treatment and Prevention of HIV Infection in Adults: 2022 Recommendations of the International Antiviral Society-USA Panel. JAMA. 2023;329(1):63-84. </a:t>
            </a:r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6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0"/>
            <a:ext cx="9788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5" y="580279"/>
            <a:ext cx="8260080" cy="572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4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EB32B33-77FF-7280-646B-1FCEC21D3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40" y="290074"/>
            <a:ext cx="10174120" cy="62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64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able&#10;&#10;Description générée automatiquement">
            <a:extLst>
              <a:ext uri="{FF2B5EF4-FFF2-40B4-BE49-F238E27FC236}">
                <a16:creationId xmlns:a16="http://schemas.microsoft.com/office/drawing/2014/main" xmlns="" id="{7873F331-5ED6-18C5-0274-65D8AEE88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29" y="1104575"/>
            <a:ext cx="11231542" cy="46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85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xmlns="" id="{94F42BF4-0DD9-C7E2-81DA-B45ED762C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231" y="933101"/>
            <a:ext cx="7249537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5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able&#10;&#10;Description générée automatiquement">
            <a:extLst>
              <a:ext uri="{FF2B5EF4-FFF2-40B4-BE49-F238E27FC236}">
                <a16:creationId xmlns:a16="http://schemas.microsoft.com/office/drawing/2014/main" xmlns="" id="{7B530554-4AE3-26B1-28D0-40EEE844F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520" y="775917"/>
            <a:ext cx="7944959" cy="53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50383"/>
      </p:ext>
    </p:extLst>
  </p:cSld>
  <p:clrMapOvr>
    <a:masterClrMapping/>
  </p:clrMapOvr>
</p:sld>
</file>

<file path=ppt/theme/theme1.xml><?xml version="1.0" encoding="utf-8"?>
<a:theme xmlns:a="http://schemas.openxmlformats.org/drawingml/2006/main" name="FondFac-pale2009">
  <a:themeElements>
    <a:clrScheme name="">
      <a:dk1>
        <a:srgbClr val="0063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53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FondFac-pale2009</Template>
  <TotalTime>2720</TotalTime>
  <Words>669</Words>
  <Application>Microsoft Macintosh PowerPoint</Application>
  <PresentationFormat>Grand écran</PresentationFormat>
  <Paragraphs>154</Paragraphs>
  <Slides>39</Slides>
  <Notes>39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6" baseType="lpstr">
      <vt:lpstr>BlinkMacSystemFont</vt:lpstr>
      <vt:lpstr>Calibri</vt:lpstr>
      <vt:lpstr>ＭＳ Ｐゴシック</vt:lpstr>
      <vt:lpstr>Source Sans Pro</vt:lpstr>
      <vt:lpstr>Times</vt:lpstr>
      <vt:lpstr>Arial</vt:lpstr>
      <vt:lpstr>FondFac-pale2009</vt:lpstr>
      <vt:lpstr>Empagliflozin in Patients with Chronic Kidney Disease </vt:lpstr>
      <vt:lpstr>La question clinique</vt:lpstr>
      <vt:lpstr>Mise en contexte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Méthode</vt:lpstr>
      <vt:lpstr>Méthode</vt:lpstr>
      <vt:lpstr>Analyses statistiques</vt:lpstr>
      <vt:lpstr>Contexte</vt:lpstr>
      <vt:lpstr>Flot des  participants</vt:lpstr>
      <vt:lpstr>Caractéristiques des patients</vt:lpstr>
      <vt:lpstr>Résultats</vt:lpstr>
      <vt:lpstr>Présentation PowerPoint</vt:lpstr>
      <vt:lpstr>Présentation PowerPoint</vt:lpstr>
      <vt:lpstr>Sous-groupes</vt:lpstr>
      <vt:lpstr>Sous-groupes</vt:lpstr>
      <vt:lpstr>Présentation PowerPoint</vt:lpstr>
      <vt:lpstr>Effets indésirables</vt:lpstr>
      <vt:lpstr>Présentation PowerPoint</vt:lpstr>
      <vt:lpstr>Présentation PowerPoint</vt:lpstr>
      <vt:lpstr>Autres effets du traitement</vt:lpstr>
      <vt:lpstr>Conclusion des auteurs</vt:lpstr>
      <vt:lpstr>Critique</vt:lpstr>
      <vt:lpstr>Implications cliniques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Autres articles récents</vt:lpstr>
      <vt:lpstr>Autres articles récents</vt:lpstr>
      <vt:lpstr>Guides de pratique récents</vt:lpstr>
      <vt:lpstr>Guides de pratique récents</vt:lpstr>
    </vt:vector>
  </TitlesOfParts>
  <Company>FMSS Université de Sherbrooke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lanl1401</dc:creator>
  <cp:lastModifiedBy>Utilisateur de Microsoft Office</cp:lastModifiedBy>
  <cp:revision>212</cp:revision>
  <cp:lastPrinted>2016-05-19T00:31:48Z</cp:lastPrinted>
  <dcterms:created xsi:type="dcterms:W3CDTF">2014-05-27T15:07:23Z</dcterms:created>
  <dcterms:modified xsi:type="dcterms:W3CDTF">2023-02-12T15:59:56Z</dcterms:modified>
</cp:coreProperties>
</file>