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slideLayouts/slideLayout7.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notesSlides/notesSlide23.xml" ContentType="application/vnd.openxmlformats-officedocument.presentationml.notesSlide+xml"/>
  <Override PartName="/ppt/slideLayouts/slideLayout6.xml" ContentType="application/vnd.openxmlformats-officedocument.presentationml.slideLayout+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266" r:id="rId2"/>
    <p:sldId id="267" r:id="rId3"/>
    <p:sldId id="394" r:id="rId4"/>
    <p:sldId id="268" r:id="rId5"/>
    <p:sldId id="416" r:id="rId6"/>
    <p:sldId id="269" r:id="rId7"/>
    <p:sldId id="415" r:id="rId8"/>
    <p:sldId id="417" r:id="rId9"/>
    <p:sldId id="418" r:id="rId10"/>
    <p:sldId id="409" r:id="rId11"/>
    <p:sldId id="270" r:id="rId12"/>
    <p:sldId id="271" r:id="rId13"/>
    <p:sldId id="405" r:id="rId14"/>
    <p:sldId id="403" r:id="rId15"/>
    <p:sldId id="419" r:id="rId16"/>
    <p:sldId id="423" r:id="rId17"/>
    <p:sldId id="422" r:id="rId18"/>
    <p:sldId id="420" r:id="rId19"/>
    <p:sldId id="274" r:id="rId20"/>
    <p:sldId id="427" r:id="rId21"/>
    <p:sldId id="273" r:id="rId22"/>
    <p:sldId id="395" r:id="rId23"/>
    <p:sldId id="396" r:id="rId24"/>
    <p:sldId id="428" r:id="rId25"/>
    <p:sldId id="397" r:id="rId26"/>
    <p:sldId id="434" r:id="rId27"/>
    <p:sldId id="433" r:id="rId28"/>
  </p:sldIdLst>
  <p:sldSz cx="12192000" cy="6858000"/>
  <p:notesSz cx="6761163" cy="9942513"/>
  <p:defaultTextStyle>
    <a:defPPr>
      <a:defRPr lang="fr-CA"/>
    </a:defPPr>
    <a:lvl1pPr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6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7BE146-2694-4E3C-8B68-F7AFDA50FA35}" v="50" dt="2022-12-06T20:50:06.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3" autoAdjust="0"/>
    <p:restoredTop sz="57956" autoAdjust="0"/>
  </p:normalViewPr>
  <p:slideViewPr>
    <p:cSldViewPr>
      <p:cViewPr varScale="1">
        <p:scale>
          <a:sx n="94" d="100"/>
          <a:sy n="94" d="100"/>
        </p:scale>
        <p:origin x="576" y="192"/>
      </p:cViewPr>
      <p:guideLst>
        <p:guide orient="horz" pos="2160"/>
        <p:guide pos="3840"/>
      </p:guideLst>
    </p:cSldViewPr>
  </p:slideViewPr>
  <p:notesTextViewPr>
    <p:cViewPr>
      <p:scale>
        <a:sx n="100" d="100"/>
        <a:sy n="100" d="100"/>
      </p:scale>
      <p:origin x="0" y="0"/>
    </p:cViewPr>
  </p:notesTextViewPr>
  <p:sorterViewPr>
    <p:cViewPr>
      <p:scale>
        <a:sx n="60" d="100"/>
        <a:sy n="60" d="100"/>
      </p:scale>
      <p:origin x="0" y="0"/>
    </p:cViewPr>
  </p:sorterViewPr>
  <p:notesViewPr>
    <p:cSldViewPr>
      <p:cViewPr varScale="1">
        <p:scale>
          <a:sx n="85" d="100"/>
          <a:sy n="85" d="100"/>
        </p:scale>
        <p:origin x="-3150" y="-90"/>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4" Type="http://schemas.openxmlformats.org/officeDocument/2006/relationships/tableStyles" Target="tableStyles.xml"/><Relationship Id="rId50" Type="http://schemas.openxmlformats.org/officeDocument/2006/relationships/customXml" Target="../customXml/item1.xml"/><Relationship Id="rId25" Type="http://schemas.openxmlformats.org/officeDocument/2006/relationships/slide" Target="slides/slide24.xml"/><Relationship Id="rId7" Type="http://schemas.openxmlformats.org/officeDocument/2006/relationships/slide" Target="slides/slide6.xml"/><Relationship Id="rId33"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0" Type="http://schemas.openxmlformats.org/officeDocument/2006/relationships/slide" Target="slides/slide19.xml"/><Relationship Id="rId29"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viewProps" Target="viewProps.xml"/><Relationship Id="rId6" Type="http://schemas.openxmlformats.org/officeDocument/2006/relationships/slide" Target="slides/slide5.xml"/><Relationship Id="rId11" Type="http://schemas.openxmlformats.org/officeDocument/2006/relationships/slide" Target="slides/slide10.xml"/><Relationship Id="rId49" Type="http://schemas.microsoft.com/office/2015/10/relationships/revisionInfo" Target="revisionInfo.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15" Type="http://schemas.openxmlformats.org/officeDocument/2006/relationships/slide" Target="slides/slide14.xml"/><Relationship Id="rId3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8"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handoutMaster" Target="handoutMasters/handoutMaster1.xml"/><Relationship Id="rId9" Type="http://schemas.openxmlformats.org/officeDocument/2006/relationships/slide" Target="slides/slide8.xml"/><Relationship Id="rId14" Type="http://schemas.openxmlformats.org/officeDocument/2006/relationships/slide" Target="slides/slide13.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 Lanthier" userId="12cd4454-394f-4197-a3cc-7e41fb7c9215" providerId="ADAL" clId="{D77BE146-2694-4E3C-8B68-F7AFDA50FA35}"/>
    <pc:docChg chg="undo custSel addSld delSld modSld sldOrd">
      <pc:chgData name="Luc Lanthier" userId="12cd4454-394f-4197-a3cc-7e41fb7c9215" providerId="ADAL" clId="{D77BE146-2694-4E3C-8B68-F7AFDA50FA35}" dt="2022-12-06T21:29:55.448" v="12962" actId="20577"/>
      <pc:docMkLst>
        <pc:docMk/>
      </pc:docMkLst>
      <pc:sldChg chg="modNotesTx">
        <pc:chgData name="Luc Lanthier" userId="12cd4454-394f-4197-a3cc-7e41fb7c9215" providerId="ADAL" clId="{D77BE146-2694-4E3C-8B68-F7AFDA50FA35}" dt="2022-12-01T14:44:59.245" v="1731" actId="20577"/>
        <pc:sldMkLst>
          <pc:docMk/>
          <pc:sldMk cId="253909112" sldId="260"/>
        </pc:sldMkLst>
      </pc:sldChg>
      <pc:sldChg chg="modSp mod modNotesTx">
        <pc:chgData name="Luc Lanthier" userId="12cd4454-394f-4197-a3cc-7e41fb7c9215" providerId="ADAL" clId="{D77BE146-2694-4E3C-8B68-F7AFDA50FA35}" dt="2022-12-05T21:27:30.676" v="12211" actId="20577"/>
        <pc:sldMkLst>
          <pc:docMk/>
          <pc:sldMk cId="3309728742" sldId="266"/>
        </pc:sldMkLst>
        <pc:spChg chg="mod">
          <ac:chgData name="Luc Lanthier" userId="12cd4454-394f-4197-a3cc-7e41fb7c9215" providerId="ADAL" clId="{D77BE146-2694-4E3C-8B68-F7AFDA50FA35}" dt="2022-12-01T13:38:58.897" v="23" actId="14100"/>
          <ac:spMkLst>
            <pc:docMk/>
            <pc:sldMk cId="3309728742" sldId="266"/>
            <ac:spMk id="2" creationId="{00000000-0000-0000-0000-000000000000}"/>
          </ac:spMkLst>
        </pc:spChg>
        <pc:spChg chg="mod">
          <ac:chgData name="Luc Lanthier" userId="12cd4454-394f-4197-a3cc-7e41fb7c9215" providerId="ADAL" clId="{D77BE146-2694-4E3C-8B68-F7AFDA50FA35}" dt="2022-12-05T21:27:12.520" v="12208" actId="207"/>
          <ac:spMkLst>
            <pc:docMk/>
            <pc:sldMk cId="3309728742" sldId="266"/>
            <ac:spMk id="3" creationId="{00000000-0000-0000-0000-000000000000}"/>
          </ac:spMkLst>
        </pc:spChg>
      </pc:sldChg>
      <pc:sldChg chg="modSp mod modNotesTx">
        <pc:chgData name="Luc Lanthier" userId="12cd4454-394f-4197-a3cc-7e41fb7c9215" providerId="ADAL" clId="{D77BE146-2694-4E3C-8B68-F7AFDA50FA35}" dt="2022-12-06T14:40:14.136" v="12420" actId="20577"/>
        <pc:sldMkLst>
          <pc:docMk/>
          <pc:sldMk cId="3386026723" sldId="267"/>
        </pc:sldMkLst>
        <pc:spChg chg="mod">
          <ac:chgData name="Luc Lanthier" userId="12cd4454-394f-4197-a3cc-7e41fb7c9215" providerId="ADAL" clId="{D77BE146-2694-4E3C-8B68-F7AFDA50FA35}" dt="2022-12-06T14:40:14.136" v="12420" actId="20577"/>
          <ac:spMkLst>
            <pc:docMk/>
            <pc:sldMk cId="3386026723" sldId="267"/>
            <ac:spMk id="3" creationId="{00000000-0000-0000-0000-000000000000}"/>
          </ac:spMkLst>
        </pc:spChg>
      </pc:sldChg>
      <pc:sldChg chg="modSp mod modNotes modNotesTx">
        <pc:chgData name="Luc Lanthier" userId="12cd4454-394f-4197-a3cc-7e41fb7c9215" providerId="ADAL" clId="{D77BE146-2694-4E3C-8B68-F7AFDA50FA35}" dt="2022-12-06T15:05:34.492" v="12424" actId="20577"/>
        <pc:sldMkLst>
          <pc:docMk/>
          <pc:sldMk cId="3471276380" sldId="268"/>
        </pc:sldMkLst>
        <pc:spChg chg="mod">
          <ac:chgData name="Luc Lanthier" userId="12cd4454-394f-4197-a3cc-7e41fb7c9215" providerId="ADAL" clId="{D77BE146-2694-4E3C-8B68-F7AFDA50FA35}" dt="2022-12-01T15:38:05.410" v="4626" actId="20577"/>
          <ac:spMkLst>
            <pc:docMk/>
            <pc:sldMk cId="3471276380" sldId="268"/>
            <ac:spMk id="3" creationId="{00000000-0000-0000-0000-000000000000}"/>
          </ac:spMkLst>
        </pc:spChg>
      </pc:sldChg>
      <pc:sldChg chg="modSp mod modNotes modNotesTx">
        <pc:chgData name="Luc Lanthier" userId="12cd4454-394f-4197-a3cc-7e41fb7c9215" providerId="ADAL" clId="{D77BE146-2694-4E3C-8B68-F7AFDA50FA35}" dt="2022-12-01T15:47:00.630" v="4898" actId="20577"/>
        <pc:sldMkLst>
          <pc:docMk/>
          <pc:sldMk cId="908554425" sldId="269"/>
        </pc:sldMkLst>
        <pc:spChg chg="mod">
          <ac:chgData name="Luc Lanthier" userId="12cd4454-394f-4197-a3cc-7e41fb7c9215" providerId="ADAL" clId="{D77BE146-2694-4E3C-8B68-F7AFDA50FA35}" dt="2022-12-01T15:44:29.177" v="4881" actId="20577"/>
          <ac:spMkLst>
            <pc:docMk/>
            <pc:sldMk cId="908554425" sldId="269"/>
            <ac:spMk id="3" creationId="{00000000-0000-0000-0000-000000000000}"/>
          </ac:spMkLst>
        </pc:spChg>
      </pc:sldChg>
      <pc:sldChg chg="modSp mod modNotes modNotesTx">
        <pc:chgData name="Luc Lanthier" userId="12cd4454-394f-4197-a3cc-7e41fb7c9215" providerId="ADAL" clId="{D77BE146-2694-4E3C-8B68-F7AFDA50FA35}" dt="2022-12-05T21:33:25.728" v="12282" actId="27636"/>
        <pc:sldMkLst>
          <pc:docMk/>
          <pc:sldMk cId="1169490022" sldId="270"/>
        </pc:sldMkLst>
        <pc:spChg chg="mod">
          <ac:chgData name="Luc Lanthier" userId="12cd4454-394f-4197-a3cc-7e41fb7c9215" providerId="ADAL" clId="{D77BE146-2694-4E3C-8B68-F7AFDA50FA35}" dt="2022-12-05T21:28:06.866" v="12219" actId="20577"/>
          <ac:spMkLst>
            <pc:docMk/>
            <pc:sldMk cId="1169490022" sldId="270"/>
            <ac:spMk id="3" creationId="{00000000-0000-0000-0000-000000000000}"/>
          </ac:spMkLst>
        </pc:spChg>
      </pc:sldChg>
      <pc:sldChg chg="modSp mod modNotesTx">
        <pc:chgData name="Luc Lanthier" userId="12cd4454-394f-4197-a3cc-7e41fb7c9215" providerId="ADAL" clId="{D77BE146-2694-4E3C-8B68-F7AFDA50FA35}" dt="2022-12-05T21:28:26.593" v="12220" actId="1076"/>
        <pc:sldMkLst>
          <pc:docMk/>
          <pc:sldMk cId="3648211932" sldId="271"/>
        </pc:sldMkLst>
        <pc:picChg chg="mod">
          <ac:chgData name="Luc Lanthier" userId="12cd4454-394f-4197-a3cc-7e41fb7c9215" providerId="ADAL" clId="{D77BE146-2694-4E3C-8B68-F7AFDA50FA35}" dt="2022-12-05T21:28:26.593" v="12220" actId="1076"/>
          <ac:picMkLst>
            <pc:docMk/>
            <pc:sldMk cId="3648211932" sldId="271"/>
            <ac:picMk id="2" creationId="{00000000-0000-0000-0000-000000000000}"/>
          </ac:picMkLst>
        </pc:picChg>
      </pc:sldChg>
      <pc:sldChg chg="modNotes modNotesTx">
        <pc:chgData name="Luc Lanthier" userId="12cd4454-394f-4197-a3cc-7e41fb7c9215" providerId="ADAL" clId="{D77BE146-2694-4E3C-8B68-F7AFDA50FA35}" dt="2022-12-06T21:29:55.448" v="12962" actId="20577"/>
        <pc:sldMkLst>
          <pc:docMk/>
          <pc:sldMk cId="1410681031" sldId="273"/>
        </pc:sldMkLst>
      </pc:sldChg>
      <pc:sldChg chg="modSp mod modNotesTx">
        <pc:chgData name="Luc Lanthier" userId="12cd4454-394f-4197-a3cc-7e41fb7c9215" providerId="ADAL" clId="{D77BE146-2694-4E3C-8B68-F7AFDA50FA35}" dt="2022-12-01T16:15:10.825" v="6082" actId="20577"/>
        <pc:sldMkLst>
          <pc:docMk/>
          <pc:sldMk cId="1075346554" sldId="274"/>
        </pc:sldMkLst>
        <pc:spChg chg="mod">
          <ac:chgData name="Luc Lanthier" userId="12cd4454-394f-4197-a3cc-7e41fb7c9215" providerId="ADAL" clId="{D77BE146-2694-4E3C-8B68-F7AFDA50FA35}" dt="2022-12-01T14:09:15.215" v="1329" actId="20577"/>
          <ac:spMkLst>
            <pc:docMk/>
            <pc:sldMk cId="1075346554" sldId="274"/>
            <ac:spMk id="2" creationId="{00000000-0000-0000-0000-000000000000}"/>
          </ac:spMkLst>
        </pc:spChg>
      </pc:sldChg>
      <pc:sldChg chg="del">
        <pc:chgData name="Luc Lanthier" userId="12cd4454-394f-4197-a3cc-7e41fb7c9215" providerId="ADAL" clId="{D77BE146-2694-4E3C-8B68-F7AFDA50FA35}" dt="2022-12-01T14:07:47.307" v="1201" actId="47"/>
        <pc:sldMkLst>
          <pc:docMk/>
          <pc:sldMk cId="1396746756" sldId="393"/>
        </pc:sldMkLst>
      </pc:sldChg>
      <pc:sldChg chg="modNotes modNotesTx">
        <pc:chgData name="Luc Lanthier" userId="12cd4454-394f-4197-a3cc-7e41fb7c9215" providerId="ADAL" clId="{D77BE146-2694-4E3C-8B68-F7AFDA50FA35}" dt="2022-12-06T21:22:59.706" v="12665" actId="20577"/>
        <pc:sldMkLst>
          <pc:docMk/>
          <pc:sldMk cId="3353908840" sldId="394"/>
        </pc:sldMkLst>
      </pc:sldChg>
      <pc:sldChg chg="modNotes modNotesTx">
        <pc:chgData name="Luc Lanthier" userId="12cd4454-394f-4197-a3cc-7e41fb7c9215" providerId="ADAL" clId="{D77BE146-2694-4E3C-8B68-F7AFDA50FA35}" dt="2022-12-06T21:28:27.993" v="12943" actId="20577"/>
        <pc:sldMkLst>
          <pc:docMk/>
          <pc:sldMk cId="2217843927" sldId="395"/>
        </pc:sldMkLst>
      </pc:sldChg>
      <pc:sldChg chg="modSp mod modNotesTx">
        <pc:chgData name="Luc Lanthier" userId="12cd4454-394f-4197-a3cc-7e41fb7c9215" providerId="ADAL" clId="{D77BE146-2694-4E3C-8B68-F7AFDA50FA35}" dt="2022-12-05T21:20:50.719" v="12162" actId="207"/>
        <pc:sldMkLst>
          <pc:docMk/>
          <pc:sldMk cId="1103266804" sldId="396"/>
        </pc:sldMkLst>
        <pc:spChg chg="mod">
          <ac:chgData name="Luc Lanthier" userId="12cd4454-394f-4197-a3cc-7e41fb7c9215" providerId="ADAL" clId="{D77BE146-2694-4E3C-8B68-F7AFDA50FA35}" dt="2022-12-05T21:20:50.719" v="12162" actId="207"/>
          <ac:spMkLst>
            <pc:docMk/>
            <pc:sldMk cId="1103266804" sldId="396"/>
            <ac:spMk id="3" creationId="{00000000-0000-0000-0000-000000000000}"/>
          </ac:spMkLst>
        </pc:spChg>
      </pc:sldChg>
      <pc:sldChg chg="modSp mod modNotesTx">
        <pc:chgData name="Luc Lanthier" userId="12cd4454-394f-4197-a3cc-7e41fb7c9215" providerId="ADAL" clId="{D77BE146-2694-4E3C-8B68-F7AFDA50FA35}" dt="2022-12-05T21:23:07.570" v="12192" actId="20577"/>
        <pc:sldMkLst>
          <pc:docMk/>
          <pc:sldMk cId="2720338359" sldId="397"/>
        </pc:sldMkLst>
        <pc:spChg chg="mod">
          <ac:chgData name="Luc Lanthier" userId="12cd4454-394f-4197-a3cc-7e41fb7c9215" providerId="ADAL" clId="{D77BE146-2694-4E3C-8B68-F7AFDA50FA35}" dt="2022-12-05T21:23:07.570" v="12192" actId="20577"/>
          <ac:spMkLst>
            <pc:docMk/>
            <pc:sldMk cId="2720338359" sldId="397"/>
            <ac:spMk id="3" creationId="{00000000-0000-0000-0000-000000000000}"/>
          </ac:spMkLst>
        </pc:spChg>
      </pc:sldChg>
      <pc:sldChg chg="add del modNotes modNotesTx">
        <pc:chgData name="Luc Lanthier" userId="12cd4454-394f-4197-a3cc-7e41fb7c9215" providerId="ADAL" clId="{D77BE146-2694-4E3C-8B68-F7AFDA50FA35}" dt="2022-12-06T15:09:33.010" v="12426" actId="47"/>
        <pc:sldMkLst>
          <pc:docMk/>
          <pc:sldMk cId="3350502671" sldId="403"/>
        </pc:sldMkLst>
      </pc:sldChg>
      <pc:sldChg chg="modNotesTx">
        <pc:chgData name="Luc Lanthier" userId="12cd4454-394f-4197-a3cc-7e41fb7c9215" providerId="ADAL" clId="{D77BE146-2694-4E3C-8B68-F7AFDA50FA35}" dt="2022-12-01T15:59:47.663" v="5342" actId="20577"/>
        <pc:sldMkLst>
          <pc:docMk/>
          <pc:sldMk cId="813353467" sldId="405"/>
        </pc:sldMkLst>
      </pc:sldChg>
      <pc:sldChg chg="addSp modSp del mod">
        <pc:chgData name="Luc Lanthier" userId="12cd4454-394f-4197-a3cc-7e41fb7c9215" providerId="ADAL" clId="{D77BE146-2694-4E3C-8B68-F7AFDA50FA35}" dt="2022-11-30T16:04:08.722" v="8" actId="47"/>
        <pc:sldMkLst>
          <pc:docMk/>
          <pc:sldMk cId="2011085111" sldId="407"/>
        </pc:sldMkLst>
        <pc:picChg chg="add mod">
          <ac:chgData name="Luc Lanthier" userId="12cd4454-394f-4197-a3cc-7e41fb7c9215" providerId="ADAL" clId="{D77BE146-2694-4E3C-8B68-F7AFDA50FA35}" dt="2022-11-30T16:03:20.819" v="4" actId="14100"/>
          <ac:picMkLst>
            <pc:docMk/>
            <pc:sldMk cId="2011085111" sldId="407"/>
            <ac:picMk id="3" creationId="{C50E618C-5079-114A-3AEA-D757792159E2}"/>
          </ac:picMkLst>
        </pc:picChg>
      </pc:sldChg>
      <pc:sldChg chg="modNotes modNotesTx">
        <pc:chgData name="Luc Lanthier" userId="12cd4454-394f-4197-a3cc-7e41fb7c9215" providerId="ADAL" clId="{D77BE146-2694-4E3C-8B68-F7AFDA50FA35}" dt="2022-12-01T18:44:43.225" v="11734" actId="27636"/>
        <pc:sldMkLst>
          <pc:docMk/>
          <pc:sldMk cId="678616742" sldId="409"/>
        </pc:sldMkLst>
      </pc:sldChg>
      <pc:sldChg chg="addSp delSp modSp add mod modNotesTx">
        <pc:chgData name="Luc Lanthier" userId="12cd4454-394f-4197-a3cc-7e41fb7c9215" providerId="ADAL" clId="{D77BE146-2694-4E3C-8B68-F7AFDA50FA35}" dt="2022-12-01T14:15:09.102" v="1519" actId="20577"/>
        <pc:sldMkLst>
          <pc:docMk/>
          <pc:sldMk cId="1785738377" sldId="410"/>
        </pc:sldMkLst>
        <pc:picChg chg="del">
          <ac:chgData name="Luc Lanthier" userId="12cd4454-394f-4197-a3cc-7e41fb7c9215" providerId="ADAL" clId="{D77BE146-2694-4E3C-8B68-F7AFDA50FA35}" dt="2022-11-30T16:04:00.814" v="6" actId="478"/>
          <ac:picMkLst>
            <pc:docMk/>
            <pc:sldMk cId="1785738377" sldId="410"/>
            <ac:picMk id="3" creationId="{C50E618C-5079-114A-3AEA-D757792159E2}"/>
          </ac:picMkLst>
        </pc:picChg>
        <pc:picChg chg="add mod">
          <ac:chgData name="Luc Lanthier" userId="12cd4454-394f-4197-a3cc-7e41fb7c9215" providerId="ADAL" clId="{D77BE146-2694-4E3C-8B68-F7AFDA50FA35}" dt="2022-11-30T16:04:03.219" v="7"/>
          <ac:picMkLst>
            <pc:docMk/>
            <pc:sldMk cId="1785738377" sldId="410"/>
            <ac:picMk id="1026" creationId="{571BEFE7-BFB9-BA8E-79A7-D3844FB5EF88}"/>
          </ac:picMkLst>
        </pc:picChg>
      </pc:sldChg>
      <pc:sldChg chg="addSp delSp modSp add">
        <pc:chgData name="Luc Lanthier" userId="12cd4454-394f-4197-a3cc-7e41fb7c9215" providerId="ADAL" clId="{D77BE146-2694-4E3C-8B68-F7AFDA50FA35}" dt="2022-11-30T16:05:00.496" v="14"/>
        <pc:sldMkLst>
          <pc:docMk/>
          <pc:sldMk cId="1092928418" sldId="411"/>
        </pc:sldMkLst>
        <pc:picChg chg="del">
          <ac:chgData name="Luc Lanthier" userId="12cd4454-394f-4197-a3cc-7e41fb7c9215" providerId="ADAL" clId="{D77BE146-2694-4E3C-8B68-F7AFDA50FA35}" dt="2022-11-30T16:04:43.085" v="10" actId="478"/>
          <ac:picMkLst>
            <pc:docMk/>
            <pc:sldMk cId="1092928418" sldId="411"/>
            <ac:picMk id="1026" creationId="{571BEFE7-BFB9-BA8E-79A7-D3844FB5EF88}"/>
          </ac:picMkLst>
        </pc:picChg>
        <pc:picChg chg="add mod">
          <ac:chgData name="Luc Lanthier" userId="12cd4454-394f-4197-a3cc-7e41fb7c9215" providerId="ADAL" clId="{D77BE146-2694-4E3C-8B68-F7AFDA50FA35}" dt="2022-11-30T16:05:00.496" v="14"/>
          <ac:picMkLst>
            <pc:docMk/>
            <pc:sldMk cId="1092928418" sldId="411"/>
            <ac:picMk id="2050" creationId="{AEECE167-37EF-7BF2-D495-5376A13465E0}"/>
          </ac:picMkLst>
        </pc:picChg>
      </pc:sldChg>
      <pc:sldChg chg="add">
        <pc:chgData name="Luc Lanthier" userId="12cd4454-394f-4197-a3cc-7e41fb7c9215" providerId="ADAL" clId="{D77BE146-2694-4E3C-8B68-F7AFDA50FA35}" dt="2022-11-30T16:04:46.816" v="11" actId="2890"/>
        <pc:sldMkLst>
          <pc:docMk/>
          <pc:sldMk cId="3454362521" sldId="412"/>
        </pc:sldMkLst>
      </pc:sldChg>
      <pc:sldChg chg="addSp modSp add">
        <pc:chgData name="Luc Lanthier" userId="12cd4454-394f-4197-a3cc-7e41fb7c9215" providerId="ADAL" clId="{D77BE146-2694-4E3C-8B68-F7AFDA50FA35}" dt="2022-11-30T16:05:08.327" v="16"/>
        <pc:sldMkLst>
          <pc:docMk/>
          <pc:sldMk cId="2737994996" sldId="413"/>
        </pc:sldMkLst>
        <pc:picChg chg="add mod">
          <ac:chgData name="Luc Lanthier" userId="12cd4454-394f-4197-a3cc-7e41fb7c9215" providerId="ADAL" clId="{D77BE146-2694-4E3C-8B68-F7AFDA50FA35}" dt="2022-11-30T16:05:08.327" v="16"/>
          <ac:picMkLst>
            <pc:docMk/>
            <pc:sldMk cId="2737994996" sldId="413"/>
            <ac:picMk id="4098" creationId="{E47C5EE7-4E90-C8A8-DB77-0B84509D01AE}"/>
          </ac:picMkLst>
        </pc:picChg>
      </pc:sldChg>
      <pc:sldChg chg="addSp modSp add">
        <pc:chgData name="Luc Lanthier" userId="12cd4454-394f-4197-a3cc-7e41fb7c9215" providerId="ADAL" clId="{D77BE146-2694-4E3C-8B68-F7AFDA50FA35}" dt="2022-11-30T16:05:04.653" v="15"/>
        <pc:sldMkLst>
          <pc:docMk/>
          <pc:sldMk cId="1983523876" sldId="414"/>
        </pc:sldMkLst>
        <pc:picChg chg="add mod">
          <ac:chgData name="Luc Lanthier" userId="12cd4454-394f-4197-a3cc-7e41fb7c9215" providerId="ADAL" clId="{D77BE146-2694-4E3C-8B68-F7AFDA50FA35}" dt="2022-11-30T16:05:04.653" v="15"/>
          <ac:picMkLst>
            <pc:docMk/>
            <pc:sldMk cId="1983523876" sldId="414"/>
            <ac:picMk id="3074" creationId="{C10FA67D-58EC-D652-E131-B79BC15E2FCC}"/>
          </ac:picMkLst>
        </pc:picChg>
      </pc:sldChg>
      <pc:sldChg chg="ord modNotesTx">
        <pc:chgData name="Luc Lanthier" userId="12cd4454-394f-4197-a3cc-7e41fb7c9215" providerId="ADAL" clId="{D77BE146-2694-4E3C-8B68-F7AFDA50FA35}" dt="2022-12-01T15:47:07.452" v="4914" actId="20577"/>
        <pc:sldMkLst>
          <pc:docMk/>
          <pc:sldMk cId="2010611966" sldId="415"/>
        </pc:sldMkLst>
      </pc:sldChg>
      <pc:sldChg chg="ord modNotesTx">
        <pc:chgData name="Luc Lanthier" userId="12cd4454-394f-4197-a3cc-7e41fb7c9215" providerId="ADAL" clId="{D77BE146-2694-4E3C-8B68-F7AFDA50FA35}" dt="2022-12-01T15:40:08.542" v="4667" actId="20577"/>
        <pc:sldMkLst>
          <pc:docMk/>
          <pc:sldMk cId="972307007" sldId="416"/>
        </pc:sldMkLst>
      </pc:sldChg>
      <pc:sldChg chg="ord modNotesTx">
        <pc:chgData name="Luc Lanthier" userId="12cd4454-394f-4197-a3cc-7e41fb7c9215" providerId="ADAL" clId="{D77BE146-2694-4E3C-8B68-F7AFDA50FA35}" dt="2022-12-01T15:47:14.987" v="4915"/>
        <pc:sldMkLst>
          <pc:docMk/>
          <pc:sldMk cId="208052632" sldId="417"/>
        </pc:sldMkLst>
      </pc:sldChg>
      <pc:sldChg chg="ord modNotesTx">
        <pc:chgData name="Luc Lanthier" userId="12cd4454-394f-4197-a3cc-7e41fb7c9215" providerId="ADAL" clId="{D77BE146-2694-4E3C-8B68-F7AFDA50FA35}" dt="2022-12-01T15:47:47.179" v="4916"/>
        <pc:sldMkLst>
          <pc:docMk/>
          <pc:sldMk cId="65807767" sldId="418"/>
        </pc:sldMkLst>
      </pc:sldChg>
      <pc:sldChg chg="ord modNotesTx">
        <pc:chgData name="Luc Lanthier" userId="12cd4454-394f-4197-a3cc-7e41fb7c9215" providerId="ADAL" clId="{D77BE146-2694-4E3C-8B68-F7AFDA50FA35}" dt="2022-12-01T16:10:01.424" v="6032" actId="20577"/>
        <pc:sldMkLst>
          <pc:docMk/>
          <pc:sldMk cId="244428407" sldId="419"/>
        </pc:sldMkLst>
      </pc:sldChg>
      <pc:sldChg chg="addSp modSp mod ord modClrScheme chgLayout modNotesTx">
        <pc:chgData name="Luc Lanthier" userId="12cd4454-394f-4197-a3cc-7e41fb7c9215" providerId="ADAL" clId="{D77BE146-2694-4E3C-8B68-F7AFDA50FA35}" dt="2022-12-01T16:14:31.784" v="6074" actId="20577"/>
        <pc:sldMkLst>
          <pc:docMk/>
          <pc:sldMk cId="1614018847" sldId="420"/>
        </pc:sldMkLst>
        <pc:spChg chg="add mod ord">
          <ac:chgData name="Luc Lanthier" userId="12cd4454-394f-4197-a3cc-7e41fb7c9215" providerId="ADAL" clId="{D77BE146-2694-4E3C-8B68-F7AFDA50FA35}" dt="2022-12-01T14:09:39.527" v="1347" actId="207"/>
          <ac:spMkLst>
            <pc:docMk/>
            <pc:sldMk cId="1614018847" sldId="420"/>
            <ac:spMk id="3" creationId="{A2C29642-FCC7-38EC-5B78-206E3CA382E0}"/>
          </ac:spMkLst>
        </pc:spChg>
        <pc:picChg chg="mod">
          <ac:chgData name="Luc Lanthier" userId="12cd4454-394f-4197-a3cc-7e41fb7c9215" providerId="ADAL" clId="{D77BE146-2694-4E3C-8B68-F7AFDA50FA35}" dt="2022-12-01T14:09:47.569" v="1349" actId="1076"/>
          <ac:picMkLst>
            <pc:docMk/>
            <pc:sldMk cId="1614018847" sldId="420"/>
            <ac:picMk id="2" creationId="{00000000-0000-0000-0000-000000000000}"/>
          </ac:picMkLst>
        </pc:picChg>
      </pc:sldChg>
      <pc:sldChg chg="ord">
        <pc:chgData name="Luc Lanthier" userId="12cd4454-394f-4197-a3cc-7e41fb7c9215" providerId="ADAL" clId="{D77BE146-2694-4E3C-8B68-F7AFDA50FA35}" dt="2022-12-01T18:32:38.913" v="11617"/>
        <pc:sldMkLst>
          <pc:docMk/>
          <pc:sldMk cId="1948816272" sldId="421"/>
        </pc:sldMkLst>
      </pc:sldChg>
      <pc:sldChg chg="ord modNotesTx">
        <pc:chgData name="Luc Lanthier" userId="12cd4454-394f-4197-a3cc-7e41fb7c9215" providerId="ADAL" clId="{D77BE146-2694-4E3C-8B68-F7AFDA50FA35}" dt="2022-12-01T16:14:19.033" v="6070" actId="20577"/>
        <pc:sldMkLst>
          <pc:docMk/>
          <pc:sldMk cId="531211496" sldId="422"/>
        </pc:sldMkLst>
      </pc:sldChg>
      <pc:sldChg chg="ord modNotesTx">
        <pc:chgData name="Luc Lanthier" userId="12cd4454-394f-4197-a3cc-7e41fb7c9215" providerId="ADAL" clId="{D77BE146-2694-4E3C-8B68-F7AFDA50FA35}" dt="2022-12-01T16:11:37.994" v="6038" actId="6549"/>
        <pc:sldMkLst>
          <pc:docMk/>
          <pc:sldMk cId="1264407457" sldId="423"/>
        </pc:sldMkLst>
      </pc:sldChg>
      <pc:sldChg chg="modSp add mod modNotesTx">
        <pc:chgData name="Luc Lanthier" userId="12cd4454-394f-4197-a3cc-7e41fb7c9215" providerId="ADAL" clId="{D77BE146-2694-4E3C-8B68-F7AFDA50FA35}" dt="2022-12-01T16:15:28.465" v="6085" actId="20577"/>
        <pc:sldMkLst>
          <pc:docMk/>
          <pc:sldMk cId="1614812245" sldId="427"/>
        </pc:sldMkLst>
        <pc:spChg chg="mod">
          <ac:chgData name="Luc Lanthier" userId="12cd4454-394f-4197-a3cc-7e41fb7c9215" providerId="ADAL" clId="{D77BE146-2694-4E3C-8B68-F7AFDA50FA35}" dt="2022-12-01T16:15:28.465" v="6085" actId="20577"/>
          <ac:spMkLst>
            <pc:docMk/>
            <pc:sldMk cId="1614812245" sldId="427"/>
            <ac:spMk id="3" creationId="{00000000-0000-0000-0000-000000000000}"/>
          </ac:spMkLst>
        </pc:spChg>
      </pc:sldChg>
      <pc:sldChg chg="modSp add mod modNotesTx">
        <pc:chgData name="Luc Lanthier" userId="12cd4454-394f-4197-a3cc-7e41fb7c9215" providerId="ADAL" clId="{D77BE146-2694-4E3C-8B68-F7AFDA50FA35}" dt="2022-12-05T21:21:37.336" v="12175" actId="403"/>
        <pc:sldMkLst>
          <pc:docMk/>
          <pc:sldMk cId="2358469783" sldId="428"/>
        </pc:sldMkLst>
        <pc:spChg chg="mod">
          <ac:chgData name="Luc Lanthier" userId="12cd4454-394f-4197-a3cc-7e41fb7c9215" providerId="ADAL" clId="{D77BE146-2694-4E3C-8B68-F7AFDA50FA35}" dt="2022-12-05T21:21:37.336" v="12175" actId="403"/>
          <ac:spMkLst>
            <pc:docMk/>
            <pc:sldMk cId="2358469783" sldId="428"/>
            <ac:spMk id="3" creationId="{00000000-0000-0000-0000-000000000000}"/>
          </ac:spMkLst>
        </pc:spChg>
      </pc:sldChg>
      <pc:sldChg chg="modSp add mod modNotesTx">
        <pc:chgData name="Luc Lanthier" userId="12cd4454-394f-4197-a3cc-7e41fb7c9215" providerId="ADAL" clId="{D77BE146-2694-4E3C-8B68-F7AFDA50FA35}" dt="2022-12-05T21:24:11.567" v="12205" actId="12"/>
        <pc:sldMkLst>
          <pc:docMk/>
          <pc:sldMk cId="2173475368" sldId="433"/>
        </pc:sldMkLst>
        <pc:spChg chg="mod">
          <ac:chgData name="Luc Lanthier" userId="12cd4454-394f-4197-a3cc-7e41fb7c9215" providerId="ADAL" clId="{D77BE146-2694-4E3C-8B68-F7AFDA50FA35}" dt="2022-12-05T21:24:11.567" v="12205" actId="12"/>
          <ac:spMkLst>
            <pc:docMk/>
            <pc:sldMk cId="2173475368" sldId="43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6147" name="Rectangle 3"/>
          <p:cNvSpPr>
            <a:spLocks noGrp="1" noChangeArrowheads="1"/>
          </p:cNvSpPr>
          <p:nvPr>
            <p:ph type="dt" sz="quarter"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6148" name="Rectangle 4"/>
          <p:cNvSpPr>
            <a:spLocks noGrp="1" noChangeArrowheads="1"/>
          </p:cNvSpPr>
          <p:nvPr>
            <p:ph type="ftr" sz="quarter" idx="2"/>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6149" name="Rectangle 5"/>
          <p:cNvSpPr>
            <a:spLocks noGrp="1" noChangeArrowheads="1"/>
          </p:cNvSpPr>
          <p:nvPr>
            <p:ph type="sldNum" sz="quarter" idx="3"/>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BB3BAB82-A1A0-4AEC-9151-EA8360E54B1E}" type="slidenum">
              <a:rPr lang="fr-CA"/>
              <a:pPr/>
              <a:t>‹#›</a:t>
            </a:fld>
            <a:endParaRPr lang="fr-CA"/>
          </a:p>
        </p:txBody>
      </p:sp>
    </p:spTree>
    <p:extLst>
      <p:ext uri="{BB962C8B-B14F-4D97-AF65-F5344CB8AC3E}">
        <p14:creationId xmlns:p14="http://schemas.microsoft.com/office/powerpoint/2010/main" val="3387130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8195" name="Rectangle 3"/>
          <p:cNvSpPr>
            <a:spLocks noGrp="1" noChangeArrowheads="1"/>
          </p:cNvSpPr>
          <p:nvPr>
            <p:ph type="dt"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14340" name="Rectangle 4"/>
          <p:cNvSpPr>
            <a:spLocks noGrp="1" noRot="1" noChangeAspect="1" noChangeArrowheads="1" noTextEdit="1"/>
          </p:cNvSpPr>
          <p:nvPr>
            <p:ph type="sldImg" idx="2"/>
          </p:nvPr>
        </p:nvSpPr>
        <p:spPr bwMode="auto">
          <a:xfrm>
            <a:off x="68263" y="746125"/>
            <a:ext cx="6624637" cy="3727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489" y="4722694"/>
            <a:ext cx="4958186" cy="447413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8198" name="Rectangle 6"/>
          <p:cNvSpPr>
            <a:spLocks noGrp="1" noChangeArrowheads="1"/>
          </p:cNvSpPr>
          <p:nvPr>
            <p:ph type="ftr" sz="quarter" idx="4"/>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8199" name="Rectangle 7"/>
          <p:cNvSpPr>
            <a:spLocks noGrp="1" noChangeArrowheads="1"/>
          </p:cNvSpPr>
          <p:nvPr>
            <p:ph type="sldNum" sz="quarter" idx="5"/>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57A13AAB-1331-4A70-8C7B-0177678F01D6}" type="slidenum">
              <a:rPr lang="fr-CA"/>
              <a:pPr/>
              <a:t>‹#›</a:t>
            </a:fld>
            <a:endParaRPr lang="fr-CA"/>
          </a:p>
        </p:txBody>
      </p:sp>
    </p:spTree>
    <p:extLst>
      <p:ext uri="{BB962C8B-B14F-4D97-AF65-F5344CB8AC3E}">
        <p14:creationId xmlns:p14="http://schemas.microsoft.com/office/powerpoint/2010/main" val="365127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a:t>
            </a:fld>
            <a:endParaRPr lang="fr-FR"/>
          </a:p>
        </p:txBody>
      </p:sp>
    </p:spTree>
    <p:extLst>
      <p:ext uri="{BB962C8B-B14F-4D97-AF65-F5344CB8AC3E}">
        <p14:creationId xmlns:p14="http://schemas.microsoft.com/office/powerpoint/2010/main" val="2831081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10</a:t>
            </a:fld>
            <a:endParaRPr lang="fr-FR"/>
          </a:p>
        </p:txBody>
      </p:sp>
    </p:spTree>
    <p:extLst>
      <p:ext uri="{BB962C8B-B14F-4D97-AF65-F5344CB8AC3E}">
        <p14:creationId xmlns:p14="http://schemas.microsoft.com/office/powerpoint/2010/main" val="225933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11</a:t>
            </a:fld>
            <a:endParaRPr lang="fr-FR"/>
          </a:p>
        </p:txBody>
      </p:sp>
    </p:spTree>
    <p:extLst>
      <p:ext uri="{BB962C8B-B14F-4D97-AF65-F5344CB8AC3E}">
        <p14:creationId xmlns:p14="http://schemas.microsoft.com/office/powerpoint/2010/main" val="941556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12</a:t>
            </a:fld>
            <a:endParaRPr lang="fr-FR"/>
          </a:p>
        </p:txBody>
      </p:sp>
    </p:spTree>
    <p:extLst>
      <p:ext uri="{BB962C8B-B14F-4D97-AF65-F5344CB8AC3E}">
        <p14:creationId xmlns:p14="http://schemas.microsoft.com/office/powerpoint/2010/main" val="231591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13</a:t>
            </a:fld>
            <a:endParaRPr lang="fr-FR"/>
          </a:p>
        </p:txBody>
      </p:sp>
    </p:spTree>
    <p:extLst>
      <p:ext uri="{BB962C8B-B14F-4D97-AF65-F5344CB8AC3E}">
        <p14:creationId xmlns:p14="http://schemas.microsoft.com/office/powerpoint/2010/main" val="1298306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14</a:t>
            </a:fld>
            <a:endParaRPr lang="fr-FR"/>
          </a:p>
        </p:txBody>
      </p:sp>
    </p:spTree>
    <p:extLst>
      <p:ext uri="{BB962C8B-B14F-4D97-AF65-F5344CB8AC3E}">
        <p14:creationId xmlns:p14="http://schemas.microsoft.com/office/powerpoint/2010/main" val="844921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15</a:t>
            </a:fld>
            <a:endParaRPr lang="fr-CA"/>
          </a:p>
        </p:txBody>
      </p:sp>
    </p:spTree>
    <p:extLst>
      <p:ext uri="{BB962C8B-B14F-4D97-AF65-F5344CB8AC3E}">
        <p14:creationId xmlns:p14="http://schemas.microsoft.com/office/powerpoint/2010/main" val="491426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16</a:t>
            </a:fld>
            <a:endParaRPr lang="fr-CA"/>
          </a:p>
        </p:txBody>
      </p:sp>
    </p:spTree>
    <p:extLst>
      <p:ext uri="{BB962C8B-B14F-4D97-AF65-F5344CB8AC3E}">
        <p14:creationId xmlns:p14="http://schemas.microsoft.com/office/powerpoint/2010/main" val="187111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17</a:t>
            </a:fld>
            <a:endParaRPr lang="fr-CA"/>
          </a:p>
        </p:txBody>
      </p:sp>
    </p:spTree>
    <p:extLst>
      <p:ext uri="{BB962C8B-B14F-4D97-AF65-F5344CB8AC3E}">
        <p14:creationId xmlns:p14="http://schemas.microsoft.com/office/powerpoint/2010/main" val="2576970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18</a:t>
            </a:fld>
            <a:endParaRPr lang="fr-CA"/>
          </a:p>
        </p:txBody>
      </p:sp>
    </p:spTree>
    <p:extLst>
      <p:ext uri="{BB962C8B-B14F-4D97-AF65-F5344CB8AC3E}">
        <p14:creationId xmlns:p14="http://schemas.microsoft.com/office/powerpoint/2010/main" val="2488503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19</a:t>
            </a:fld>
            <a:endParaRPr lang="fr-FR"/>
          </a:p>
        </p:txBody>
      </p:sp>
    </p:spTree>
    <p:extLst>
      <p:ext uri="{BB962C8B-B14F-4D97-AF65-F5344CB8AC3E}">
        <p14:creationId xmlns:p14="http://schemas.microsoft.com/office/powerpoint/2010/main" val="332378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a:t>
            </a:fld>
            <a:endParaRPr lang="fr-FR"/>
          </a:p>
        </p:txBody>
      </p:sp>
    </p:spTree>
    <p:extLst>
      <p:ext uri="{BB962C8B-B14F-4D97-AF65-F5344CB8AC3E}">
        <p14:creationId xmlns:p14="http://schemas.microsoft.com/office/powerpoint/2010/main" val="3937105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20</a:t>
            </a:fld>
            <a:endParaRPr lang="fr-FR"/>
          </a:p>
        </p:txBody>
      </p:sp>
    </p:spTree>
    <p:extLst>
      <p:ext uri="{BB962C8B-B14F-4D97-AF65-F5344CB8AC3E}">
        <p14:creationId xmlns:p14="http://schemas.microsoft.com/office/powerpoint/2010/main" val="3486897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21</a:t>
            </a:fld>
            <a:endParaRPr lang="fr-FR"/>
          </a:p>
        </p:txBody>
      </p:sp>
    </p:spTree>
    <p:extLst>
      <p:ext uri="{BB962C8B-B14F-4D97-AF65-F5344CB8AC3E}">
        <p14:creationId xmlns:p14="http://schemas.microsoft.com/office/powerpoint/2010/main" val="1964648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22</a:t>
            </a:fld>
            <a:endParaRPr lang="fr-FR"/>
          </a:p>
        </p:txBody>
      </p:sp>
    </p:spTree>
    <p:extLst>
      <p:ext uri="{BB962C8B-B14F-4D97-AF65-F5344CB8AC3E}">
        <p14:creationId xmlns:p14="http://schemas.microsoft.com/office/powerpoint/2010/main" val="1819657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23</a:t>
            </a:fld>
            <a:endParaRPr lang="fr-CA"/>
          </a:p>
        </p:txBody>
      </p:sp>
    </p:spTree>
    <p:extLst>
      <p:ext uri="{BB962C8B-B14F-4D97-AF65-F5344CB8AC3E}">
        <p14:creationId xmlns:p14="http://schemas.microsoft.com/office/powerpoint/2010/main" val="228280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24</a:t>
            </a:fld>
            <a:endParaRPr lang="fr-CA"/>
          </a:p>
        </p:txBody>
      </p:sp>
    </p:spTree>
    <p:extLst>
      <p:ext uri="{BB962C8B-B14F-4D97-AF65-F5344CB8AC3E}">
        <p14:creationId xmlns:p14="http://schemas.microsoft.com/office/powerpoint/2010/main" val="3006363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25</a:t>
            </a:fld>
            <a:endParaRPr lang="fr-CA"/>
          </a:p>
        </p:txBody>
      </p:sp>
    </p:spTree>
    <p:extLst>
      <p:ext uri="{BB962C8B-B14F-4D97-AF65-F5344CB8AC3E}">
        <p14:creationId xmlns:p14="http://schemas.microsoft.com/office/powerpoint/2010/main" val="595699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26</a:t>
            </a:fld>
            <a:endParaRPr lang="fr-CA"/>
          </a:p>
        </p:txBody>
      </p:sp>
    </p:spTree>
    <p:extLst>
      <p:ext uri="{BB962C8B-B14F-4D97-AF65-F5344CB8AC3E}">
        <p14:creationId xmlns:p14="http://schemas.microsoft.com/office/powerpoint/2010/main" val="37028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27</a:t>
            </a:fld>
            <a:endParaRPr lang="fr-CA"/>
          </a:p>
        </p:txBody>
      </p:sp>
    </p:spTree>
    <p:extLst>
      <p:ext uri="{BB962C8B-B14F-4D97-AF65-F5344CB8AC3E}">
        <p14:creationId xmlns:p14="http://schemas.microsoft.com/office/powerpoint/2010/main" val="229337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u="sng" dirty="0">
              <a:solidFill>
                <a:srgbClr val="000000"/>
              </a:solidFill>
            </a:endParaRPr>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3</a:t>
            </a:fld>
            <a:endParaRPr lang="fr-FR"/>
          </a:p>
        </p:txBody>
      </p:sp>
    </p:spTree>
    <p:extLst>
      <p:ext uri="{BB962C8B-B14F-4D97-AF65-F5344CB8AC3E}">
        <p14:creationId xmlns:p14="http://schemas.microsoft.com/office/powerpoint/2010/main" val="56686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fr-CA" baseline="0"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4</a:t>
            </a:fld>
            <a:endParaRPr lang="fr-FR"/>
          </a:p>
        </p:txBody>
      </p:sp>
    </p:spTree>
    <p:extLst>
      <p:ext uri="{BB962C8B-B14F-4D97-AF65-F5344CB8AC3E}">
        <p14:creationId xmlns:p14="http://schemas.microsoft.com/office/powerpoint/2010/main" val="268502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5</a:t>
            </a:fld>
            <a:endParaRPr lang="fr-CA"/>
          </a:p>
        </p:txBody>
      </p:sp>
    </p:spTree>
    <p:extLst>
      <p:ext uri="{BB962C8B-B14F-4D97-AF65-F5344CB8AC3E}">
        <p14:creationId xmlns:p14="http://schemas.microsoft.com/office/powerpoint/2010/main" val="56077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6</a:t>
            </a:fld>
            <a:endParaRPr lang="fr-FR"/>
          </a:p>
        </p:txBody>
      </p:sp>
    </p:spTree>
    <p:extLst>
      <p:ext uri="{BB962C8B-B14F-4D97-AF65-F5344CB8AC3E}">
        <p14:creationId xmlns:p14="http://schemas.microsoft.com/office/powerpoint/2010/main" val="157183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7</a:t>
            </a:fld>
            <a:endParaRPr lang="fr-CA"/>
          </a:p>
        </p:txBody>
      </p:sp>
    </p:spTree>
    <p:extLst>
      <p:ext uri="{BB962C8B-B14F-4D97-AF65-F5344CB8AC3E}">
        <p14:creationId xmlns:p14="http://schemas.microsoft.com/office/powerpoint/2010/main" val="2701562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8</a:t>
            </a:fld>
            <a:endParaRPr lang="fr-CA"/>
          </a:p>
        </p:txBody>
      </p:sp>
    </p:spTree>
    <p:extLst>
      <p:ext uri="{BB962C8B-B14F-4D97-AF65-F5344CB8AC3E}">
        <p14:creationId xmlns:p14="http://schemas.microsoft.com/office/powerpoint/2010/main" val="81487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9</a:t>
            </a:fld>
            <a:endParaRPr lang="fr-CA"/>
          </a:p>
        </p:txBody>
      </p:sp>
    </p:spTree>
    <p:extLst>
      <p:ext uri="{BB962C8B-B14F-4D97-AF65-F5344CB8AC3E}">
        <p14:creationId xmlns:p14="http://schemas.microsoft.com/office/powerpoint/2010/main" val="166958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Image 5" descr="FMSS_pale.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C2A8EA39-00BA-4782-A2FB-4F0449A74250}" type="slidenum">
              <a:rPr lang="fr-CA"/>
              <a:pPr/>
              <a:t>‹#›</a:t>
            </a:fld>
            <a:endParaRPr lang="fr-CA">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195264"/>
            <a:ext cx="2590800" cy="55197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914400" y="195264"/>
            <a:ext cx="7569200" cy="55197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3CFD6EC7-B721-48E6-984A-BF1EF27199DF}" type="slidenum">
              <a:rPr lang="fr-CA"/>
              <a:pPr/>
              <a:t>‹#›</a:t>
            </a:fld>
            <a:endParaRPr lang="fr-CA">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F53006D3-F7F1-4136-84FE-8D0499EAC288}" type="slidenum">
              <a:rPr lang="fr-CA"/>
              <a:pPr/>
              <a:t>‹#›</a:t>
            </a:fld>
            <a:endParaRPr lang="fr-CA">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fld id="{F384AC7C-2E23-468E-8315-4594C9EF3E66}" type="slidenum">
              <a:rPr lang="fr-CA"/>
              <a:pPr/>
              <a:t>‹#›</a:t>
            </a:fld>
            <a:endParaRPr lang="fr-CA">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sz="quarter" idx="10"/>
          </p:nvPr>
        </p:nvSpPr>
        <p:spPr/>
        <p:txBody>
          <a:bodyPr/>
          <a:lstStyle>
            <a:lvl1pPr>
              <a:defRPr/>
            </a:lvl1pPr>
          </a:lstStyle>
          <a:p>
            <a:fld id="{1F78F051-096F-4465-8F19-EC52828B872C}" type="slidenum">
              <a:rPr lang="fr-CA"/>
              <a:pPr/>
              <a:t>‹#›</a:t>
            </a:fld>
            <a:endParaRPr lang="fr-CA">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0"/>
          </p:nvPr>
        </p:nvSpPr>
        <p:spPr/>
        <p:txBody>
          <a:bodyPr/>
          <a:lstStyle>
            <a:lvl1pPr>
              <a:defRPr/>
            </a:lvl1pPr>
          </a:lstStyle>
          <a:p>
            <a:fld id="{90C21439-B8ED-4FD8-8079-44AA00B73C21}" type="slidenum">
              <a:rPr lang="fr-CA"/>
              <a:pPr/>
              <a:t>‹#›</a:t>
            </a:fld>
            <a:endParaRPr lang="fr-CA">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numéro de diapositive 2"/>
          <p:cNvSpPr>
            <a:spLocks noGrp="1"/>
          </p:cNvSpPr>
          <p:nvPr>
            <p:ph type="sldNum" sz="quarter" idx="10"/>
          </p:nvPr>
        </p:nvSpPr>
        <p:spPr/>
        <p:txBody>
          <a:bodyPr/>
          <a:lstStyle>
            <a:lvl1pPr>
              <a:defRPr/>
            </a:lvl1pPr>
          </a:lstStyle>
          <a:p>
            <a:fld id="{CCA0C46E-DB13-4677-961D-BFA7B7FB739F}" type="slidenum">
              <a:rPr lang="fr-CA"/>
              <a:pPr/>
              <a:t>‹#›</a:t>
            </a:fld>
            <a:endParaRPr lang="fr-CA">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fld id="{4EF3E2BA-7747-4092-955B-455CAACA8619}" type="slidenum">
              <a:rPr lang="fr-CA"/>
              <a:pPr/>
              <a:t>‹#›</a:t>
            </a:fld>
            <a:endParaRPr lang="fr-CA">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3055EDCD-E568-4A4A-9153-62C841FE6A71}" type="slidenum">
              <a:rPr lang="fr-CA"/>
              <a:pPr/>
              <a:t>‹#›</a:t>
            </a:fld>
            <a:endParaRPr lang="fr-CA">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EB938FDF-026C-48C6-8483-59C2F1C2256D}" type="slidenum">
              <a:rPr lang="fr-CA"/>
              <a:pPr/>
              <a:t>‹#›</a:t>
            </a:fld>
            <a:endParaRPr lang="fr-CA">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8" descr="FMSS_pale.jpg"/>
          <p:cNvPicPr>
            <a:picLocks noChangeAspect="1"/>
          </p:cNvPicPr>
          <p:nvPr/>
        </p:nvPicPr>
        <p:blipFill>
          <a:blip r:embed="rId13"/>
          <a:srcRect/>
          <a:stretch>
            <a:fillRect/>
          </a:stretch>
        </p:blipFill>
        <p:spPr bwMode="auto">
          <a:xfrm>
            <a:off x="0" y="0"/>
            <a:ext cx="12192000" cy="6858000"/>
          </a:xfrm>
          <a:prstGeom prst="rect">
            <a:avLst/>
          </a:prstGeom>
          <a:noFill/>
          <a:ln w="9525">
            <a:noFill/>
            <a:miter lim="800000"/>
            <a:headEnd/>
            <a:tailEnd/>
          </a:ln>
        </p:spPr>
      </p:pic>
      <p:sp>
        <p:nvSpPr>
          <p:cNvPr id="1027" name="Rectangle 8"/>
          <p:cNvSpPr>
            <a:spLocks noGrp="1" noChangeArrowheads="1"/>
          </p:cNvSpPr>
          <p:nvPr>
            <p:ph type="title"/>
          </p:nvPr>
        </p:nvSpPr>
        <p:spPr bwMode="auto">
          <a:xfrm>
            <a:off x="304800" y="195263"/>
            <a:ext cx="1158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1028" name="Rectangle 9"/>
          <p:cNvSpPr>
            <a:spLocks noGrp="1" noChangeArrowheads="1"/>
          </p:cNvSpPr>
          <p:nvPr>
            <p:ph type="body" idx="1"/>
          </p:nvPr>
        </p:nvSpPr>
        <p:spPr bwMode="auto">
          <a:xfrm>
            <a:off x="304800" y="1600200"/>
            <a:ext cx="1158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1034" name="Rectangle 10"/>
          <p:cNvSpPr>
            <a:spLocks noGrp="1" noChangeArrowheads="1"/>
          </p:cNvSpPr>
          <p:nvPr>
            <p:ph type="sldNum" sz="quarter" idx="4"/>
          </p:nvPr>
        </p:nvSpPr>
        <p:spPr bwMode="auto">
          <a:xfrm>
            <a:off x="6502400" y="6477000"/>
            <a:ext cx="71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404040"/>
                </a:solidFill>
              </a:defRPr>
            </a:lvl1pPr>
          </a:lstStyle>
          <a:p>
            <a:fld id="{F30CD743-114F-4A82-B737-6459A4AA789D}"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1" fontAlgn="base" hangingPunct="1">
        <a:spcBef>
          <a:spcPct val="0"/>
        </a:spcBef>
        <a:spcAft>
          <a:spcPct val="0"/>
        </a:spcAft>
        <a:defRPr sz="4400" b="1">
          <a:solidFill>
            <a:srgbClr val="008000"/>
          </a:solidFill>
          <a:latin typeface="+mj-lt"/>
          <a:ea typeface="ＭＳ Ｐゴシック" pitchFamily="-65" charset="-128"/>
          <a:cs typeface="+mj-cs"/>
        </a:defRPr>
      </a:lvl1pPr>
      <a:lvl2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2pPr>
      <a:lvl3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3pPr>
      <a:lvl4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4pPr>
      <a:lvl5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5pPr>
      <a:lvl6pPr marL="457200" algn="ctr" rtl="0" eaLnBrk="1" fontAlgn="base" hangingPunct="1">
        <a:spcBef>
          <a:spcPct val="0"/>
        </a:spcBef>
        <a:spcAft>
          <a:spcPct val="0"/>
        </a:spcAft>
        <a:defRPr sz="4400" b="1">
          <a:solidFill>
            <a:schemeClr val="tx2"/>
          </a:solidFill>
          <a:latin typeface="Times" pitchFamily="-65" charset="0"/>
        </a:defRPr>
      </a:lvl6pPr>
      <a:lvl7pPr marL="914400" algn="ctr" rtl="0" eaLnBrk="1" fontAlgn="base" hangingPunct="1">
        <a:spcBef>
          <a:spcPct val="0"/>
        </a:spcBef>
        <a:spcAft>
          <a:spcPct val="0"/>
        </a:spcAft>
        <a:defRPr sz="4400" b="1">
          <a:solidFill>
            <a:schemeClr val="tx2"/>
          </a:solidFill>
          <a:latin typeface="Times" pitchFamily="-65" charset="0"/>
        </a:defRPr>
      </a:lvl7pPr>
      <a:lvl8pPr marL="1371600" algn="ctr" rtl="0" eaLnBrk="1" fontAlgn="base" hangingPunct="1">
        <a:spcBef>
          <a:spcPct val="0"/>
        </a:spcBef>
        <a:spcAft>
          <a:spcPct val="0"/>
        </a:spcAft>
        <a:defRPr sz="4400" b="1">
          <a:solidFill>
            <a:schemeClr val="tx2"/>
          </a:solidFill>
          <a:latin typeface="Times" pitchFamily="-65" charset="0"/>
        </a:defRPr>
      </a:lvl8pPr>
      <a:lvl9pPr marL="1828800" algn="ctr" rtl="0" eaLnBrk="1" fontAlgn="base" hangingPunct="1">
        <a:spcBef>
          <a:spcPct val="0"/>
        </a:spcBef>
        <a:spcAft>
          <a:spcPct val="0"/>
        </a:spcAft>
        <a:defRPr sz="4400" b="1">
          <a:solidFill>
            <a:schemeClr val="tx2"/>
          </a:solidFill>
          <a:latin typeface="Times" pitchFamily="-65" charset="0"/>
        </a:defRPr>
      </a:lvl9pPr>
    </p:titleStyle>
    <p:bodyStyle>
      <a:lvl1pPr marL="342900" indent="-342900" algn="l" rtl="0" eaLnBrk="1" fontAlgn="base" hangingPunct="1">
        <a:spcBef>
          <a:spcPct val="20000"/>
        </a:spcBef>
        <a:spcAft>
          <a:spcPct val="0"/>
        </a:spcAft>
        <a:buChar char="•"/>
        <a:defRPr sz="3200">
          <a:solidFill>
            <a:srgbClr val="404040"/>
          </a:solidFill>
          <a:latin typeface="+mn-lt"/>
          <a:ea typeface="ＭＳ Ｐゴシック" pitchFamily="-65" charset="-128"/>
          <a:cs typeface="+mn-cs"/>
        </a:defRPr>
      </a:lvl1pPr>
      <a:lvl2pPr marL="742950" indent="-285750" algn="l" rtl="0" eaLnBrk="1" fontAlgn="base" hangingPunct="1">
        <a:spcBef>
          <a:spcPct val="20000"/>
        </a:spcBef>
        <a:spcAft>
          <a:spcPct val="0"/>
        </a:spcAft>
        <a:buChar char="–"/>
        <a:defRPr sz="2800">
          <a:solidFill>
            <a:srgbClr val="404040"/>
          </a:solidFill>
          <a:latin typeface="+mn-lt"/>
          <a:ea typeface="ＭＳ Ｐゴシック" pitchFamily="-65" charset="-128"/>
        </a:defRPr>
      </a:lvl2pPr>
      <a:lvl3pPr marL="1143000" indent="-228600" algn="l" rtl="0" eaLnBrk="1" fontAlgn="base" hangingPunct="1">
        <a:spcBef>
          <a:spcPct val="20000"/>
        </a:spcBef>
        <a:spcAft>
          <a:spcPct val="0"/>
        </a:spcAft>
        <a:buChar char="•"/>
        <a:defRPr sz="2400">
          <a:solidFill>
            <a:srgbClr val="404040"/>
          </a:solidFill>
          <a:latin typeface="+mn-lt"/>
          <a:ea typeface="ＭＳ Ｐゴシック" pitchFamily="-65" charset="-128"/>
        </a:defRPr>
      </a:lvl3pPr>
      <a:lvl4pPr marL="16002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4pPr>
      <a:lvl5pPr marL="20574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908720"/>
            <a:ext cx="10873208" cy="1143000"/>
          </a:xfrm>
        </p:spPr>
        <p:txBody>
          <a:bodyPr/>
          <a:lstStyle/>
          <a:p>
            <a:r>
              <a:rPr lang="en-US" sz="3200" b="0" dirty="0">
                <a:solidFill>
                  <a:srgbClr val="000000"/>
                </a:solidFill>
              </a:rPr>
              <a:t>Safety, tolerability and efficacy of up-titration of guideline directed medical therapies for acute heart failure (STRONG-HF): a multinational, open-label, </a:t>
            </a:r>
            <a:r>
              <a:rPr lang="en-US" sz="3200" b="0" dirty="0" err="1">
                <a:solidFill>
                  <a:srgbClr val="000000"/>
                </a:solidFill>
              </a:rPr>
              <a:t>randomised</a:t>
            </a:r>
            <a:r>
              <a:rPr lang="en-US" sz="3200" b="0" dirty="0">
                <a:solidFill>
                  <a:srgbClr val="000000"/>
                </a:solidFill>
              </a:rPr>
              <a:t>, trial</a:t>
            </a:r>
            <a:r>
              <a:rPr lang="fr-CA" sz="3200" b="0" dirty="0">
                <a:solidFill>
                  <a:srgbClr val="000000"/>
                </a:solidFill>
              </a:rPr>
              <a:t>. </a:t>
            </a:r>
          </a:p>
        </p:txBody>
      </p:sp>
      <p:sp>
        <p:nvSpPr>
          <p:cNvPr id="3" name="Espace réservé du contenu 2"/>
          <p:cNvSpPr>
            <a:spLocks noGrp="1"/>
          </p:cNvSpPr>
          <p:nvPr>
            <p:ph idx="1"/>
          </p:nvPr>
        </p:nvSpPr>
        <p:spPr/>
        <p:txBody>
          <a:bodyPr/>
          <a:lstStyle/>
          <a:p>
            <a:pPr>
              <a:buNone/>
            </a:pPr>
            <a:endParaRPr lang="fr-CA" dirty="0"/>
          </a:p>
          <a:p>
            <a:pPr>
              <a:buNone/>
            </a:pPr>
            <a:endParaRPr lang="fr-CA" dirty="0"/>
          </a:p>
          <a:p>
            <a:pPr algn="ctr">
              <a:buNone/>
            </a:pPr>
            <a:endParaRPr lang="fr-CA" dirty="0"/>
          </a:p>
          <a:p>
            <a:pPr algn="ctr">
              <a:buNone/>
            </a:pPr>
            <a:r>
              <a:rPr lang="fr-CA" sz="2800" dirty="0" err="1">
                <a:solidFill>
                  <a:srgbClr val="000000"/>
                </a:solidFill>
              </a:rPr>
              <a:t>Mebazaa</a:t>
            </a:r>
            <a:r>
              <a:rPr lang="fr-CA" sz="2800" dirty="0">
                <a:solidFill>
                  <a:srgbClr val="000000"/>
                </a:solidFill>
              </a:rPr>
              <a:t> A, Davison B, </a:t>
            </a:r>
            <a:r>
              <a:rPr lang="fr-CA" sz="2800" dirty="0" err="1">
                <a:solidFill>
                  <a:srgbClr val="000000"/>
                </a:solidFill>
              </a:rPr>
              <a:t>Chioncel</a:t>
            </a:r>
            <a:r>
              <a:rPr lang="fr-CA" sz="2800" dirty="0">
                <a:solidFill>
                  <a:srgbClr val="000000"/>
                </a:solidFill>
              </a:rPr>
              <a:t> O et coll.</a:t>
            </a:r>
            <a:endParaRPr lang="fr-CA" dirty="0">
              <a:solidFill>
                <a:srgbClr val="000000"/>
              </a:solidFill>
            </a:endParaRPr>
          </a:p>
          <a:p>
            <a:pPr algn="ctr">
              <a:buNone/>
            </a:pPr>
            <a:endParaRPr lang="fr-CA" dirty="0">
              <a:solidFill>
                <a:srgbClr val="000000"/>
              </a:solidFill>
            </a:endParaRPr>
          </a:p>
          <a:p>
            <a:pPr algn="ctr">
              <a:buNone/>
            </a:pPr>
            <a:endParaRPr lang="fr-CA" dirty="0">
              <a:solidFill>
                <a:srgbClr val="000000"/>
              </a:solidFill>
            </a:endParaRPr>
          </a:p>
          <a:p>
            <a:pPr algn="ctr">
              <a:buNone/>
            </a:pPr>
            <a:r>
              <a:rPr lang="pt-BR" b="0" i="0" dirty="0">
                <a:solidFill>
                  <a:srgbClr val="212121"/>
                </a:solidFill>
                <a:effectLst/>
                <a:latin typeface="Arial" panose="020B0604020202020204" pitchFamily="34" charset="0"/>
                <a:cs typeface="Arial" panose="020B0604020202020204" pitchFamily="34" charset="0"/>
              </a:rPr>
              <a:t>Lancet. </a:t>
            </a:r>
            <a:r>
              <a:rPr lang="pt-BR" b="0" i="0" dirty="0">
                <a:solidFill>
                  <a:srgbClr val="000000"/>
                </a:solidFill>
                <a:effectLst/>
                <a:latin typeface="Arial" panose="020B0604020202020204" pitchFamily="34" charset="0"/>
                <a:cs typeface="Arial" panose="020B0604020202020204" pitchFamily="34" charset="0"/>
              </a:rPr>
              <a:t>2022;400</a:t>
            </a:r>
            <a:r>
              <a:rPr lang="fr-FR" dirty="0">
                <a:solidFill>
                  <a:srgbClr val="000000"/>
                </a:solidFill>
                <a:effectLst/>
                <a:latin typeface="Arial" panose="020B0604020202020204" pitchFamily="34" charset="0"/>
                <a:ea typeface="Malgun Gothic" panose="020B0503020000020004" pitchFamily="34" charset="-127"/>
              </a:rPr>
              <a:t>(10367)</a:t>
            </a:r>
            <a:r>
              <a:rPr lang="pt-BR" b="0" i="0" dirty="0">
                <a:solidFill>
                  <a:srgbClr val="000000"/>
                </a:solidFill>
                <a:effectLst/>
                <a:latin typeface="Arial" panose="020B0604020202020204" pitchFamily="34" charset="0"/>
                <a:cs typeface="Arial" panose="020B0604020202020204" pitchFamily="34" charset="0"/>
              </a:rPr>
              <a:t>:1938-52</a:t>
            </a:r>
            <a:r>
              <a:rPr lang="fr-CA"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0972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b="0">
                <a:solidFill>
                  <a:srgbClr val="000000"/>
                </a:solidFill>
              </a:rPr>
              <a:t>Analyses statistiques</a:t>
            </a:r>
            <a:endParaRPr lang="fr-CA" b="0" dirty="0">
              <a:solidFill>
                <a:srgbClr val="000000"/>
              </a:solidFill>
            </a:endParaRPr>
          </a:p>
        </p:txBody>
      </p:sp>
    </p:spTree>
    <p:extLst>
      <p:ext uri="{BB962C8B-B14F-4D97-AF65-F5344CB8AC3E}">
        <p14:creationId xmlns:p14="http://schemas.microsoft.com/office/powerpoint/2010/main" val="67861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Contexte</a:t>
            </a:r>
          </a:p>
        </p:txBody>
      </p:sp>
      <p:sp>
        <p:nvSpPr>
          <p:cNvPr id="3" name="Espace réservé du contenu 2"/>
          <p:cNvSpPr>
            <a:spLocks noGrp="1"/>
          </p:cNvSpPr>
          <p:nvPr>
            <p:ph idx="1"/>
          </p:nvPr>
        </p:nvSpPr>
        <p:spPr/>
        <p:txBody>
          <a:bodyPr/>
          <a:lstStyle/>
          <a:p>
            <a:pPr>
              <a:buNone/>
            </a:pPr>
            <a:r>
              <a:rPr lang="fr-CA" dirty="0">
                <a:solidFill>
                  <a:srgbClr val="000000"/>
                </a:solidFill>
              </a:rPr>
              <a:t>Suivi : 180 jours.</a:t>
            </a:r>
          </a:p>
          <a:p>
            <a:pPr>
              <a:buNone/>
            </a:pPr>
            <a:endParaRPr lang="fr-CA" dirty="0">
              <a:solidFill>
                <a:srgbClr val="000000"/>
              </a:solidFill>
            </a:endParaRPr>
          </a:p>
          <a:p>
            <a:pPr>
              <a:buNone/>
            </a:pPr>
            <a:r>
              <a:rPr lang="fr-CA" dirty="0">
                <a:solidFill>
                  <a:srgbClr val="000000"/>
                </a:solidFill>
              </a:rPr>
              <a:t>Suivi des patients = 88 %.</a:t>
            </a:r>
          </a:p>
          <a:p>
            <a:pPr>
              <a:buNone/>
            </a:pPr>
            <a:endParaRPr lang="fr-CA" dirty="0">
              <a:solidFill>
                <a:srgbClr val="000000"/>
              </a:solidFill>
            </a:endParaRPr>
          </a:p>
          <a:p>
            <a:pPr>
              <a:buNone/>
            </a:pPr>
            <a:r>
              <a:rPr lang="fr-CA" dirty="0">
                <a:solidFill>
                  <a:srgbClr val="000000"/>
                </a:solidFill>
              </a:rPr>
              <a:t>Sites : 87 hôpitaux dans 14 pays (Russie, Nigeria, Mozambique, Slovaquie, Argentine, etc.)</a:t>
            </a:r>
          </a:p>
          <a:p>
            <a:pPr>
              <a:buNone/>
            </a:pPr>
            <a:endParaRPr lang="fr-CA" dirty="0">
              <a:solidFill>
                <a:srgbClr val="000000"/>
              </a:solidFill>
            </a:endParaRPr>
          </a:p>
          <a:p>
            <a:pPr>
              <a:buNone/>
            </a:pPr>
            <a:r>
              <a:rPr lang="fr-CA" dirty="0">
                <a:solidFill>
                  <a:srgbClr val="000000"/>
                </a:solidFill>
              </a:rPr>
              <a:t>Financement : Roche Diagnostics.</a:t>
            </a:r>
          </a:p>
        </p:txBody>
      </p:sp>
    </p:spTree>
    <p:extLst>
      <p:ext uri="{BB962C8B-B14F-4D97-AF65-F5344CB8AC3E}">
        <p14:creationId xmlns:p14="http://schemas.microsoft.com/office/powerpoint/2010/main" val="1169490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l"/>
            <a:r>
              <a:rPr lang="fr-CA" b="0" dirty="0">
                <a:solidFill>
                  <a:srgbClr val="000000"/>
                </a:solidFill>
              </a:rPr>
              <a:t>Flot des </a:t>
            </a:r>
            <a:br>
              <a:rPr lang="fr-CA" b="0" dirty="0">
                <a:solidFill>
                  <a:srgbClr val="000000"/>
                </a:solidFill>
              </a:rPr>
            </a:br>
            <a:r>
              <a:rPr lang="fr-CA" b="0" dirty="0">
                <a:solidFill>
                  <a:srgbClr val="000000"/>
                </a:solidFill>
              </a:rPr>
              <a:t>participants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0"/>
            <a:ext cx="4907464" cy="6858000"/>
          </a:xfrm>
          <a:prstGeom prst="rect">
            <a:avLst/>
          </a:prstGeom>
        </p:spPr>
      </p:pic>
    </p:spTree>
    <p:extLst>
      <p:ext uri="{BB962C8B-B14F-4D97-AF65-F5344CB8AC3E}">
        <p14:creationId xmlns:p14="http://schemas.microsoft.com/office/powerpoint/2010/main" val="364821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304800" y="195263"/>
            <a:ext cx="4279032" cy="1143000"/>
          </a:xfrm>
        </p:spPr>
        <p:txBody>
          <a:bodyPr/>
          <a:lstStyle/>
          <a:p>
            <a:pPr algn="l"/>
            <a:r>
              <a:rPr lang="fr-CA" b="0" dirty="0">
                <a:solidFill>
                  <a:srgbClr val="000000"/>
                </a:solidFill>
              </a:rPr>
              <a:t>Caractéristiques des patients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864" y="2965"/>
            <a:ext cx="3594857" cy="685800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3" y="0"/>
            <a:ext cx="3592696" cy="5229200"/>
          </a:xfrm>
          <a:prstGeom prst="rect">
            <a:avLst/>
          </a:prstGeom>
        </p:spPr>
      </p:pic>
    </p:spTree>
    <p:extLst>
      <p:ext uri="{BB962C8B-B14F-4D97-AF65-F5344CB8AC3E}">
        <p14:creationId xmlns:p14="http://schemas.microsoft.com/office/powerpoint/2010/main" val="81335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b="0" dirty="0">
                <a:solidFill>
                  <a:srgbClr val="000000"/>
                </a:solidFill>
              </a:rPr>
              <a:t>Résultats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239" y="1376598"/>
            <a:ext cx="8085521" cy="5467852"/>
          </a:xfrm>
          <a:prstGeom prst="rect">
            <a:avLst/>
          </a:prstGeom>
        </p:spPr>
      </p:pic>
    </p:spTree>
    <p:extLst>
      <p:ext uri="{BB962C8B-B14F-4D97-AF65-F5344CB8AC3E}">
        <p14:creationId xmlns:p14="http://schemas.microsoft.com/office/powerpoint/2010/main" val="3350502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0"/>
            <a:ext cx="9375494" cy="6858000"/>
          </a:xfrm>
          <a:prstGeom prst="rect">
            <a:avLst/>
          </a:prstGeom>
        </p:spPr>
      </p:pic>
    </p:spTree>
    <p:extLst>
      <p:ext uri="{BB962C8B-B14F-4D97-AF65-F5344CB8AC3E}">
        <p14:creationId xmlns:p14="http://schemas.microsoft.com/office/powerpoint/2010/main" val="24442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300" y="0"/>
            <a:ext cx="6119745" cy="6858000"/>
          </a:xfrm>
          <a:prstGeom prst="rect">
            <a:avLst/>
          </a:prstGeom>
        </p:spPr>
      </p:pic>
    </p:spTree>
    <p:extLst>
      <p:ext uri="{BB962C8B-B14F-4D97-AF65-F5344CB8AC3E}">
        <p14:creationId xmlns:p14="http://schemas.microsoft.com/office/powerpoint/2010/main" val="1264407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0"/>
            <a:ext cx="3592833" cy="6858000"/>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800" y="0"/>
            <a:ext cx="3451158" cy="6858000"/>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8567" y="0"/>
            <a:ext cx="3322207" cy="5373216"/>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6467" y="5157192"/>
            <a:ext cx="3166406" cy="775556"/>
          </a:xfrm>
          <a:prstGeom prst="rect">
            <a:avLst/>
          </a:prstGeom>
        </p:spPr>
      </p:pic>
    </p:spTree>
    <p:extLst>
      <p:ext uri="{BB962C8B-B14F-4D97-AF65-F5344CB8AC3E}">
        <p14:creationId xmlns:p14="http://schemas.microsoft.com/office/powerpoint/2010/main" val="531211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968" y="0"/>
            <a:ext cx="4865473" cy="6858000"/>
          </a:xfrm>
          <a:prstGeom prst="rect">
            <a:avLst/>
          </a:prstGeom>
        </p:spPr>
      </p:pic>
      <p:sp>
        <p:nvSpPr>
          <p:cNvPr id="3" name="Titre 2">
            <a:extLst>
              <a:ext uri="{FF2B5EF4-FFF2-40B4-BE49-F238E27FC236}">
                <a16:creationId xmlns:a16="http://schemas.microsoft.com/office/drawing/2014/main" xmlns="" id="{A2C29642-FCC7-38EC-5B78-206E3CA382E0}"/>
              </a:ext>
            </a:extLst>
          </p:cNvPr>
          <p:cNvSpPr>
            <a:spLocks noGrp="1"/>
          </p:cNvSpPr>
          <p:nvPr>
            <p:ph type="title"/>
          </p:nvPr>
        </p:nvSpPr>
        <p:spPr/>
        <p:txBody>
          <a:bodyPr/>
          <a:lstStyle/>
          <a:p>
            <a:pPr algn="l"/>
            <a:r>
              <a:rPr lang="fr-CA" b="0" dirty="0">
                <a:solidFill>
                  <a:srgbClr val="000000"/>
                </a:solidFill>
              </a:rPr>
              <a:t>Sous-groupes</a:t>
            </a:r>
          </a:p>
        </p:txBody>
      </p:sp>
    </p:spTree>
    <p:extLst>
      <p:ext uri="{BB962C8B-B14F-4D97-AF65-F5344CB8AC3E}">
        <p14:creationId xmlns:p14="http://schemas.microsoft.com/office/powerpoint/2010/main" val="1614018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Effets indésirables</a:t>
            </a:r>
          </a:p>
        </p:txBody>
      </p:sp>
    </p:spTree>
    <p:extLst>
      <p:ext uri="{BB962C8B-B14F-4D97-AF65-F5344CB8AC3E}">
        <p14:creationId xmlns:p14="http://schemas.microsoft.com/office/powerpoint/2010/main" val="107534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La question clinique</a:t>
            </a:r>
          </a:p>
        </p:txBody>
      </p:sp>
      <p:sp>
        <p:nvSpPr>
          <p:cNvPr id="3" name="Espace réservé du contenu 2"/>
          <p:cNvSpPr>
            <a:spLocks noGrp="1"/>
          </p:cNvSpPr>
          <p:nvPr>
            <p:ph idx="1"/>
          </p:nvPr>
        </p:nvSpPr>
        <p:spPr/>
        <p:txBody>
          <a:bodyPr/>
          <a:lstStyle/>
          <a:p>
            <a:pPr>
              <a:buNone/>
            </a:pPr>
            <a:r>
              <a:rPr lang="fr-CA" dirty="0">
                <a:solidFill>
                  <a:srgbClr val="000000"/>
                </a:solidFill>
              </a:rPr>
              <a:t>Chez les patients hospitalisés pour insuffisance cardiaque décompensée, est-ce qu’une stratégie combinant visites de suivi rapides et rapprochées avec laboratoires (dont les NT-</a:t>
            </a:r>
            <a:r>
              <a:rPr lang="fr-CA" dirty="0" err="1">
                <a:solidFill>
                  <a:srgbClr val="000000"/>
                </a:solidFill>
              </a:rPr>
              <a:t>proBNP</a:t>
            </a:r>
            <a:r>
              <a:rPr lang="fr-CA" dirty="0">
                <a:solidFill>
                  <a:srgbClr val="000000"/>
                </a:solidFill>
              </a:rPr>
              <a:t>) et titration rapide des médicaments est efficace et sécuritaire ?  </a:t>
            </a:r>
          </a:p>
        </p:txBody>
      </p:sp>
    </p:spTree>
    <p:extLst>
      <p:ext uri="{BB962C8B-B14F-4D97-AF65-F5344CB8AC3E}">
        <p14:creationId xmlns:p14="http://schemas.microsoft.com/office/powerpoint/2010/main" val="338602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Conclusion des auteurs</a:t>
            </a:r>
          </a:p>
        </p:txBody>
      </p:sp>
      <p:sp>
        <p:nvSpPr>
          <p:cNvPr id="3" name="Espace réservé du contenu 2"/>
          <p:cNvSpPr>
            <a:spLocks noGrp="1"/>
          </p:cNvSpPr>
          <p:nvPr>
            <p:ph idx="1"/>
          </p:nvPr>
        </p:nvSpPr>
        <p:spPr/>
        <p:txBody>
          <a:bodyPr/>
          <a:lstStyle/>
          <a:p>
            <a:pPr>
              <a:buNone/>
            </a:pPr>
            <a:r>
              <a:rPr lang="fr-CA" dirty="0">
                <a:solidFill>
                  <a:srgbClr val="000000"/>
                </a:solidFill>
              </a:rPr>
              <a:t>Chez les patients hospitalisés pour insuffisance cardiaque décompensée, une stratégie </a:t>
            </a:r>
            <a:r>
              <a:rPr lang="fr-CA">
                <a:solidFill>
                  <a:srgbClr val="000000"/>
                </a:solidFill>
              </a:rPr>
              <a:t>de soins intensifs </a:t>
            </a:r>
            <a:r>
              <a:rPr lang="fr-CA" dirty="0">
                <a:solidFill>
                  <a:srgbClr val="000000"/>
                </a:solidFill>
              </a:rPr>
              <a:t>avec titration rapide de médicaments et suivi rapproché et fréquent réduit le risque de décès ou de réadmission pour insuffisance cardiaque à 180 jours, en plus de réduire les symptômes et d’améliorer la qualité de vie, par rapport aux soins usuels.</a:t>
            </a:r>
          </a:p>
        </p:txBody>
      </p:sp>
    </p:spTree>
    <p:extLst>
      <p:ext uri="{BB962C8B-B14F-4D97-AF65-F5344CB8AC3E}">
        <p14:creationId xmlns:p14="http://schemas.microsoft.com/office/powerpoint/2010/main" val="1614812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Critique</a:t>
            </a:r>
          </a:p>
        </p:txBody>
      </p:sp>
      <p:sp>
        <p:nvSpPr>
          <p:cNvPr id="3" name="Espace réservé du contenu 2"/>
          <p:cNvSpPr>
            <a:spLocks noGrp="1"/>
          </p:cNvSpPr>
          <p:nvPr>
            <p:ph idx="1"/>
          </p:nvPr>
        </p:nvSpPr>
        <p:spPr/>
        <p:txBody>
          <a:bodyPr/>
          <a:lstStyle/>
          <a:p>
            <a:pPr>
              <a:buNone/>
            </a:pPr>
            <a:r>
              <a:rPr lang="fr-CA" sz="3000" dirty="0">
                <a:solidFill>
                  <a:srgbClr val="000000"/>
                </a:solidFill>
              </a:rPr>
              <a:t>Forces : </a:t>
            </a:r>
          </a:p>
          <a:p>
            <a:pPr>
              <a:buNone/>
            </a:pPr>
            <a:endParaRPr lang="fr-CA" sz="3000" dirty="0">
              <a:solidFill>
                <a:srgbClr val="000000"/>
              </a:solidFill>
            </a:endParaRPr>
          </a:p>
          <a:p>
            <a:pPr>
              <a:buNone/>
            </a:pPr>
            <a:r>
              <a:rPr lang="fr-CA" sz="3000" dirty="0">
                <a:solidFill>
                  <a:srgbClr val="000000"/>
                </a:solidFill>
              </a:rPr>
              <a:t>Limitations :</a:t>
            </a:r>
          </a:p>
        </p:txBody>
      </p:sp>
    </p:spTree>
    <p:extLst>
      <p:ext uri="{BB962C8B-B14F-4D97-AF65-F5344CB8AC3E}">
        <p14:creationId xmlns:p14="http://schemas.microsoft.com/office/powerpoint/2010/main" val="1410681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Implications cliniques</a:t>
            </a:r>
          </a:p>
        </p:txBody>
      </p:sp>
    </p:spTree>
    <p:extLst>
      <p:ext uri="{BB962C8B-B14F-4D97-AF65-F5344CB8AC3E}">
        <p14:creationId xmlns:p14="http://schemas.microsoft.com/office/powerpoint/2010/main" val="221784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Autres articles récents</a:t>
            </a:r>
          </a:p>
        </p:txBody>
      </p:sp>
      <p:sp>
        <p:nvSpPr>
          <p:cNvPr id="3" name="Espace réservé du contenu 2"/>
          <p:cNvSpPr>
            <a:spLocks noGrp="1"/>
          </p:cNvSpPr>
          <p:nvPr>
            <p:ph idx="1"/>
          </p:nvPr>
        </p:nvSpPr>
        <p:spPr/>
        <p:txBody>
          <a:bodyPr/>
          <a:lstStyle/>
          <a:p>
            <a:pPr marL="0" indent="0">
              <a:buNone/>
            </a:pPr>
            <a:r>
              <a:rPr lang="en-US" sz="2400" dirty="0">
                <a:solidFill>
                  <a:srgbClr val="000000"/>
                </a:solidFill>
                <a:effectLst/>
                <a:latin typeface="Arial" panose="020B0604020202020204" pitchFamily="34" charset="0"/>
                <a:ea typeface="Calibri" panose="020F0502020204030204" pitchFamily="34" charset="0"/>
              </a:rPr>
              <a:t>Mackenzie IS, Rogers A, Poulter NR, Williams B, Brown MJ, Webb DJ, et al. Cardiovascular outcomes in adults with hypertension with evening versus morning dosing of usual antihypertensives in the UK (TIME study): a prospective, </a:t>
            </a:r>
            <a:r>
              <a:rPr lang="en-US" sz="2400" dirty="0" err="1">
                <a:solidFill>
                  <a:srgbClr val="000000"/>
                </a:solidFill>
                <a:effectLst/>
                <a:latin typeface="Arial" panose="020B0604020202020204" pitchFamily="34" charset="0"/>
                <a:ea typeface="Calibri" panose="020F0502020204030204" pitchFamily="34" charset="0"/>
              </a:rPr>
              <a:t>randomised</a:t>
            </a:r>
            <a:r>
              <a:rPr lang="en-US" sz="2400" dirty="0">
                <a:solidFill>
                  <a:srgbClr val="000000"/>
                </a:solidFill>
                <a:effectLst/>
                <a:latin typeface="Arial" panose="020B0604020202020204" pitchFamily="34" charset="0"/>
                <a:ea typeface="Calibri" panose="020F0502020204030204" pitchFamily="34" charset="0"/>
              </a:rPr>
              <a:t>, open-label, blinded-endpoint clinical trial. Lancet. 2022;400(10361):1417-25. </a:t>
            </a:r>
          </a:p>
          <a:p>
            <a:pPr marL="0" indent="0">
              <a:buNone/>
            </a:pPr>
            <a:r>
              <a:rPr lang="en-US" sz="2400" dirty="0">
                <a:solidFill>
                  <a:srgbClr val="000000"/>
                </a:solidFill>
                <a:effectLst/>
                <a:latin typeface="Arial" panose="020B0604020202020204" pitchFamily="34" charset="0"/>
                <a:ea typeface="Calibri" panose="020F0502020204030204" pitchFamily="34" charset="0"/>
              </a:rPr>
              <a:t> </a:t>
            </a:r>
            <a:endParaRPr lang="fr-CA" sz="2400" dirty="0">
              <a:solidFill>
                <a:srgbClr val="000000"/>
              </a:solidFill>
              <a:effectLst/>
              <a:latin typeface="Calibri" panose="020F0502020204030204" pitchFamily="34" charset="0"/>
              <a:ea typeface="Calibri" panose="020F0502020204030204" pitchFamily="34" charset="0"/>
            </a:endParaRPr>
          </a:p>
          <a:p>
            <a:pPr marL="0" indent="0">
              <a:buNone/>
            </a:pPr>
            <a:r>
              <a:rPr lang="en-US" sz="2400" dirty="0" err="1">
                <a:solidFill>
                  <a:srgbClr val="000000"/>
                </a:solidFill>
                <a:effectLst/>
                <a:latin typeface="Arial" panose="020B0604020202020204" pitchFamily="34" charset="0"/>
                <a:ea typeface="Calibri" panose="020F0502020204030204" pitchFamily="34" charset="0"/>
              </a:rPr>
              <a:t>Perera</a:t>
            </a:r>
            <a:r>
              <a:rPr lang="en-US" sz="2400" dirty="0">
                <a:solidFill>
                  <a:srgbClr val="000000"/>
                </a:solidFill>
                <a:effectLst/>
                <a:latin typeface="Arial" panose="020B0604020202020204" pitchFamily="34" charset="0"/>
                <a:ea typeface="Calibri" panose="020F0502020204030204" pitchFamily="34" charset="0"/>
              </a:rPr>
              <a:t> D, Clayton T, O'Kane PD, Greenwood JP, </a:t>
            </a:r>
            <a:r>
              <a:rPr lang="en-US" sz="2400" dirty="0" err="1">
                <a:solidFill>
                  <a:srgbClr val="000000"/>
                </a:solidFill>
                <a:effectLst/>
                <a:latin typeface="Arial" panose="020B0604020202020204" pitchFamily="34" charset="0"/>
                <a:ea typeface="Calibri" panose="020F0502020204030204" pitchFamily="34" charset="0"/>
              </a:rPr>
              <a:t>Weerackody</a:t>
            </a:r>
            <a:r>
              <a:rPr lang="en-US" sz="2400" dirty="0">
                <a:solidFill>
                  <a:srgbClr val="000000"/>
                </a:solidFill>
                <a:effectLst/>
                <a:latin typeface="Arial" panose="020B0604020202020204" pitchFamily="34" charset="0"/>
                <a:ea typeface="Calibri" panose="020F0502020204030204" pitchFamily="34" charset="0"/>
              </a:rPr>
              <a:t> R, Ryan M, et al. Percutaneous Revascularization for Ischemic Left Ventricular Dysfunction. N </a:t>
            </a:r>
            <a:r>
              <a:rPr lang="en-US" sz="2400" dirty="0" err="1">
                <a:solidFill>
                  <a:srgbClr val="000000"/>
                </a:solidFill>
                <a:effectLst/>
                <a:latin typeface="Arial" panose="020B0604020202020204" pitchFamily="34" charset="0"/>
                <a:ea typeface="Calibri" panose="020F0502020204030204" pitchFamily="34" charset="0"/>
              </a:rPr>
              <a:t>Engl</a:t>
            </a:r>
            <a:r>
              <a:rPr lang="en-US" sz="2400" dirty="0">
                <a:solidFill>
                  <a:srgbClr val="000000"/>
                </a:solidFill>
                <a:effectLst/>
                <a:latin typeface="Arial" panose="020B0604020202020204" pitchFamily="34" charset="0"/>
                <a:ea typeface="Calibri" panose="020F0502020204030204" pitchFamily="34" charset="0"/>
              </a:rPr>
              <a:t> J Med. 2022;387(15):1351-60.  </a:t>
            </a:r>
          </a:p>
          <a:p>
            <a:pPr marL="0" indent="0">
              <a:buNone/>
            </a:pPr>
            <a:endParaRPr lang="fr-CA" sz="2400" dirty="0">
              <a:solidFill>
                <a:srgbClr val="000000"/>
              </a:solidFill>
              <a:effectLst/>
              <a:latin typeface="Calibri" panose="020F0502020204030204" pitchFamily="34" charset="0"/>
              <a:ea typeface="Calibri" panose="020F0502020204030204" pitchFamily="34" charset="0"/>
            </a:endParaRPr>
          </a:p>
          <a:p>
            <a:pPr marL="0" indent="0">
              <a:buNone/>
            </a:pPr>
            <a:r>
              <a:rPr lang="fr-CA" sz="2400" dirty="0" err="1">
                <a:solidFill>
                  <a:srgbClr val="000000"/>
                </a:solidFill>
                <a:effectLst/>
                <a:latin typeface="Arial" panose="020B0604020202020204" pitchFamily="34" charset="0"/>
                <a:ea typeface="Calibri" panose="020F0502020204030204" pitchFamily="34" charset="0"/>
              </a:rPr>
              <a:t>Bretthauer</a:t>
            </a:r>
            <a:r>
              <a:rPr lang="fr-CA" sz="2400" dirty="0">
                <a:solidFill>
                  <a:srgbClr val="000000"/>
                </a:solidFill>
                <a:effectLst/>
                <a:latin typeface="Arial" panose="020B0604020202020204" pitchFamily="34" charset="0"/>
                <a:ea typeface="Calibri" panose="020F0502020204030204" pitchFamily="34" charset="0"/>
              </a:rPr>
              <a:t> M, </a:t>
            </a:r>
            <a:r>
              <a:rPr lang="fr-CA" sz="2400" dirty="0" err="1">
                <a:solidFill>
                  <a:srgbClr val="000000"/>
                </a:solidFill>
                <a:effectLst/>
                <a:latin typeface="Arial" panose="020B0604020202020204" pitchFamily="34" charset="0"/>
                <a:ea typeface="Calibri" panose="020F0502020204030204" pitchFamily="34" charset="0"/>
              </a:rPr>
              <a:t>Loberg</a:t>
            </a:r>
            <a:r>
              <a:rPr lang="fr-CA" sz="2400" dirty="0">
                <a:solidFill>
                  <a:srgbClr val="000000"/>
                </a:solidFill>
                <a:effectLst/>
                <a:latin typeface="Arial" panose="020B0604020202020204" pitchFamily="34" charset="0"/>
                <a:ea typeface="Calibri" panose="020F0502020204030204" pitchFamily="34" charset="0"/>
              </a:rPr>
              <a:t> M, </a:t>
            </a:r>
            <a:r>
              <a:rPr lang="fr-CA" sz="2400" dirty="0" err="1">
                <a:solidFill>
                  <a:srgbClr val="000000"/>
                </a:solidFill>
                <a:effectLst/>
                <a:latin typeface="Arial" panose="020B0604020202020204" pitchFamily="34" charset="0"/>
                <a:ea typeface="Calibri" panose="020F0502020204030204" pitchFamily="34" charset="0"/>
              </a:rPr>
              <a:t>Wieszczy</a:t>
            </a:r>
            <a:r>
              <a:rPr lang="fr-CA" sz="2400" dirty="0">
                <a:solidFill>
                  <a:srgbClr val="000000"/>
                </a:solidFill>
                <a:effectLst/>
                <a:latin typeface="Arial" panose="020B0604020202020204" pitchFamily="34" charset="0"/>
                <a:ea typeface="Calibri" panose="020F0502020204030204" pitchFamily="34" charset="0"/>
              </a:rPr>
              <a:t> P, </a:t>
            </a:r>
            <a:r>
              <a:rPr lang="fr-CA" sz="2400" dirty="0" err="1">
                <a:solidFill>
                  <a:srgbClr val="000000"/>
                </a:solidFill>
                <a:effectLst/>
                <a:latin typeface="Arial" panose="020B0604020202020204" pitchFamily="34" charset="0"/>
                <a:ea typeface="Calibri" panose="020F0502020204030204" pitchFamily="34" charset="0"/>
              </a:rPr>
              <a:t>Kalager</a:t>
            </a:r>
            <a:r>
              <a:rPr lang="fr-CA" sz="2400" dirty="0">
                <a:solidFill>
                  <a:srgbClr val="000000"/>
                </a:solidFill>
                <a:effectLst/>
                <a:latin typeface="Arial" panose="020B0604020202020204" pitchFamily="34" charset="0"/>
                <a:ea typeface="Calibri" panose="020F0502020204030204" pitchFamily="34" charset="0"/>
              </a:rPr>
              <a:t> M, </a:t>
            </a:r>
            <a:r>
              <a:rPr lang="fr-CA" sz="2400" dirty="0" err="1">
                <a:solidFill>
                  <a:srgbClr val="000000"/>
                </a:solidFill>
                <a:effectLst/>
                <a:latin typeface="Arial" panose="020B0604020202020204" pitchFamily="34" charset="0"/>
                <a:ea typeface="Calibri" panose="020F0502020204030204" pitchFamily="34" charset="0"/>
              </a:rPr>
              <a:t>Emilsson</a:t>
            </a:r>
            <a:r>
              <a:rPr lang="fr-CA" sz="2400" dirty="0">
                <a:solidFill>
                  <a:srgbClr val="000000"/>
                </a:solidFill>
                <a:effectLst/>
                <a:latin typeface="Arial" panose="020B0604020202020204" pitchFamily="34" charset="0"/>
                <a:ea typeface="Calibri" panose="020F0502020204030204" pitchFamily="34" charset="0"/>
              </a:rPr>
              <a:t> L, Garborg K, et al. </a:t>
            </a:r>
            <a:r>
              <a:rPr lang="en-US" sz="2400" dirty="0">
                <a:solidFill>
                  <a:srgbClr val="000000"/>
                </a:solidFill>
                <a:effectLst/>
                <a:latin typeface="Arial" panose="020B0604020202020204" pitchFamily="34" charset="0"/>
                <a:ea typeface="Calibri" panose="020F0502020204030204" pitchFamily="34" charset="0"/>
              </a:rPr>
              <a:t>Effect of Colonoscopy Screening on Risks of Colorectal Cancer and Related Death. N </a:t>
            </a:r>
            <a:r>
              <a:rPr lang="en-US" sz="2400" dirty="0" err="1">
                <a:solidFill>
                  <a:srgbClr val="000000"/>
                </a:solidFill>
                <a:effectLst/>
                <a:latin typeface="Arial" panose="020B0604020202020204" pitchFamily="34" charset="0"/>
                <a:ea typeface="Calibri" panose="020F0502020204030204" pitchFamily="34" charset="0"/>
              </a:rPr>
              <a:t>Engl</a:t>
            </a:r>
            <a:r>
              <a:rPr lang="en-US" sz="2400" dirty="0">
                <a:solidFill>
                  <a:srgbClr val="000000"/>
                </a:solidFill>
                <a:effectLst/>
                <a:latin typeface="Arial" panose="020B0604020202020204" pitchFamily="34" charset="0"/>
                <a:ea typeface="Calibri" panose="020F0502020204030204" pitchFamily="34" charset="0"/>
              </a:rPr>
              <a:t> J Med. 2022;387(17):1547-56. </a:t>
            </a:r>
            <a:endParaRPr lang="fr-CA" sz="2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03266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Autres articles récents</a:t>
            </a:r>
          </a:p>
        </p:txBody>
      </p:sp>
      <p:sp>
        <p:nvSpPr>
          <p:cNvPr id="3" name="Espace réservé du contenu 2"/>
          <p:cNvSpPr>
            <a:spLocks noGrp="1"/>
          </p:cNvSpPr>
          <p:nvPr>
            <p:ph idx="1"/>
          </p:nvPr>
        </p:nvSpPr>
        <p:spPr/>
        <p:txBody>
          <a:bodyPr/>
          <a:lstStyle/>
          <a:p>
            <a:pPr marL="0" indent="0">
              <a:buNone/>
            </a:pPr>
            <a:r>
              <a:rPr lang="fr-CA" sz="2400" dirty="0" err="1">
                <a:solidFill>
                  <a:srgbClr val="000000"/>
                </a:solidFill>
                <a:effectLst/>
                <a:latin typeface="Arial" panose="020B0604020202020204" pitchFamily="34" charset="0"/>
                <a:ea typeface="Calibri" panose="020F0502020204030204" pitchFamily="34" charset="0"/>
              </a:rPr>
              <a:t>Bistervels</a:t>
            </a:r>
            <a:r>
              <a:rPr lang="fr-CA" sz="2400" dirty="0">
                <a:solidFill>
                  <a:srgbClr val="000000"/>
                </a:solidFill>
                <a:effectLst/>
                <a:latin typeface="Arial" panose="020B0604020202020204" pitchFamily="34" charset="0"/>
                <a:ea typeface="Calibri" panose="020F0502020204030204" pitchFamily="34" charset="0"/>
              </a:rPr>
              <a:t> IM, </a:t>
            </a:r>
            <a:r>
              <a:rPr lang="fr-CA" sz="2400" dirty="0" err="1">
                <a:solidFill>
                  <a:srgbClr val="000000"/>
                </a:solidFill>
                <a:effectLst/>
                <a:latin typeface="Arial" panose="020B0604020202020204" pitchFamily="34" charset="0"/>
                <a:ea typeface="Calibri" panose="020F0502020204030204" pitchFamily="34" charset="0"/>
              </a:rPr>
              <a:t>Buchmuller</a:t>
            </a:r>
            <a:r>
              <a:rPr lang="fr-CA" sz="2400" dirty="0">
                <a:solidFill>
                  <a:srgbClr val="000000"/>
                </a:solidFill>
                <a:effectLst/>
                <a:latin typeface="Arial" panose="020B0604020202020204" pitchFamily="34" charset="0"/>
                <a:ea typeface="Calibri" panose="020F0502020204030204" pitchFamily="34" charset="0"/>
              </a:rPr>
              <a:t> A, </a:t>
            </a:r>
            <a:r>
              <a:rPr lang="fr-CA" sz="2400" dirty="0" err="1">
                <a:solidFill>
                  <a:srgbClr val="000000"/>
                </a:solidFill>
                <a:effectLst/>
                <a:latin typeface="Arial" panose="020B0604020202020204" pitchFamily="34" charset="0"/>
                <a:ea typeface="Calibri" panose="020F0502020204030204" pitchFamily="34" charset="0"/>
              </a:rPr>
              <a:t>Wiegers</a:t>
            </a:r>
            <a:r>
              <a:rPr lang="fr-CA" sz="2400" dirty="0">
                <a:solidFill>
                  <a:srgbClr val="000000"/>
                </a:solidFill>
                <a:effectLst/>
                <a:latin typeface="Arial" panose="020B0604020202020204" pitchFamily="34" charset="0"/>
                <a:ea typeface="Calibri" panose="020F0502020204030204" pitchFamily="34" charset="0"/>
              </a:rPr>
              <a:t> HMG, Ni </a:t>
            </a:r>
            <a:r>
              <a:rPr lang="fr-CA" sz="2400" dirty="0" err="1">
                <a:solidFill>
                  <a:srgbClr val="000000"/>
                </a:solidFill>
                <a:effectLst/>
                <a:latin typeface="Arial" panose="020B0604020202020204" pitchFamily="34" charset="0"/>
                <a:ea typeface="Calibri" panose="020F0502020204030204" pitchFamily="34" charset="0"/>
              </a:rPr>
              <a:t>Ainle</a:t>
            </a:r>
            <a:r>
              <a:rPr lang="fr-CA" sz="2400" dirty="0">
                <a:solidFill>
                  <a:srgbClr val="000000"/>
                </a:solidFill>
                <a:effectLst/>
                <a:latin typeface="Arial" panose="020B0604020202020204" pitchFamily="34" charset="0"/>
                <a:ea typeface="Calibri" panose="020F0502020204030204" pitchFamily="34" charset="0"/>
              </a:rPr>
              <a:t> F, Tardy B, Donnelly J, et al. </a:t>
            </a:r>
            <a:r>
              <a:rPr lang="en-US" sz="2400" dirty="0">
                <a:solidFill>
                  <a:srgbClr val="000000"/>
                </a:solidFill>
                <a:effectLst/>
                <a:latin typeface="Arial" panose="020B0604020202020204" pitchFamily="34" charset="0"/>
                <a:ea typeface="Calibri" panose="020F0502020204030204" pitchFamily="34" charset="0"/>
              </a:rPr>
              <a:t>Intermediate-dose versus low-dose low-molecular-weight heparin in pregnant and post-partum women with a history of venous thromboembolism (</a:t>
            </a:r>
            <a:r>
              <a:rPr lang="en-US" sz="2400" dirty="0" err="1">
                <a:solidFill>
                  <a:srgbClr val="000000"/>
                </a:solidFill>
                <a:effectLst/>
                <a:latin typeface="Arial" panose="020B0604020202020204" pitchFamily="34" charset="0"/>
                <a:ea typeface="Calibri" panose="020F0502020204030204" pitchFamily="34" charset="0"/>
              </a:rPr>
              <a:t>Highlow</a:t>
            </a:r>
            <a:r>
              <a:rPr lang="en-US" sz="2400" dirty="0">
                <a:solidFill>
                  <a:srgbClr val="000000"/>
                </a:solidFill>
                <a:effectLst/>
                <a:latin typeface="Arial" panose="020B0604020202020204" pitchFamily="34" charset="0"/>
                <a:ea typeface="Calibri" panose="020F0502020204030204" pitchFamily="34" charset="0"/>
              </a:rPr>
              <a:t> study): an open-label, </a:t>
            </a:r>
            <a:r>
              <a:rPr lang="en-US" sz="2400" dirty="0" err="1">
                <a:solidFill>
                  <a:srgbClr val="000000"/>
                </a:solidFill>
                <a:effectLst/>
                <a:latin typeface="Arial" panose="020B0604020202020204" pitchFamily="34" charset="0"/>
                <a:ea typeface="Calibri" panose="020F0502020204030204" pitchFamily="34" charset="0"/>
              </a:rPr>
              <a:t>multicentre</a:t>
            </a:r>
            <a:r>
              <a:rPr lang="en-US" sz="2400" dirty="0">
                <a:solidFill>
                  <a:srgbClr val="000000"/>
                </a:solidFill>
                <a:effectLst/>
                <a:latin typeface="Arial" panose="020B0604020202020204" pitchFamily="34" charset="0"/>
                <a:ea typeface="Calibri" panose="020F0502020204030204" pitchFamily="34" charset="0"/>
              </a:rPr>
              <a:t>, </a:t>
            </a:r>
            <a:r>
              <a:rPr lang="en-US" sz="2400" dirty="0" err="1">
                <a:solidFill>
                  <a:srgbClr val="000000"/>
                </a:solidFill>
                <a:effectLst/>
                <a:latin typeface="Arial" panose="020B0604020202020204" pitchFamily="34" charset="0"/>
                <a:ea typeface="Calibri" panose="020F0502020204030204" pitchFamily="34" charset="0"/>
              </a:rPr>
              <a:t>randomised</a:t>
            </a:r>
            <a:r>
              <a:rPr lang="en-US" sz="2400" dirty="0">
                <a:solidFill>
                  <a:srgbClr val="000000"/>
                </a:solidFill>
                <a:effectLst/>
                <a:latin typeface="Arial" panose="020B0604020202020204" pitchFamily="34" charset="0"/>
                <a:ea typeface="Calibri" panose="020F0502020204030204" pitchFamily="34" charset="0"/>
              </a:rPr>
              <a:t>, controlled trial. </a:t>
            </a:r>
            <a:r>
              <a:rPr lang="fr-CA" sz="2400" dirty="0">
                <a:solidFill>
                  <a:srgbClr val="000000"/>
                </a:solidFill>
                <a:effectLst/>
                <a:latin typeface="Arial" panose="020B0604020202020204" pitchFamily="34" charset="0"/>
                <a:ea typeface="Calibri" panose="020F0502020204030204" pitchFamily="34" charset="0"/>
              </a:rPr>
              <a:t>Lancet. 2022;400(10365):1777-87. </a:t>
            </a:r>
          </a:p>
          <a:p>
            <a:pPr marL="0" indent="0">
              <a:buNone/>
            </a:pPr>
            <a:r>
              <a:rPr lang="fr-FR" sz="24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fr-CA" sz="24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p>
            <a:pPr marL="0" indent="0">
              <a:buNone/>
            </a:pPr>
            <a:r>
              <a:rPr lang="en-US" sz="2400" dirty="0">
                <a:solidFill>
                  <a:srgbClr val="000000"/>
                </a:solidFill>
                <a:effectLst/>
                <a:latin typeface="Arial" panose="020B0604020202020204" pitchFamily="34" charset="0"/>
                <a:ea typeface="Calibri" panose="020F0502020204030204" pitchFamily="34" charset="0"/>
              </a:rPr>
              <a:t>Das Pradhan A, Glynn RJ, </a:t>
            </a:r>
            <a:r>
              <a:rPr lang="en-US" sz="2400" dirty="0" err="1">
                <a:solidFill>
                  <a:srgbClr val="000000"/>
                </a:solidFill>
                <a:effectLst/>
                <a:latin typeface="Arial" panose="020B0604020202020204" pitchFamily="34" charset="0"/>
                <a:ea typeface="Calibri" panose="020F0502020204030204" pitchFamily="34" charset="0"/>
              </a:rPr>
              <a:t>Fruchart</a:t>
            </a:r>
            <a:r>
              <a:rPr lang="en-US" sz="2400" dirty="0">
                <a:solidFill>
                  <a:srgbClr val="000000"/>
                </a:solidFill>
                <a:effectLst/>
                <a:latin typeface="Arial" panose="020B0604020202020204" pitchFamily="34" charset="0"/>
                <a:ea typeface="Calibri" panose="020F0502020204030204" pitchFamily="34" charset="0"/>
              </a:rPr>
              <a:t> JC, MacFadyen JG, </a:t>
            </a:r>
            <a:r>
              <a:rPr lang="en-US" sz="2400" dirty="0" err="1">
                <a:solidFill>
                  <a:srgbClr val="000000"/>
                </a:solidFill>
                <a:effectLst/>
                <a:latin typeface="Arial" panose="020B0604020202020204" pitchFamily="34" charset="0"/>
                <a:ea typeface="Calibri" panose="020F0502020204030204" pitchFamily="34" charset="0"/>
              </a:rPr>
              <a:t>Zaharris</a:t>
            </a:r>
            <a:r>
              <a:rPr lang="en-US" sz="2400" dirty="0">
                <a:solidFill>
                  <a:srgbClr val="000000"/>
                </a:solidFill>
                <a:effectLst/>
                <a:latin typeface="Arial" panose="020B0604020202020204" pitchFamily="34" charset="0"/>
                <a:ea typeface="Calibri" panose="020F0502020204030204" pitchFamily="34" charset="0"/>
              </a:rPr>
              <a:t> ES, Everett BM, et al. Triglyceride Lowering with </a:t>
            </a:r>
            <a:r>
              <a:rPr lang="en-US" sz="2400" dirty="0" err="1">
                <a:solidFill>
                  <a:srgbClr val="000000"/>
                </a:solidFill>
                <a:effectLst/>
                <a:latin typeface="Arial" panose="020B0604020202020204" pitchFamily="34" charset="0"/>
                <a:ea typeface="Calibri" panose="020F0502020204030204" pitchFamily="34" charset="0"/>
              </a:rPr>
              <a:t>Pemafibrate</a:t>
            </a:r>
            <a:r>
              <a:rPr lang="en-US" sz="2400" dirty="0">
                <a:solidFill>
                  <a:srgbClr val="000000"/>
                </a:solidFill>
                <a:effectLst/>
                <a:latin typeface="Arial" panose="020B0604020202020204" pitchFamily="34" charset="0"/>
                <a:ea typeface="Calibri" panose="020F0502020204030204" pitchFamily="34" charset="0"/>
              </a:rPr>
              <a:t> to Reduce Cardiovascular Risk. N </a:t>
            </a:r>
            <a:r>
              <a:rPr lang="en-US" sz="2400" dirty="0" err="1">
                <a:solidFill>
                  <a:srgbClr val="000000"/>
                </a:solidFill>
                <a:effectLst/>
                <a:latin typeface="Arial" panose="020B0604020202020204" pitchFamily="34" charset="0"/>
                <a:ea typeface="Calibri" panose="020F0502020204030204" pitchFamily="34" charset="0"/>
              </a:rPr>
              <a:t>Engl</a:t>
            </a:r>
            <a:r>
              <a:rPr lang="en-US" sz="2400" dirty="0">
                <a:solidFill>
                  <a:srgbClr val="000000"/>
                </a:solidFill>
                <a:effectLst/>
                <a:latin typeface="Arial" panose="020B0604020202020204" pitchFamily="34" charset="0"/>
                <a:ea typeface="Calibri" panose="020F0502020204030204" pitchFamily="34" charset="0"/>
              </a:rPr>
              <a:t> J Med. 2022;387(21):1923-34. </a:t>
            </a:r>
            <a:endParaRPr lang="fr-CA" sz="2400" dirty="0">
              <a:solidFill>
                <a:srgbClr val="000000"/>
              </a:solidFill>
              <a:effectLst/>
              <a:latin typeface="Calibri" panose="020F0502020204030204" pitchFamily="34" charset="0"/>
              <a:ea typeface="Calibri" panose="020F0502020204030204" pitchFamily="34" charset="0"/>
            </a:endParaRPr>
          </a:p>
          <a:p>
            <a:pPr marL="0" indent="0">
              <a:buNone/>
            </a:pPr>
            <a:r>
              <a:rPr lang="en-US" sz="2400" dirty="0">
                <a:solidFill>
                  <a:srgbClr val="000000"/>
                </a:solidFill>
                <a:effectLst/>
                <a:latin typeface="Arial" panose="020B0604020202020204" pitchFamily="34" charset="0"/>
                <a:ea typeface="Calibri" panose="020F0502020204030204" pitchFamily="34" charset="0"/>
              </a:rPr>
              <a:t> </a:t>
            </a:r>
            <a:endParaRPr lang="fr-CA" sz="2400" dirty="0">
              <a:solidFill>
                <a:srgbClr val="000000"/>
              </a:solidFill>
              <a:effectLst/>
              <a:latin typeface="Calibri" panose="020F0502020204030204" pitchFamily="34" charset="0"/>
              <a:ea typeface="Calibri" panose="020F0502020204030204" pitchFamily="34" charset="0"/>
            </a:endParaRPr>
          </a:p>
          <a:p>
            <a:pPr marL="0" indent="0">
              <a:buNone/>
            </a:pPr>
            <a:r>
              <a:rPr lang="fr-CA" sz="2400" dirty="0" err="1">
                <a:solidFill>
                  <a:srgbClr val="000000"/>
                </a:solidFill>
                <a:effectLst/>
                <a:latin typeface="Arial" panose="020B0604020202020204" pitchFamily="34" charset="0"/>
                <a:ea typeface="Calibri" panose="020F0502020204030204" pitchFamily="34" charset="0"/>
              </a:rPr>
              <a:t>O'Donoghue</a:t>
            </a:r>
            <a:r>
              <a:rPr lang="fr-CA" sz="2400" dirty="0">
                <a:solidFill>
                  <a:srgbClr val="000000"/>
                </a:solidFill>
                <a:effectLst/>
                <a:latin typeface="Arial" panose="020B0604020202020204" pitchFamily="34" charset="0"/>
                <a:ea typeface="Calibri" panose="020F0502020204030204" pitchFamily="34" charset="0"/>
              </a:rPr>
              <a:t> ML, </a:t>
            </a:r>
            <a:r>
              <a:rPr lang="fr-CA" sz="2400" dirty="0" err="1">
                <a:solidFill>
                  <a:srgbClr val="000000"/>
                </a:solidFill>
                <a:effectLst/>
                <a:latin typeface="Arial" panose="020B0604020202020204" pitchFamily="34" charset="0"/>
                <a:ea typeface="Calibri" panose="020F0502020204030204" pitchFamily="34" charset="0"/>
              </a:rPr>
              <a:t>Rosenson</a:t>
            </a:r>
            <a:r>
              <a:rPr lang="fr-CA" sz="2400" dirty="0">
                <a:solidFill>
                  <a:srgbClr val="000000"/>
                </a:solidFill>
                <a:effectLst/>
                <a:latin typeface="Arial" panose="020B0604020202020204" pitchFamily="34" charset="0"/>
                <a:ea typeface="Calibri" panose="020F0502020204030204" pitchFamily="34" charset="0"/>
              </a:rPr>
              <a:t> RS, </a:t>
            </a:r>
            <a:r>
              <a:rPr lang="fr-CA" sz="2400" dirty="0" err="1">
                <a:solidFill>
                  <a:srgbClr val="000000"/>
                </a:solidFill>
                <a:effectLst/>
                <a:latin typeface="Arial" panose="020B0604020202020204" pitchFamily="34" charset="0"/>
                <a:ea typeface="Calibri" panose="020F0502020204030204" pitchFamily="34" charset="0"/>
              </a:rPr>
              <a:t>Gencer</a:t>
            </a:r>
            <a:r>
              <a:rPr lang="fr-CA" sz="2400" dirty="0">
                <a:solidFill>
                  <a:srgbClr val="000000"/>
                </a:solidFill>
                <a:effectLst/>
                <a:latin typeface="Arial" panose="020B0604020202020204" pitchFamily="34" charset="0"/>
                <a:ea typeface="Calibri" panose="020F0502020204030204" pitchFamily="34" charset="0"/>
              </a:rPr>
              <a:t> B, Lopez JAG, </a:t>
            </a:r>
            <a:r>
              <a:rPr lang="fr-CA" sz="2400" dirty="0" err="1">
                <a:solidFill>
                  <a:srgbClr val="000000"/>
                </a:solidFill>
                <a:effectLst/>
                <a:latin typeface="Arial" panose="020B0604020202020204" pitchFamily="34" charset="0"/>
                <a:ea typeface="Calibri" panose="020F0502020204030204" pitchFamily="34" charset="0"/>
              </a:rPr>
              <a:t>Lepor</a:t>
            </a:r>
            <a:r>
              <a:rPr lang="fr-CA" sz="2400" dirty="0">
                <a:solidFill>
                  <a:srgbClr val="000000"/>
                </a:solidFill>
                <a:effectLst/>
                <a:latin typeface="Arial" panose="020B0604020202020204" pitchFamily="34" charset="0"/>
                <a:ea typeface="Calibri" panose="020F0502020204030204" pitchFamily="34" charset="0"/>
              </a:rPr>
              <a:t> NE, Baum SJ, et al. </a:t>
            </a:r>
            <a:r>
              <a:rPr lang="en-US" sz="2400" dirty="0">
                <a:solidFill>
                  <a:srgbClr val="000000"/>
                </a:solidFill>
                <a:effectLst/>
                <a:latin typeface="Arial" panose="020B0604020202020204" pitchFamily="34" charset="0"/>
                <a:ea typeface="Calibri" panose="020F0502020204030204" pitchFamily="34" charset="0"/>
              </a:rPr>
              <a:t>Small Interfering RNA to Reduce Lipoprotein(a) in Cardiovascular Disease. N </a:t>
            </a:r>
            <a:r>
              <a:rPr lang="en-US" sz="2400" dirty="0" err="1">
                <a:solidFill>
                  <a:srgbClr val="000000"/>
                </a:solidFill>
                <a:effectLst/>
                <a:latin typeface="Arial" panose="020B0604020202020204" pitchFamily="34" charset="0"/>
                <a:ea typeface="Calibri" panose="020F0502020204030204" pitchFamily="34" charset="0"/>
              </a:rPr>
              <a:t>Engl</a:t>
            </a:r>
            <a:r>
              <a:rPr lang="en-US" sz="2400" dirty="0">
                <a:solidFill>
                  <a:srgbClr val="000000"/>
                </a:solidFill>
                <a:effectLst/>
                <a:latin typeface="Arial" panose="020B0604020202020204" pitchFamily="34" charset="0"/>
                <a:ea typeface="Calibri" panose="020F0502020204030204" pitchFamily="34" charset="0"/>
              </a:rPr>
              <a:t> J Med. 2022;387(20):1855-64. </a:t>
            </a:r>
            <a:endParaRPr lang="fr-CA" sz="2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58469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Guides </a:t>
            </a:r>
            <a:r>
              <a:rPr lang="fr-FR" b="0">
                <a:solidFill>
                  <a:srgbClr val="000000"/>
                </a:solidFill>
              </a:rPr>
              <a:t>de pratique récents</a:t>
            </a:r>
            <a:endParaRPr lang="fr-FR" b="0" dirty="0">
              <a:solidFill>
                <a:srgbClr val="000000"/>
              </a:solidFill>
            </a:endParaRPr>
          </a:p>
        </p:txBody>
      </p:sp>
      <p:sp>
        <p:nvSpPr>
          <p:cNvPr id="3" name="Espace réservé du contenu 2"/>
          <p:cNvSpPr>
            <a:spLocks noGrp="1"/>
          </p:cNvSpPr>
          <p:nvPr>
            <p:ph idx="1"/>
          </p:nvPr>
        </p:nvSpPr>
        <p:spPr/>
        <p:txBody>
          <a:bodyPr/>
          <a:lstStyle/>
          <a:p>
            <a:pPr marL="0" indent="0">
              <a:buNone/>
            </a:pPr>
            <a:r>
              <a:rPr lang="en-US" sz="2400" dirty="0">
                <a:solidFill>
                  <a:srgbClr val="000000"/>
                </a:solidFill>
                <a:effectLst/>
                <a:latin typeface="Arial" panose="020B0604020202020204" pitchFamily="34" charset="0"/>
                <a:ea typeface="Calibri" panose="020F0502020204030204" pitchFamily="34" charset="0"/>
              </a:rPr>
              <a:t>Halvorsen S, </a:t>
            </a:r>
            <a:r>
              <a:rPr lang="en-US" sz="2400" dirty="0" err="1">
                <a:solidFill>
                  <a:srgbClr val="000000"/>
                </a:solidFill>
                <a:effectLst/>
                <a:latin typeface="Arial" panose="020B0604020202020204" pitchFamily="34" charset="0"/>
                <a:ea typeface="Calibri" panose="020F0502020204030204" pitchFamily="34" charset="0"/>
              </a:rPr>
              <a:t>Mehilli</a:t>
            </a:r>
            <a:r>
              <a:rPr lang="en-US" sz="2400" dirty="0">
                <a:solidFill>
                  <a:srgbClr val="000000"/>
                </a:solidFill>
                <a:effectLst/>
                <a:latin typeface="Arial" panose="020B0604020202020204" pitchFamily="34" charset="0"/>
                <a:ea typeface="Calibri" panose="020F0502020204030204" pitchFamily="34" charset="0"/>
              </a:rPr>
              <a:t> J, Cassese S, Hall TS, Abdelhamid M, </a:t>
            </a:r>
            <a:r>
              <a:rPr lang="en-US" sz="2400" dirty="0" err="1">
                <a:solidFill>
                  <a:srgbClr val="000000"/>
                </a:solidFill>
                <a:effectLst/>
                <a:latin typeface="Arial" panose="020B0604020202020204" pitchFamily="34" charset="0"/>
                <a:ea typeface="Calibri" panose="020F0502020204030204" pitchFamily="34" charset="0"/>
              </a:rPr>
              <a:t>Barbato</a:t>
            </a:r>
            <a:r>
              <a:rPr lang="en-US" sz="2400" dirty="0">
                <a:solidFill>
                  <a:srgbClr val="000000"/>
                </a:solidFill>
                <a:effectLst/>
                <a:latin typeface="Arial" panose="020B0604020202020204" pitchFamily="34" charset="0"/>
                <a:ea typeface="Calibri" panose="020F0502020204030204" pitchFamily="34" charset="0"/>
              </a:rPr>
              <a:t> E, et al. 2022 ESC Guidelines on cardiovascular assessment and management of patients undergoing non-cardiac surgery. </a:t>
            </a:r>
            <a:r>
              <a:rPr lang="en-US" sz="2400" dirty="0" err="1">
                <a:solidFill>
                  <a:srgbClr val="000000"/>
                </a:solidFill>
                <a:effectLst/>
                <a:latin typeface="Arial" panose="020B0604020202020204" pitchFamily="34" charset="0"/>
                <a:ea typeface="Calibri" panose="020F0502020204030204" pitchFamily="34" charset="0"/>
              </a:rPr>
              <a:t>Eur</a:t>
            </a:r>
            <a:r>
              <a:rPr lang="en-US" sz="2400" dirty="0">
                <a:solidFill>
                  <a:srgbClr val="000000"/>
                </a:solidFill>
                <a:effectLst/>
                <a:latin typeface="Arial" panose="020B0604020202020204" pitchFamily="34" charset="0"/>
                <a:ea typeface="Calibri" panose="020F0502020204030204" pitchFamily="34" charset="0"/>
              </a:rPr>
              <a:t> Heart J. 2022;43(39):3826-924.  </a:t>
            </a:r>
          </a:p>
          <a:p>
            <a:pPr marL="0" indent="0">
              <a:buNone/>
            </a:pPr>
            <a:endParaRPr lang="fr-CA" sz="2400" dirty="0">
              <a:solidFill>
                <a:srgbClr val="000000"/>
              </a:solidFill>
              <a:effectLst/>
              <a:latin typeface="Calibri" panose="020F0502020204030204" pitchFamily="34" charset="0"/>
              <a:ea typeface="Calibri" panose="020F0502020204030204" pitchFamily="34" charset="0"/>
            </a:endParaRPr>
          </a:p>
          <a:p>
            <a:pPr marL="0" indent="0">
              <a:buNone/>
            </a:pPr>
            <a:r>
              <a:rPr lang="en-US" sz="2400" dirty="0" err="1">
                <a:solidFill>
                  <a:srgbClr val="000000"/>
                </a:solidFill>
                <a:effectLst/>
                <a:latin typeface="Arial" panose="020B0604020202020204" pitchFamily="34" charset="0"/>
                <a:ea typeface="Calibri" panose="020F0502020204030204" pitchFamily="34" charset="0"/>
              </a:rPr>
              <a:t>Zeppenfeld</a:t>
            </a:r>
            <a:r>
              <a:rPr lang="en-US" sz="2400" dirty="0">
                <a:solidFill>
                  <a:srgbClr val="000000"/>
                </a:solidFill>
                <a:effectLst/>
                <a:latin typeface="Arial" panose="020B0604020202020204" pitchFamily="34" charset="0"/>
                <a:ea typeface="Calibri" panose="020F0502020204030204" pitchFamily="34" charset="0"/>
              </a:rPr>
              <a:t> K, </a:t>
            </a:r>
            <a:r>
              <a:rPr lang="en-US" sz="2400" dirty="0" err="1">
                <a:solidFill>
                  <a:srgbClr val="000000"/>
                </a:solidFill>
                <a:effectLst/>
                <a:latin typeface="Arial" panose="020B0604020202020204" pitchFamily="34" charset="0"/>
                <a:ea typeface="Calibri" panose="020F0502020204030204" pitchFamily="34" charset="0"/>
              </a:rPr>
              <a:t>Tfelt</a:t>
            </a:r>
            <a:r>
              <a:rPr lang="en-US" sz="2400" dirty="0">
                <a:solidFill>
                  <a:srgbClr val="000000"/>
                </a:solidFill>
                <a:effectLst/>
                <a:latin typeface="Arial" panose="020B0604020202020204" pitchFamily="34" charset="0"/>
                <a:ea typeface="Calibri" panose="020F0502020204030204" pitchFamily="34" charset="0"/>
              </a:rPr>
              <a:t>-Hansen J, de Riva M, Winkel BG, Behr ER, </a:t>
            </a:r>
            <a:r>
              <a:rPr lang="en-US" sz="2400" dirty="0" err="1">
                <a:solidFill>
                  <a:srgbClr val="000000"/>
                </a:solidFill>
                <a:effectLst/>
                <a:latin typeface="Arial" panose="020B0604020202020204" pitchFamily="34" charset="0"/>
                <a:ea typeface="Calibri" panose="020F0502020204030204" pitchFamily="34" charset="0"/>
              </a:rPr>
              <a:t>Blom</a:t>
            </a:r>
            <a:r>
              <a:rPr lang="en-US" sz="2400" dirty="0">
                <a:solidFill>
                  <a:srgbClr val="000000"/>
                </a:solidFill>
                <a:effectLst/>
                <a:latin typeface="Arial" panose="020B0604020202020204" pitchFamily="34" charset="0"/>
                <a:ea typeface="Calibri" panose="020F0502020204030204" pitchFamily="34" charset="0"/>
              </a:rPr>
              <a:t> NA, et al. 2022 ESC Guidelines for the management of patients with ventricular arrhythmias and the prevention of sudden cardiac death. </a:t>
            </a:r>
            <a:r>
              <a:rPr lang="en-US" sz="2400" dirty="0" err="1">
                <a:solidFill>
                  <a:srgbClr val="000000"/>
                </a:solidFill>
                <a:effectLst/>
                <a:latin typeface="Arial" panose="020B0604020202020204" pitchFamily="34" charset="0"/>
                <a:ea typeface="Calibri" panose="020F0502020204030204" pitchFamily="34" charset="0"/>
              </a:rPr>
              <a:t>Eur</a:t>
            </a:r>
            <a:r>
              <a:rPr lang="en-US" sz="2400" dirty="0">
                <a:solidFill>
                  <a:srgbClr val="000000"/>
                </a:solidFill>
                <a:effectLst/>
                <a:latin typeface="Arial" panose="020B0604020202020204" pitchFamily="34" charset="0"/>
                <a:ea typeface="Calibri" panose="020F0502020204030204" pitchFamily="34" charset="0"/>
              </a:rPr>
              <a:t> Heart J. 2022;43(40):3997-4126.  </a:t>
            </a:r>
          </a:p>
          <a:p>
            <a:pPr marL="0" indent="0">
              <a:buNone/>
            </a:pPr>
            <a:endParaRPr lang="fr-CA" sz="2400" dirty="0">
              <a:solidFill>
                <a:srgbClr val="000000"/>
              </a:solidFill>
              <a:effectLst/>
              <a:latin typeface="Calibri" panose="020F0502020204030204" pitchFamily="34" charset="0"/>
              <a:ea typeface="Calibri" panose="020F0502020204030204" pitchFamily="34" charset="0"/>
            </a:endParaRPr>
          </a:p>
          <a:p>
            <a:pPr marL="0" indent="0">
              <a:buNone/>
            </a:pPr>
            <a:r>
              <a:rPr lang="en-US" sz="2400" dirty="0">
                <a:solidFill>
                  <a:srgbClr val="000000"/>
                </a:solidFill>
                <a:effectLst/>
                <a:latin typeface="Arial" panose="020B0604020202020204" pitchFamily="34" charset="0"/>
                <a:ea typeface="Calibri" panose="020F0502020204030204" pitchFamily="34" charset="0"/>
              </a:rPr>
              <a:t>Humbert M, Kovacs G, </a:t>
            </a:r>
            <a:r>
              <a:rPr lang="en-US" sz="2400" dirty="0" err="1">
                <a:solidFill>
                  <a:srgbClr val="000000"/>
                </a:solidFill>
                <a:effectLst/>
                <a:latin typeface="Arial" panose="020B0604020202020204" pitchFamily="34" charset="0"/>
                <a:ea typeface="Calibri" panose="020F0502020204030204" pitchFamily="34" charset="0"/>
              </a:rPr>
              <a:t>Hoeper</a:t>
            </a:r>
            <a:r>
              <a:rPr lang="en-US" sz="2400" dirty="0">
                <a:solidFill>
                  <a:srgbClr val="000000"/>
                </a:solidFill>
                <a:effectLst/>
                <a:latin typeface="Arial" panose="020B0604020202020204" pitchFamily="34" charset="0"/>
                <a:ea typeface="Calibri" panose="020F0502020204030204" pitchFamily="34" charset="0"/>
              </a:rPr>
              <a:t> MM, </a:t>
            </a:r>
            <a:r>
              <a:rPr lang="en-US" sz="2400" dirty="0" err="1">
                <a:solidFill>
                  <a:srgbClr val="000000"/>
                </a:solidFill>
                <a:effectLst/>
                <a:latin typeface="Arial" panose="020B0604020202020204" pitchFamily="34" charset="0"/>
                <a:ea typeface="Calibri" panose="020F0502020204030204" pitchFamily="34" charset="0"/>
              </a:rPr>
              <a:t>Badagliacca</a:t>
            </a:r>
            <a:r>
              <a:rPr lang="en-US" sz="2400" dirty="0">
                <a:solidFill>
                  <a:srgbClr val="000000"/>
                </a:solidFill>
                <a:effectLst/>
                <a:latin typeface="Arial" panose="020B0604020202020204" pitchFamily="34" charset="0"/>
                <a:ea typeface="Calibri" panose="020F0502020204030204" pitchFamily="34" charset="0"/>
              </a:rPr>
              <a:t> R, Berger RMF, </a:t>
            </a:r>
            <a:r>
              <a:rPr lang="en-US" sz="2400" dirty="0" err="1">
                <a:solidFill>
                  <a:srgbClr val="000000"/>
                </a:solidFill>
                <a:effectLst/>
                <a:latin typeface="Arial" panose="020B0604020202020204" pitchFamily="34" charset="0"/>
                <a:ea typeface="Calibri" panose="020F0502020204030204" pitchFamily="34" charset="0"/>
              </a:rPr>
              <a:t>Brida</a:t>
            </a:r>
            <a:r>
              <a:rPr lang="en-US" sz="2400" dirty="0">
                <a:solidFill>
                  <a:srgbClr val="000000"/>
                </a:solidFill>
                <a:effectLst/>
                <a:latin typeface="Arial" panose="020B0604020202020204" pitchFamily="34" charset="0"/>
                <a:ea typeface="Calibri" panose="020F0502020204030204" pitchFamily="34" charset="0"/>
              </a:rPr>
              <a:t> M, et al. 2022 ESC/ERS Guidelines for the diagnosis and treatment of pulmonary hypertension. </a:t>
            </a:r>
            <a:r>
              <a:rPr lang="en-US" sz="2400" dirty="0" err="1">
                <a:solidFill>
                  <a:srgbClr val="000000"/>
                </a:solidFill>
                <a:effectLst/>
                <a:latin typeface="Arial" panose="020B0604020202020204" pitchFamily="34" charset="0"/>
                <a:ea typeface="Calibri" panose="020F0502020204030204" pitchFamily="34" charset="0"/>
              </a:rPr>
              <a:t>Eur</a:t>
            </a:r>
            <a:r>
              <a:rPr lang="en-US" sz="2400" dirty="0">
                <a:solidFill>
                  <a:srgbClr val="000000"/>
                </a:solidFill>
                <a:effectLst/>
                <a:latin typeface="Arial" panose="020B0604020202020204" pitchFamily="34" charset="0"/>
                <a:ea typeface="Calibri" panose="020F0502020204030204" pitchFamily="34" charset="0"/>
              </a:rPr>
              <a:t> Heart J. 2022;43(38):3618-731. </a:t>
            </a:r>
            <a:endParaRPr lang="fr-CA" sz="2400" dirty="0">
              <a:solidFill>
                <a:srgbClr val="000000"/>
              </a:solidFill>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2720338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Guides </a:t>
            </a:r>
            <a:r>
              <a:rPr lang="fr-FR" b="0">
                <a:solidFill>
                  <a:srgbClr val="000000"/>
                </a:solidFill>
              </a:rPr>
              <a:t>de pratique récents</a:t>
            </a:r>
            <a:endParaRPr lang="fr-FR" b="0" dirty="0">
              <a:solidFill>
                <a:srgbClr val="000000"/>
              </a:solidFill>
            </a:endParaRPr>
          </a:p>
        </p:txBody>
      </p:sp>
      <p:sp>
        <p:nvSpPr>
          <p:cNvPr id="3" name="Espace réservé du contenu 2"/>
          <p:cNvSpPr>
            <a:spLocks noGrp="1"/>
          </p:cNvSpPr>
          <p:nvPr>
            <p:ph idx="1"/>
          </p:nvPr>
        </p:nvSpPr>
        <p:spPr/>
        <p:txBody>
          <a:bodyPr/>
          <a:lstStyle/>
          <a:p>
            <a:pPr marL="0" indent="0">
              <a:buNone/>
            </a:pPr>
            <a:r>
              <a:rPr lang="en-US" sz="2400" dirty="0">
                <a:solidFill>
                  <a:srgbClr val="000000"/>
                </a:solidFill>
                <a:effectLst/>
                <a:latin typeface="Arial" panose="020B0604020202020204" pitchFamily="34" charset="0"/>
                <a:ea typeface="Calibri" panose="020F0502020204030204" pitchFamily="34" charset="0"/>
              </a:rPr>
              <a:t>Jain R, Stone JA, Agarwal G, Andrade JG, Bacon SL, Bajaj HS, et al. Canadian Cardiovascular Harmonized National Guideline Endeavour (C-CHANGE) guideline for the prevention and management of cardiovascular disease in primary care: 2022 update. CMAJ. 2022;194(43):E1460-E80.  </a:t>
            </a:r>
            <a:endParaRPr lang="en-US" sz="2400" dirty="0" smtClean="0">
              <a:solidFill>
                <a:srgbClr val="000000"/>
              </a:solidFill>
              <a:effectLst/>
              <a:latin typeface="Arial" panose="020B0604020202020204" pitchFamily="34" charset="0"/>
              <a:ea typeface="Calibri" panose="020F0502020204030204" pitchFamily="34" charset="0"/>
            </a:endParaRPr>
          </a:p>
          <a:p>
            <a:pPr marL="0" indent="0">
              <a:buNone/>
            </a:pPr>
            <a:endParaRPr lang="fr-CA" sz="2400" dirty="0">
              <a:solidFill>
                <a:srgbClr val="000000"/>
              </a:solidFill>
              <a:effectLst/>
              <a:latin typeface="Calibri" panose="020F0502020204030204" pitchFamily="34" charset="0"/>
              <a:ea typeface="Calibri" panose="020F0502020204030204" pitchFamily="34" charset="0"/>
            </a:endParaRPr>
          </a:p>
          <a:p>
            <a:pPr marL="0" indent="0">
              <a:buNone/>
            </a:pPr>
            <a:r>
              <a:rPr lang="en-US" sz="2400" dirty="0" err="1">
                <a:solidFill>
                  <a:srgbClr val="000000"/>
                </a:solidFill>
                <a:effectLst/>
                <a:latin typeface="Arial" panose="020B0604020202020204" pitchFamily="34" charset="0"/>
                <a:ea typeface="Calibri" panose="020F0502020204030204" pitchFamily="34" charset="0"/>
              </a:rPr>
              <a:t>Douketis</a:t>
            </a:r>
            <a:r>
              <a:rPr lang="en-US" sz="2400" dirty="0">
                <a:solidFill>
                  <a:srgbClr val="000000"/>
                </a:solidFill>
                <a:effectLst/>
                <a:latin typeface="Arial" panose="020B0604020202020204" pitchFamily="34" charset="0"/>
                <a:ea typeface="Calibri" panose="020F0502020204030204" pitchFamily="34" charset="0"/>
              </a:rPr>
              <a:t> JD, Spyropoulos AC, Murad MH, </a:t>
            </a:r>
            <a:r>
              <a:rPr lang="en-US" sz="2400" dirty="0" err="1">
                <a:solidFill>
                  <a:srgbClr val="000000"/>
                </a:solidFill>
                <a:effectLst/>
                <a:latin typeface="Arial" panose="020B0604020202020204" pitchFamily="34" charset="0"/>
                <a:ea typeface="Calibri" panose="020F0502020204030204" pitchFamily="34" charset="0"/>
              </a:rPr>
              <a:t>Arcelus</a:t>
            </a:r>
            <a:r>
              <a:rPr lang="en-US" sz="2400" dirty="0">
                <a:solidFill>
                  <a:srgbClr val="000000"/>
                </a:solidFill>
                <a:effectLst/>
                <a:latin typeface="Arial" panose="020B0604020202020204" pitchFamily="34" charset="0"/>
                <a:ea typeface="Calibri" panose="020F0502020204030204" pitchFamily="34" charset="0"/>
              </a:rPr>
              <a:t> JI, </a:t>
            </a:r>
            <a:r>
              <a:rPr lang="en-US" sz="2400" dirty="0" err="1">
                <a:solidFill>
                  <a:srgbClr val="000000"/>
                </a:solidFill>
                <a:effectLst/>
                <a:latin typeface="Arial" panose="020B0604020202020204" pitchFamily="34" charset="0"/>
                <a:ea typeface="Calibri" panose="020F0502020204030204" pitchFamily="34" charset="0"/>
              </a:rPr>
              <a:t>Dager</a:t>
            </a:r>
            <a:r>
              <a:rPr lang="en-US" sz="2400" dirty="0">
                <a:solidFill>
                  <a:srgbClr val="000000"/>
                </a:solidFill>
                <a:effectLst/>
                <a:latin typeface="Arial" panose="020B0604020202020204" pitchFamily="34" charset="0"/>
                <a:ea typeface="Calibri" panose="020F0502020204030204" pitchFamily="34" charset="0"/>
              </a:rPr>
              <a:t> WE, Dunn AS, et al. Perioperative Management of Antithrombotic Therapy: An American College of Chest Physicians Clinical Practice Guideline. Chest. 2022;162(5):e207-e43.  </a:t>
            </a:r>
            <a:endParaRPr lang="en-US" sz="2400" dirty="0" smtClean="0">
              <a:solidFill>
                <a:srgbClr val="000000"/>
              </a:solidFill>
              <a:effectLst/>
              <a:latin typeface="Arial" panose="020B0604020202020204" pitchFamily="34" charset="0"/>
              <a:ea typeface="Calibri" panose="020F0502020204030204" pitchFamily="34" charset="0"/>
            </a:endParaRPr>
          </a:p>
          <a:p>
            <a:pPr marL="0" indent="0">
              <a:buNone/>
            </a:pPr>
            <a:endParaRPr lang="fr-CA" sz="2400" dirty="0">
              <a:solidFill>
                <a:srgbClr val="000000"/>
              </a:solidFill>
              <a:effectLst/>
              <a:latin typeface="Calibri" panose="020F0502020204030204" pitchFamily="34" charset="0"/>
              <a:ea typeface="Calibri" panose="020F0502020204030204" pitchFamily="34" charset="0"/>
            </a:endParaRPr>
          </a:p>
          <a:p>
            <a:pPr marL="0" indent="0">
              <a:buNone/>
            </a:pPr>
            <a:r>
              <a:rPr lang="fr-CA" sz="2400" dirty="0">
                <a:solidFill>
                  <a:srgbClr val="000000"/>
                </a:solidFill>
                <a:effectLst/>
                <a:latin typeface="Arial" panose="020B0604020202020204" pitchFamily="34" charset="0"/>
                <a:ea typeface="Calibri" panose="020F0502020204030204" pitchFamily="34" charset="0"/>
              </a:rPr>
              <a:t>Davies MJ, </a:t>
            </a:r>
            <a:r>
              <a:rPr lang="fr-CA" sz="2400" dirty="0" err="1">
                <a:solidFill>
                  <a:srgbClr val="000000"/>
                </a:solidFill>
                <a:effectLst/>
                <a:latin typeface="Arial" panose="020B0604020202020204" pitchFamily="34" charset="0"/>
                <a:ea typeface="Calibri" panose="020F0502020204030204" pitchFamily="34" charset="0"/>
              </a:rPr>
              <a:t>Aroda</a:t>
            </a:r>
            <a:r>
              <a:rPr lang="fr-CA" sz="2400" dirty="0">
                <a:solidFill>
                  <a:srgbClr val="000000"/>
                </a:solidFill>
                <a:effectLst/>
                <a:latin typeface="Arial" panose="020B0604020202020204" pitchFamily="34" charset="0"/>
                <a:ea typeface="Calibri" panose="020F0502020204030204" pitchFamily="34" charset="0"/>
              </a:rPr>
              <a:t> VR, Collins BS, </a:t>
            </a:r>
            <a:r>
              <a:rPr lang="fr-CA" sz="2400" dirty="0" err="1">
                <a:solidFill>
                  <a:srgbClr val="000000"/>
                </a:solidFill>
                <a:effectLst/>
                <a:latin typeface="Arial" panose="020B0604020202020204" pitchFamily="34" charset="0"/>
                <a:ea typeface="Calibri" panose="020F0502020204030204" pitchFamily="34" charset="0"/>
              </a:rPr>
              <a:t>Gabbay</a:t>
            </a:r>
            <a:r>
              <a:rPr lang="fr-CA" sz="2400" dirty="0">
                <a:solidFill>
                  <a:srgbClr val="000000"/>
                </a:solidFill>
                <a:effectLst/>
                <a:latin typeface="Arial" panose="020B0604020202020204" pitchFamily="34" charset="0"/>
                <a:ea typeface="Calibri" panose="020F0502020204030204" pitchFamily="34" charset="0"/>
              </a:rPr>
              <a:t> RA, Green J, </a:t>
            </a:r>
            <a:r>
              <a:rPr lang="fr-CA" sz="2400" dirty="0" err="1">
                <a:solidFill>
                  <a:srgbClr val="000000"/>
                </a:solidFill>
                <a:effectLst/>
                <a:latin typeface="Arial" panose="020B0604020202020204" pitchFamily="34" charset="0"/>
                <a:ea typeface="Calibri" panose="020F0502020204030204" pitchFamily="34" charset="0"/>
              </a:rPr>
              <a:t>Maruthur</a:t>
            </a:r>
            <a:r>
              <a:rPr lang="fr-CA" sz="2400" dirty="0">
                <a:solidFill>
                  <a:srgbClr val="000000"/>
                </a:solidFill>
                <a:effectLst/>
                <a:latin typeface="Arial" panose="020B0604020202020204" pitchFamily="34" charset="0"/>
                <a:ea typeface="Calibri" panose="020F0502020204030204" pitchFamily="34" charset="0"/>
              </a:rPr>
              <a:t> NM, et al. </a:t>
            </a:r>
            <a:r>
              <a:rPr lang="en-US" sz="2400" dirty="0">
                <a:solidFill>
                  <a:srgbClr val="000000"/>
                </a:solidFill>
                <a:effectLst/>
                <a:latin typeface="Arial" panose="020B0604020202020204" pitchFamily="34" charset="0"/>
                <a:ea typeface="Calibri" panose="020F0502020204030204" pitchFamily="34" charset="0"/>
              </a:rPr>
              <a:t>Management of Hyperglycemia in Type 2 Diabetes, 2022. A Consensus Report by the American Diabetes Association (ADA) and the European Association for the Study of Diabetes (EASD). Diabetes Care. 2022;45(11):2753-86. </a:t>
            </a:r>
            <a:endParaRPr lang="fr-CA" sz="2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21339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Guides </a:t>
            </a:r>
            <a:r>
              <a:rPr lang="fr-FR" b="0">
                <a:solidFill>
                  <a:srgbClr val="000000"/>
                </a:solidFill>
              </a:rPr>
              <a:t>de pratique récents</a:t>
            </a:r>
            <a:endParaRPr lang="fr-FR" b="0" dirty="0">
              <a:solidFill>
                <a:srgbClr val="000000"/>
              </a:solidFill>
            </a:endParaRPr>
          </a:p>
        </p:txBody>
      </p:sp>
      <p:sp>
        <p:nvSpPr>
          <p:cNvPr id="3" name="Espace réservé du contenu 2"/>
          <p:cNvSpPr>
            <a:spLocks noGrp="1"/>
          </p:cNvSpPr>
          <p:nvPr>
            <p:ph idx="1"/>
          </p:nvPr>
        </p:nvSpPr>
        <p:spPr/>
        <p:txBody>
          <a:bodyPr/>
          <a:lstStyle/>
          <a:p>
            <a:pPr marL="0" indent="0">
              <a:buNone/>
            </a:pPr>
            <a:r>
              <a:rPr lang="en-US" sz="2400" dirty="0" err="1" smtClean="0">
                <a:solidFill>
                  <a:srgbClr val="000000"/>
                </a:solidFill>
                <a:effectLst/>
                <a:latin typeface="Arial" panose="020B0604020202020204" pitchFamily="34" charset="0"/>
                <a:ea typeface="Calibri" panose="020F0502020204030204" pitchFamily="34" charset="0"/>
              </a:rPr>
              <a:t>Rossing</a:t>
            </a:r>
            <a:r>
              <a:rPr lang="en-US" sz="2400" dirty="0" smtClean="0">
                <a:solidFill>
                  <a:srgbClr val="000000"/>
                </a:solidFill>
                <a:effectLst/>
                <a:latin typeface="Arial" panose="020B0604020202020204" pitchFamily="34" charset="0"/>
                <a:ea typeface="Calibri" panose="020F0502020204030204" pitchFamily="34" charset="0"/>
              </a:rPr>
              <a:t> </a:t>
            </a:r>
            <a:r>
              <a:rPr lang="en-US" sz="2400" dirty="0">
                <a:solidFill>
                  <a:srgbClr val="000000"/>
                </a:solidFill>
                <a:effectLst/>
                <a:latin typeface="Arial" panose="020B0604020202020204" pitchFamily="34" charset="0"/>
                <a:ea typeface="Calibri" panose="020F0502020204030204" pitchFamily="34" charset="0"/>
              </a:rPr>
              <a:t>P, </a:t>
            </a:r>
            <a:r>
              <a:rPr lang="en-US" sz="2400" dirty="0" err="1">
                <a:solidFill>
                  <a:srgbClr val="000000"/>
                </a:solidFill>
                <a:effectLst/>
                <a:latin typeface="Arial" panose="020B0604020202020204" pitchFamily="34" charset="0"/>
                <a:ea typeface="Calibri" panose="020F0502020204030204" pitchFamily="34" charset="0"/>
              </a:rPr>
              <a:t>Caramori</a:t>
            </a:r>
            <a:r>
              <a:rPr lang="en-US" sz="2400" dirty="0">
                <a:solidFill>
                  <a:srgbClr val="000000"/>
                </a:solidFill>
                <a:effectLst/>
                <a:latin typeface="Arial" panose="020B0604020202020204" pitchFamily="34" charset="0"/>
                <a:ea typeface="Calibri" panose="020F0502020204030204" pitchFamily="34" charset="0"/>
              </a:rPr>
              <a:t> ML, Chan JCN, </a:t>
            </a:r>
            <a:r>
              <a:rPr lang="en-US" sz="2400" dirty="0" err="1">
                <a:solidFill>
                  <a:srgbClr val="000000"/>
                </a:solidFill>
                <a:effectLst/>
                <a:latin typeface="Arial" panose="020B0604020202020204" pitchFamily="34" charset="0"/>
                <a:ea typeface="Calibri" panose="020F0502020204030204" pitchFamily="34" charset="0"/>
              </a:rPr>
              <a:t>Heerspink</a:t>
            </a:r>
            <a:r>
              <a:rPr lang="en-US" sz="2400" dirty="0">
                <a:solidFill>
                  <a:srgbClr val="000000"/>
                </a:solidFill>
                <a:effectLst/>
                <a:latin typeface="Arial" panose="020B0604020202020204" pitchFamily="34" charset="0"/>
                <a:ea typeface="Calibri" panose="020F0502020204030204" pitchFamily="34" charset="0"/>
              </a:rPr>
              <a:t> HJL, Hurst C, </a:t>
            </a:r>
            <a:r>
              <a:rPr lang="en-US" sz="2400" dirty="0" err="1">
                <a:solidFill>
                  <a:srgbClr val="000000"/>
                </a:solidFill>
                <a:effectLst/>
                <a:latin typeface="Arial" panose="020B0604020202020204" pitchFamily="34" charset="0"/>
                <a:ea typeface="Calibri" panose="020F0502020204030204" pitchFamily="34" charset="0"/>
              </a:rPr>
              <a:t>Khunti</a:t>
            </a:r>
            <a:r>
              <a:rPr lang="en-US" sz="2400" dirty="0">
                <a:solidFill>
                  <a:srgbClr val="000000"/>
                </a:solidFill>
                <a:effectLst/>
                <a:latin typeface="Arial" panose="020B0604020202020204" pitchFamily="34" charset="0"/>
                <a:ea typeface="Calibri" panose="020F0502020204030204" pitchFamily="34" charset="0"/>
              </a:rPr>
              <a:t> K, et al. Executive summary of the KDIGO 2022 Clinical Practice Guideline for Diabetes Management in Chronic Kidney Disease: an update based on rapidly emerging new evidence. Kidney Int. 2022;102(5):990-9.  </a:t>
            </a:r>
            <a:endParaRPr lang="en-US" sz="2400" dirty="0" smtClean="0">
              <a:solidFill>
                <a:srgbClr val="000000"/>
              </a:solidFill>
              <a:effectLst/>
              <a:latin typeface="Arial" panose="020B0604020202020204" pitchFamily="34" charset="0"/>
              <a:ea typeface="Calibri" panose="020F0502020204030204" pitchFamily="34" charset="0"/>
            </a:endParaRPr>
          </a:p>
          <a:p>
            <a:pPr marL="0" indent="0">
              <a:buNone/>
            </a:pPr>
            <a:endParaRPr lang="fr-CA" sz="2400" dirty="0">
              <a:solidFill>
                <a:srgbClr val="000000"/>
              </a:solidFill>
              <a:effectLst/>
              <a:latin typeface="Calibri" panose="020F0502020204030204" pitchFamily="34" charset="0"/>
              <a:ea typeface="Calibri" panose="020F0502020204030204" pitchFamily="34" charset="0"/>
            </a:endParaRPr>
          </a:p>
          <a:p>
            <a:pPr marL="0" indent="0">
              <a:buNone/>
            </a:pPr>
            <a:r>
              <a:rPr lang="en-US" sz="2400" dirty="0">
                <a:solidFill>
                  <a:srgbClr val="000000"/>
                </a:solidFill>
                <a:effectLst/>
                <a:latin typeface="Arial" panose="020B0604020202020204" pitchFamily="34" charset="0"/>
                <a:ea typeface="Calibri" panose="020F0502020204030204" pitchFamily="34" charset="0"/>
              </a:rPr>
              <a:t>Writing C, </a:t>
            </a:r>
            <a:r>
              <a:rPr lang="en-US" sz="2400" dirty="0" err="1">
                <a:solidFill>
                  <a:srgbClr val="000000"/>
                </a:solidFill>
                <a:effectLst/>
                <a:latin typeface="Arial" panose="020B0604020202020204" pitchFamily="34" charset="0"/>
                <a:ea typeface="Calibri" panose="020F0502020204030204" pitchFamily="34" charset="0"/>
              </a:rPr>
              <a:t>Kontos</a:t>
            </a:r>
            <a:r>
              <a:rPr lang="en-US" sz="2400" dirty="0">
                <a:solidFill>
                  <a:srgbClr val="000000"/>
                </a:solidFill>
                <a:effectLst/>
                <a:latin typeface="Arial" panose="020B0604020202020204" pitchFamily="34" charset="0"/>
                <a:ea typeface="Calibri" panose="020F0502020204030204" pitchFamily="34" charset="0"/>
              </a:rPr>
              <a:t> MC, de </a:t>
            </a:r>
            <a:r>
              <a:rPr lang="en-US" sz="2400" dirty="0" err="1">
                <a:solidFill>
                  <a:srgbClr val="000000"/>
                </a:solidFill>
                <a:effectLst/>
                <a:latin typeface="Arial" panose="020B0604020202020204" pitchFamily="34" charset="0"/>
                <a:ea typeface="Calibri" panose="020F0502020204030204" pitchFamily="34" charset="0"/>
              </a:rPr>
              <a:t>Lemos</a:t>
            </a:r>
            <a:r>
              <a:rPr lang="en-US" sz="2400" dirty="0">
                <a:solidFill>
                  <a:srgbClr val="000000"/>
                </a:solidFill>
                <a:effectLst/>
                <a:latin typeface="Arial" panose="020B0604020202020204" pitchFamily="34" charset="0"/>
                <a:ea typeface="Calibri" panose="020F0502020204030204" pitchFamily="34" charset="0"/>
              </a:rPr>
              <a:t> JA, </a:t>
            </a:r>
            <a:r>
              <a:rPr lang="en-US" sz="2400" dirty="0" err="1">
                <a:solidFill>
                  <a:srgbClr val="000000"/>
                </a:solidFill>
                <a:effectLst/>
                <a:latin typeface="Arial" panose="020B0604020202020204" pitchFamily="34" charset="0"/>
                <a:ea typeface="Calibri" panose="020F0502020204030204" pitchFamily="34" charset="0"/>
              </a:rPr>
              <a:t>Deitelzweig</a:t>
            </a:r>
            <a:r>
              <a:rPr lang="en-US" sz="2400" dirty="0">
                <a:solidFill>
                  <a:srgbClr val="000000"/>
                </a:solidFill>
                <a:effectLst/>
                <a:latin typeface="Arial" panose="020B0604020202020204" pitchFamily="34" charset="0"/>
                <a:ea typeface="Calibri" panose="020F0502020204030204" pitchFamily="34" charset="0"/>
              </a:rPr>
              <a:t> SB, </a:t>
            </a:r>
            <a:r>
              <a:rPr lang="en-US" sz="2400" dirty="0" err="1">
                <a:solidFill>
                  <a:srgbClr val="000000"/>
                </a:solidFill>
                <a:effectLst/>
                <a:latin typeface="Arial" panose="020B0604020202020204" pitchFamily="34" charset="0"/>
                <a:ea typeface="Calibri" panose="020F0502020204030204" pitchFamily="34" charset="0"/>
              </a:rPr>
              <a:t>Diercks</a:t>
            </a:r>
            <a:r>
              <a:rPr lang="en-US" sz="2400" dirty="0">
                <a:solidFill>
                  <a:srgbClr val="000000"/>
                </a:solidFill>
                <a:effectLst/>
                <a:latin typeface="Arial" panose="020B0604020202020204" pitchFamily="34" charset="0"/>
                <a:ea typeface="Calibri" panose="020F0502020204030204" pitchFamily="34" charset="0"/>
              </a:rPr>
              <a:t> DB, Gore MO, et al. 2022 ACC Expert Consensus Decision Pathway on the Evaluation and Disposition of Acute Chest Pain in the Emergency Department: A Report of the American College of Cardiology Solution Set Oversight Committee. J Am Coll </a:t>
            </a:r>
            <a:r>
              <a:rPr lang="en-US" sz="2400" dirty="0" err="1">
                <a:solidFill>
                  <a:srgbClr val="000000"/>
                </a:solidFill>
                <a:effectLst/>
                <a:latin typeface="Arial" panose="020B0604020202020204" pitchFamily="34" charset="0"/>
                <a:ea typeface="Calibri" panose="020F0502020204030204" pitchFamily="34" charset="0"/>
              </a:rPr>
              <a:t>Cardiol</a:t>
            </a:r>
            <a:r>
              <a:rPr lang="en-US" sz="2400" dirty="0">
                <a:solidFill>
                  <a:srgbClr val="000000"/>
                </a:solidFill>
                <a:effectLst/>
                <a:latin typeface="Arial" panose="020B0604020202020204" pitchFamily="34" charset="0"/>
                <a:ea typeface="Calibri" panose="020F0502020204030204" pitchFamily="34" charset="0"/>
              </a:rPr>
              <a:t>. 2022;80(20):1925-60. </a:t>
            </a:r>
            <a:endParaRPr lang="fr-FR" sz="2400" dirty="0">
              <a:solidFill>
                <a:srgbClr val="000000"/>
              </a:solidFill>
            </a:endParaRPr>
          </a:p>
        </p:txBody>
      </p:sp>
    </p:spTree>
    <p:extLst>
      <p:ext uri="{BB962C8B-B14F-4D97-AF65-F5344CB8AC3E}">
        <p14:creationId xmlns:p14="http://schemas.microsoft.com/office/powerpoint/2010/main" val="217347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Mise en contexte</a:t>
            </a:r>
          </a:p>
        </p:txBody>
      </p:sp>
    </p:spTree>
    <p:extLst>
      <p:ext uri="{BB962C8B-B14F-4D97-AF65-F5344CB8AC3E}">
        <p14:creationId xmlns:p14="http://schemas.microsoft.com/office/powerpoint/2010/main" val="335390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r>
              <a:rPr lang="fr-CA" dirty="0">
                <a:solidFill>
                  <a:srgbClr val="000000"/>
                </a:solidFill>
              </a:rPr>
              <a:t>Devis : essai clinique randomisé (ouvert).</a:t>
            </a:r>
          </a:p>
          <a:p>
            <a:pPr>
              <a:buNone/>
            </a:pPr>
            <a:endParaRPr lang="fr-CA" dirty="0">
              <a:solidFill>
                <a:srgbClr val="000000"/>
              </a:solidFill>
            </a:endParaRPr>
          </a:p>
          <a:p>
            <a:pPr>
              <a:buNone/>
            </a:pPr>
            <a:r>
              <a:rPr lang="fr-CA" b="1" dirty="0">
                <a:solidFill>
                  <a:srgbClr val="000000"/>
                </a:solidFill>
              </a:rPr>
              <a:t>P</a:t>
            </a:r>
            <a:r>
              <a:rPr lang="fr-CA" dirty="0">
                <a:solidFill>
                  <a:srgbClr val="000000"/>
                </a:solidFill>
              </a:rPr>
              <a:t>opulation : 1008 adultes de 18-85 ans hospitalisés pour insuffisance cardiaque décompensée dans les 72h pré-dépistage, stable du point de vue hémodynamique, avec NT-</a:t>
            </a:r>
            <a:r>
              <a:rPr lang="fr-CA" dirty="0" err="1">
                <a:solidFill>
                  <a:srgbClr val="000000"/>
                </a:solidFill>
              </a:rPr>
              <a:t>proBNP</a:t>
            </a:r>
            <a:r>
              <a:rPr lang="fr-CA" dirty="0">
                <a:solidFill>
                  <a:srgbClr val="000000"/>
                </a:solidFill>
              </a:rPr>
              <a:t> élevé, et non à dose optimale de traitement pour l’IC, sans contre-indications (maladie pulmonaire significative, SCA ou ICT/AVC &lt; 3 mois, IC 2</a:t>
            </a:r>
            <a:r>
              <a:rPr lang="fr-CA" baseline="30000" dirty="0">
                <a:solidFill>
                  <a:srgbClr val="000000"/>
                </a:solidFill>
              </a:rPr>
              <a:t>e</a:t>
            </a:r>
            <a:r>
              <a:rPr lang="fr-CA" dirty="0">
                <a:solidFill>
                  <a:srgbClr val="000000"/>
                </a:solidFill>
              </a:rPr>
              <a:t>, infection active, </a:t>
            </a:r>
            <a:r>
              <a:rPr lang="fr-CA" dirty="0" err="1">
                <a:solidFill>
                  <a:srgbClr val="000000"/>
                </a:solidFill>
              </a:rPr>
              <a:t>DFGe</a:t>
            </a:r>
            <a:r>
              <a:rPr lang="fr-CA" dirty="0">
                <a:solidFill>
                  <a:srgbClr val="000000"/>
                </a:solidFill>
              </a:rPr>
              <a:t> &lt; 30 </a:t>
            </a:r>
            <a:r>
              <a:rPr lang="fr-CA" dirty="0" err="1">
                <a:solidFill>
                  <a:srgbClr val="000000"/>
                </a:solidFill>
              </a:rPr>
              <a:t>mL</a:t>
            </a:r>
            <a:r>
              <a:rPr lang="fr-CA" dirty="0">
                <a:solidFill>
                  <a:srgbClr val="000000"/>
                </a:solidFill>
              </a:rPr>
              <a:t>/min/1,73 m</a:t>
            </a:r>
            <a:r>
              <a:rPr lang="fr-CA" baseline="30000" dirty="0">
                <a:solidFill>
                  <a:srgbClr val="000000"/>
                </a:solidFill>
              </a:rPr>
              <a:t>2</a:t>
            </a:r>
            <a:r>
              <a:rPr lang="fr-CA" dirty="0">
                <a:solidFill>
                  <a:srgbClr val="000000"/>
                </a:solidFill>
              </a:rPr>
              <a:t>, etc.).</a:t>
            </a:r>
            <a:endParaRPr lang="en-US" dirty="0">
              <a:solidFill>
                <a:srgbClr val="000000"/>
              </a:solidFill>
            </a:endParaRPr>
          </a:p>
        </p:txBody>
      </p:sp>
    </p:spTree>
    <p:extLst>
      <p:ext uri="{BB962C8B-B14F-4D97-AF65-F5344CB8AC3E}">
        <p14:creationId xmlns:p14="http://schemas.microsoft.com/office/powerpoint/2010/main" val="347127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8" y="6646"/>
            <a:ext cx="4639633" cy="6858000"/>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7161" y="1635396"/>
            <a:ext cx="2242854" cy="5222554"/>
          </a:xfrm>
          <a:prstGeom prst="rect">
            <a:avLst/>
          </a:prstGeom>
        </p:spPr>
      </p:pic>
    </p:spTree>
    <p:extLst>
      <p:ext uri="{BB962C8B-B14F-4D97-AF65-F5344CB8AC3E}">
        <p14:creationId xmlns:p14="http://schemas.microsoft.com/office/powerpoint/2010/main" val="972307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r>
              <a:rPr lang="fr-CA" b="1" dirty="0">
                <a:solidFill>
                  <a:srgbClr val="000000"/>
                </a:solidFill>
              </a:rPr>
              <a:t>I</a:t>
            </a:r>
            <a:r>
              <a:rPr lang="fr-CA" dirty="0">
                <a:solidFill>
                  <a:srgbClr val="000000"/>
                </a:solidFill>
              </a:rPr>
              <a:t>ntervention : soins de « haute intensité ».</a:t>
            </a:r>
          </a:p>
          <a:p>
            <a:pPr>
              <a:buNone/>
            </a:pPr>
            <a:endParaRPr lang="fr-CA" dirty="0">
              <a:solidFill>
                <a:srgbClr val="000000"/>
              </a:solidFill>
            </a:endParaRPr>
          </a:p>
          <a:p>
            <a:pPr>
              <a:buNone/>
            </a:pPr>
            <a:r>
              <a:rPr lang="fr-CA" b="1" dirty="0">
                <a:solidFill>
                  <a:srgbClr val="000000"/>
                </a:solidFill>
              </a:rPr>
              <a:t>C</a:t>
            </a:r>
            <a:r>
              <a:rPr lang="fr-CA" dirty="0">
                <a:solidFill>
                  <a:srgbClr val="000000"/>
                </a:solidFill>
              </a:rPr>
              <a:t>omparateur : soins « usuels ».</a:t>
            </a:r>
          </a:p>
          <a:p>
            <a:pPr>
              <a:buNone/>
            </a:pPr>
            <a:endParaRPr lang="fr-CA" dirty="0">
              <a:solidFill>
                <a:srgbClr val="000000"/>
              </a:solidFill>
            </a:endParaRPr>
          </a:p>
          <a:p>
            <a:pPr>
              <a:buNone/>
            </a:pPr>
            <a:r>
              <a:rPr lang="fr-CA" b="1" dirty="0">
                <a:solidFill>
                  <a:srgbClr val="000000"/>
                </a:solidFill>
              </a:rPr>
              <a:t>O</a:t>
            </a:r>
            <a:r>
              <a:rPr lang="fr-CA" dirty="0">
                <a:solidFill>
                  <a:srgbClr val="000000"/>
                </a:solidFill>
              </a:rPr>
              <a:t>bjectifs : critère de jugement principal : </a:t>
            </a:r>
            <a:r>
              <a:rPr lang="fr-CA" dirty="0" err="1">
                <a:solidFill>
                  <a:srgbClr val="000000"/>
                </a:solidFill>
              </a:rPr>
              <a:t>réhospitalisation</a:t>
            </a:r>
            <a:r>
              <a:rPr lang="fr-CA" dirty="0">
                <a:solidFill>
                  <a:srgbClr val="000000"/>
                </a:solidFill>
              </a:rPr>
              <a:t> pour insuffisance cardiaque et mortalité toute cause à 180 jours.</a:t>
            </a:r>
          </a:p>
          <a:p>
            <a:pPr>
              <a:buNone/>
            </a:pPr>
            <a:endParaRPr lang="fr-CA" dirty="0">
              <a:solidFill>
                <a:srgbClr val="000000"/>
              </a:solidFill>
            </a:endParaRPr>
          </a:p>
          <a:p>
            <a:pPr>
              <a:buNone/>
            </a:pPr>
            <a:endParaRPr lang="fr-CA" dirty="0">
              <a:solidFill>
                <a:srgbClr val="000000"/>
              </a:solidFill>
            </a:endParaRPr>
          </a:p>
        </p:txBody>
      </p:sp>
    </p:spTree>
    <p:extLst>
      <p:ext uri="{BB962C8B-B14F-4D97-AF65-F5344CB8AC3E}">
        <p14:creationId xmlns:p14="http://schemas.microsoft.com/office/powerpoint/2010/main" val="90855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800" y="0"/>
            <a:ext cx="7502857" cy="6858000"/>
          </a:xfrm>
          <a:prstGeom prst="rect">
            <a:avLst/>
          </a:prstGeom>
        </p:spPr>
      </p:pic>
    </p:spTree>
    <p:extLst>
      <p:ext uri="{BB962C8B-B14F-4D97-AF65-F5344CB8AC3E}">
        <p14:creationId xmlns:p14="http://schemas.microsoft.com/office/powerpoint/2010/main" val="2010611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100" y="0"/>
            <a:ext cx="6266329" cy="6858000"/>
          </a:xfrm>
          <a:prstGeom prst="rect">
            <a:avLst/>
          </a:prstGeom>
        </p:spPr>
      </p:pic>
    </p:spTree>
    <p:extLst>
      <p:ext uri="{BB962C8B-B14F-4D97-AF65-F5344CB8AC3E}">
        <p14:creationId xmlns:p14="http://schemas.microsoft.com/office/powerpoint/2010/main" val="20805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11211244" cy="6858000"/>
          </a:xfrm>
          <a:prstGeom prst="rect">
            <a:avLst/>
          </a:prstGeom>
        </p:spPr>
      </p:pic>
    </p:spTree>
    <p:extLst>
      <p:ext uri="{BB962C8B-B14F-4D97-AF65-F5344CB8AC3E}">
        <p14:creationId xmlns:p14="http://schemas.microsoft.com/office/powerpoint/2010/main" val="65807767"/>
      </p:ext>
    </p:extLst>
  </p:cSld>
  <p:clrMapOvr>
    <a:masterClrMapping/>
  </p:clrMapOvr>
</p:sld>
</file>

<file path=ppt/theme/theme1.xml><?xml version="1.0" encoding="utf-8"?>
<a:theme xmlns:a="http://schemas.openxmlformats.org/drawingml/2006/main" name="FondFac-pale2009">
  <a:themeElements>
    <a:clrScheme name="">
      <a:dk1>
        <a:srgbClr val="006300"/>
      </a:dk1>
      <a:lt1>
        <a:srgbClr val="FFFFFF"/>
      </a:lt1>
      <a:dk2>
        <a:srgbClr val="FFFFFF"/>
      </a:dk2>
      <a:lt2>
        <a:srgbClr val="808080"/>
      </a:lt2>
      <a:accent1>
        <a:srgbClr val="BBE0E3"/>
      </a:accent1>
      <a:accent2>
        <a:srgbClr val="333399"/>
      </a:accent2>
      <a:accent3>
        <a:srgbClr val="FFFFFF"/>
      </a:accent3>
      <a:accent4>
        <a:srgbClr val="005300"/>
      </a:accent4>
      <a:accent5>
        <a:srgbClr val="DAEDEF"/>
      </a:accent5>
      <a:accent6>
        <a:srgbClr val="2D2D8A"/>
      </a:accent6>
      <a:hlink>
        <a:srgbClr val="009999"/>
      </a:hlink>
      <a:folHlink>
        <a:srgbClr val="99CC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661BB95E97D6429370B67B99AD00F3" ma:contentTypeVersion="16" ma:contentTypeDescription="Crée un document." ma:contentTypeScope="" ma:versionID="29b23b03bbee0fc1c3a08cffb0bb0758">
  <xsd:schema xmlns:xsd="http://www.w3.org/2001/XMLSchema" xmlns:xs="http://www.w3.org/2001/XMLSchema" xmlns:p="http://schemas.microsoft.com/office/2006/metadata/properties" xmlns:ns2="02fb9d1d-0127-42b8-b8c4-4133a9490e9b" xmlns:ns3="901a8e44-2aef-4797-ad74-313c72b8a2bb" targetNamespace="http://schemas.microsoft.com/office/2006/metadata/properties" ma:root="true" ma:fieldsID="eb597ce4ca4fd94b898e275f0b34be3f" ns2:_="" ns3:_="">
    <xsd:import namespace="02fb9d1d-0127-42b8-b8c4-4133a9490e9b"/>
    <xsd:import namespace="901a8e44-2aef-4797-ad74-313c72b8a2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b9d1d-0127-42b8-b8c4-4133a9490e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1a8e44-2aef-4797-ad74-313c72b8a2bb"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080344f-df3a-421a-b768-828ad84b63a4}" ma:internalName="TaxCatchAll" ma:showField="CatchAllData" ma:web="901a8e44-2aef-4797-ad74-313c72b8a2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52ADD2-63D3-4940-AE76-B749C10059CF}"/>
</file>

<file path=customXml/itemProps2.xml><?xml version="1.0" encoding="utf-8"?>
<ds:datastoreItem xmlns:ds="http://schemas.openxmlformats.org/officeDocument/2006/customXml" ds:itemID="{783FAA8E-5D04-4BE4-90B5-2BFBF7E3B5C0}"/>
</file>

<file path=docProps/app.xml><?xml version="1.0" encoding="utf-8"?>
<Properties xmlns="http://schemas.openxmlformats.org/officeDocument/2006/extended-properties" xmlns:vt="http://schemas.openxmlformats.org/officeDocument/2006/docPropsVTypes">
  <Template>FondFac-pale2009</Template>
  <TotalTime>1739</TotalTime>
  <Words>597</Words>
  <Application>Microsoft Macintosh PowerPoint</Application>
  <PresentationFormat>Grand écran</PresentationFormat>
  <Paragraphs>97</Paragraphs>
  <Slides>27</Slides>
  <Notes>27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Calibri</vt:lpstr>
      <vt:lpstr>Malgun Gothic</vt:lpstr>
      <vt:lpstr>ＭＳ Ｐゴシック</vt:lpstr>
      <vt:lpstr>Times</vt:lpstr>
      <vt:lpstr>Times New Roman</vt:lpstr>
      <vt:lpstr>Arial</vt:lpstr>
      <vt:lpstr>FondFac-pale2009</vt:lpstr>
      <vt:lpstr>Safety, tolerability and efficacy of up-titration of guideline directed medical therapies for acute heart failure (STRONG-HF): a multinational, open-label, randomised, trial. </vt:lpstr>
      <vt:lpstr>La question clinique</vt:lpstr>
      <vt:lpstr>Mise en contexte</vt:lpstr>
      <vt:lpstr>Méthode</vt:lpstr>
      <vt:lpstr>Présentation PowerPoint</vt:lpstr>
      <vt:lpstr>Méthode</vt:lpstr>
      <vt:lpstr>Présentation PowerPoint</vt:lpstr>
      <vt:lpstr>Présentation PowerPoint</vt:lpstr>
      <vt:lpstr>Présentation PowerPoint</vt:lpstr>
      <vt:lpstr>Analyses statistiques</vt:lpstr>
      <vt:lpstr>Contexte</vt:lpstr>
      <vt:lpstr>Flot des  participants</vt:lpstr>
      <vt:lpstr>Caractéristiques des patients</vt:lpstr>
      <vt:lpstr>Résultats</vt:lpstr>
      <vt:lpstr>Présentation PowerPoint</vt:lpstr>
      <vt:lpstr>Présentation PowerPoint</vt:lpstr>
      <vt:lpstr>Présentation PowerPoint</vt:lpstr>
      <vt:lpstr>Sous-groupes</vt:lpstr>
      <vt:lpstr>Effets indésirables</vt:lpstr>
      <vt:lpstr>Conclusion des auteurs</vt:lpstr>
      <vt:lpstr>Critique</vt:lpstr>
      <vt:lpstr>Implications cliniques</vt:lpstr>
      <vt:lpstr>Autres articles récents</vt:lpstr>
      <vt:lpstr>Autres articles récents</vt:lpstr>
      <vt:lpstr>Guides de pratique récents</vt:lpstr>
      <vt:lpstr>Guides de pratique récents</vt:lpstr>
      <vt:lpstr>Guides de pratique récents</vt:lpstr>
    </vt:vector>
  </TitlesOfParts>
  <Company>FMSS Université de Sherbrooke</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lanl1401</dc:creator>
  <cp:lastModifiedBy>Utilisateur de Microsoft Office</cp:lastModifiedBy>
  <cp:revision>177</cp:revision>
  <cp:lastPrinted>2016-05-19T00:31:48Z</cp:lastPrinted>
  <dcterms:created xsi:type="dcterms:W3CDTF">2014-05-27T15:07:23Z</dcterms:created>
  <dcterms:modified xsi:type="dcterms:W3CDTF">2022-12-11T17:52:52Z</dcterms:modified>
</cp:coreProperties>
</file>