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notesSlides/notesSlide1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2.xml" ContentType="application/vnd.openxmlformats-officedocument.presentationml.notesSlide+xml"/>
  <Override PartName="/ppt/tags/tag7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34.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5.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6.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37.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40.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41.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42.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43.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4" r:id="rId1"/>
    <p:sldMasterId id="2147484213" r:id="rId2"/>
    <p:sldMasterId id="2147484367" r:id="rId3"/>
    <p:sldMasterId id="2147484372" r:id="rId4"/>
    <p:sldMasterId id="2147484377" r:id="rId5"/>
    <p:sldMasterId id="2147484396" r:id="rId6"/>
  </p:sldMasterIdLst>
  <p:notesMasterIdLst>
    <p:notesMasterId r:id="rId52"/>
  </p:notesMasterIdLst>
  <p:handoutMasterIdLst>
    <p:handoutMasterId r:id="rId53"/>
  </p:handoutMasterIdLst>
  <p:sldIdLst>
    <p:sldId id="489" r:id="rId7"/>
    <p:sldId id="420" r:id="rId8"/>
    <p:sldId id="516" r:id="rId9"/>
    <p:sldId id="512" r:id="rId10"/>
    <p:sldId id="421" r:id="rId11"/>
    <p:sldId id="428" r:id="rId12"/>
    <p:sldId id="517" r:id="rId13"/>
    <p:sldId id="519" r:id="rId14"/>
    <p:sldId id="520" r:id="rId15"/>
    <p:sldId id="521" r:id="rId16"/>
    <p:sldId id="422" r:id="rId17"/>
    <p:sldId id="540" r:id="rId18"/>
    <p:sldId id="541" r:id="rId19"/>
    <p:sldId id="546" r:id="rId20"/>
    <p:sldId id="547" r:id="rId21"/>
    <p:sldId id="539" r:id="rId22"/>
    <p:sldId id="430" r:id="rId23"/>
    <p:sldId id="522" r:id="rId24"/>
    <p:sldId id="523" r:id="rId25"/>
    <p:sldId id="524" r:id="rId26"/>
    <p:sldId id="548" r:id="rId27"/>
    <p:sldId id="542" r:id="rId28"/>
    <p:sldId id="543" r:id="rId29"/>
    <p:sldId id="525" r:id="rId30"/>
    <p:sldId id="432" r:id="rId31"/>
    <p:sldId id="549" r:id="rId32"/>
    <p:sldId id="550" r:id="rId33"/>
    <p:sldId id="531" r:id="rId34"/>
    <p:sldId id="526" r:id="rId35"/>
    <p:sldId id="426" r:id="rId36"/>
    <p:sldId id="551" r:id="rId37"/>
    <p:sldId id="534" r:id="rId38"/>
    <p:sldId id="535" r:id="rId39"/>
    <p:sldId id="433" r:id="rId40"/>
    <p:sldId id="450" r:id="rId41"/>
    <p:sldId id="491" r:id="rId42"/>
    <p:sldId id="451" r:id="rId43"/>
    <p:sldId id="436" r:id="rId44"/>
    <p:sldId id="457" r:id="rId45"/>
    <p:sldId id="438" r:id="rId46"/>
    <p:sldId id="446" r:id="rId47"/>
    <p:sldId id="440" r:id="rId48"/>
    <p:sldId id="447" r:id="rId49"/>
    <p:sldId id="443" r:id="rId50"/>
    <p:sldId id="527" r:id="rId51"/>
  </p:sldIdLst>
  <p:sldSz cx="12192000" cy="6858000"/>
  <p:notesSz cx="6735763" cy="9866313"/>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95A7A3-D960-BB48-AE38-F28E0E95F419}">
          <p14:sldIdLst>
            <p14:sldId id="489"/>
            <p14:sldId id="420"/>
            <p14:sldId id="516"/>
            <p14:sldId id="512"/>
            <p14:sldId id="421"/>
            <p14:sldId id="428"/>
            <p14:sldId id="517"/>
            <p14:sldId id="519"/>
            <p14:sldId id="520"/>
            <p14:sldId id="521"/>
            <p14:sldId id="422"/>
            <p14:sldId id="540"/>
            <p14:sldId id="541"/>
            <p14:sldId id="546"/>
            <p14:sldId id="547"/>
            <p14:sldId id="539"/>
            <p14:sldId id="430"/>
            <p14:sldId id="522"/>
            <p14:sldId id="523"/>
            <p14:sldId id="524"/>
            <p14:sldId id="548"/>
            <p14:sldId id="542"/>
            <p14:sldId id="543"/>
            <p14:sldId id="525"/>
            <p14:sldId id="432"/>
            <p14:sldId id="549"/>
            <p14:sldId id="550"/>
            <p14:sldId id="531"/>
            <p14:sldId id="526"/>
            <p14:sldId id="426"/>
            <p14:sldId id="551"/>
            <p14:sldId id="534"/>
            <p14:sldId id="535"/>
            <p14:sldId id="433"/>
            <p14:sldId id="450"/>
            <p14:sldId id="491"/>
            <p14:sldId id="451"/>
            <p14:sldId id="436"/>
            <p14:sldId id="457"/>
            <p14:sldId id="438"/>
            <p14:sldId id="446"/>
            <p14:sldId id="440"/>
            <p14:sldId id="447"/>
            <p14:sldId id="443"/>
            <p14:sldId id="52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73"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ggiani.Nadia" initials="F" lastIdx="61" clrIdx="0">
    <p:extLst>
      <p:ext uri="{19B8F6BF-5375-455C-9EA6-DF929625EA0E}">
        <p15:presenceInfo xmlns:p15="http://schemas.microsoft.com/office/powerpoint/2012/main" userId="Faggiani.Nadia" providerId="None"/>
      </p:ext>
    </p:extLst>
  </p:cmAuthor>
  <p:cmAuthor id="2" name="Finall.Sarah" initials="F" lastIdx="11" clrIdx="1">
    <p:extLst>
      <p:ext uri="{19B8F6BF-5375-455C-9EA6-DF929625EA0E}">
        <p15:presenceInfo xmlns:p15="http://schemas.microsoft.com/office/powerpoint/2012/main" userId="Finall.Sarah" providerId="None"/>
      </p:ext>
    </p:extLst>
  </p:cmAuthor>
  <p:cmAuthor id="3" name="Cinthia.Roberge" initials="Ci" lastIdx="18" clrIdx="2">
    <p:extLst>
      <p:ext uri="{19B8F6BF-5375-455C-9EA6-DF929625EA0E}">
        <p15:presenceInfo xmlns:p15="http://schemas.microsoft.com/office/powerpoint/2012/main" userId="Cinthia.Roberge" providerId="None"/>
      </p:ext>
    </p:extLst>
  </p:cmAuthor>
  <p:cmAuthor id="4" name="Amath.Amara" initials="A" lastIdx="12" clrIdx="3">
    <p:extLst>
      <p:ext uri="{19B8F6BF-5375-455C-9EA6-DF929625EA0E}">
        <p15:presenceInfo xmlns:p15="http://schemas.microsoft.com/office/powerpoint/2012/main" userId="Amath.Amara" providerId="None"/>
      </p:ext>
    </p:extLst>
  </p:cmAuthor>
  <p:cmAuthor id="5" name="Michaud.Heather" initials="HM" lastIdx="44" clrIdx="4">
    <p:extLst>
      <p:ext uri="{19B8F6BF-5375-455C-9EA6-DF929625EA0E}">
        <p15:presenceInfo xmlns:p15="http://schemas.microsoft.com/office/powerpoint/2012/main" userId="Michaud.Heather" providerId="None"/>
      </p:ext>
    </p:extLst>
  </p:cmAuthor>
  <p:cmAuthor id="6" name="Munyaburanga.Olivier" initials="M" lastIdx="4" clrIdx="5">
    <p:extLst>
      <p:ext uri="{19B8F6BF-5375-455C-9EA6-DF929625EA0E}">
        <p15:presenceInfo xmlns:p15="http://schemas.microsoft.com/office/powerpoint/2012/main" userId="Munyaburanga.Olivier" providerId="None"/>
      </p:ext>
    </p:extLst>
  </p:cmAuthor>
  <p:cmAuthor id="7" name="Gafar.Amr" initials="G" lastIdx="11" clrIdx="6">
    <p:extLst>
      <p:ext uri="{19B8F6BF-5375-455C-9EA6-DF929625EA0E}">
        <p15:presenceInfo xmlns:p15="http://schemas.microsoft.com/office/powerpoint/2012/main" userId="Gafar.Amr" providerId="None"/>
      </p:ext>
    </p:extLst>
  </p:cmAuthor>
  <p:cmAuthor id="8" name="Ngo.Sarah" initials="N" lastIdx="2" clrIdx="7">
    <p:extLst>
      <p:ext uri="{19B8F6BF-5375-455C-9EA6-DF929625EA0E}">
        <p15:presenceInfo xmlns:p15="http://schemas.microsoft.com/office/powerpoint/2012/main" userId="Ngo.Sarah" providerId="None"/>
      </p:ext>
    </p:extLst>
  </p:cmAuthor>
  <p:cmAuthor id="9" name="Sunde.Susan" initials="S" lastIdx="4" clrIdx="8">
    <p:extLst>
      <p:ext uri="{19B8F6BF-5375-455C-9EA6-DF929625EA0E}">
        <p15:presenceInfo xmlns:p15="http://schemas.microsoft.com/office/powerpoint/2012/main" userId="Sunde.Susan" providerId="None"/>
      </p:ext>
    </p:extLst>
  </p:cmAuthor>
  <p:cmAuthor id="10" name="Liang.Peter" initials="L" lastIdx="11" clrIdx="9">
    <p:extLst>
      <p:ext uri="{19B8F6BF-5375-455C-9EA6-DF929625EA0E}">
        <p15:presenceInfo xmlns:p15="http://schemas.microsoft.com/office/powerpoint/2012/main" userId="Liang.Peter" providerId="None"/>
      </p:ext>
    </p:extLst>
  </p:cmAuthor>
  <p:cmAuthor id="11" name="Leung.Alyssa" initials="L" lastIdx="1" clrIdx="10">
    <p:extLst>
      <p:ext uri="{19B8F6BF-5375-455C-9EA6-DF929625EA0E}">
        <p15:presenceInfo xmlns:p15="http://schemas.microsoft.com/office/powerpoint/2012/main" userId="Leung.Alyssa" providerId="None"/>
      </p:ext>
    </p:extLst>
  </p:cmAuthor>
  <p:cmAuthor id="12" name="Lafleur.Annie" initials="L" lastIdx="4" clrIdx="11"/>
  <p:cmAuthor id="13" name="Fortin-Giguere.Pascale" initials="F" lastIdx="13" clrIdx="12">
    <p:extLst>
      <p:ext uri="{19B8F6BF-5375-455C-9EA6-DF929625EA0E}">
        <p15:presenceInfo xmlns:p15="http://schemas.microsoft.com/office/powerpoint/2012/main" userId="Fortin-Giguere.Pasc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B"/>
    <a:srgbClr val="BDE1D0"/>
    <a:srgbClr val="811A92"/>
    <a:srgbClr val="7BBAE5"/>
    <a:srgbClr val="85D4D0"/>
    <a:srgbClr val="5BB0EB"/>
    <a:srgbClr val="86C8A9"/>
    <a:srgbClr val="F9D605"/>
    <a:srgbClr val="A7CC5B"/>
    <a:srgbClr val="565A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103" autoAdjust="0"/>
  </p:normalViewPr>
  <p:slideViewPr>
    <p:cSldViewPr snapToGrid="0" snapToObjects="1">
      <p:cViewPr varScale="1">
        <p:scale>
          <a:sx n="86" d="100"/>
          <a:sy n="86" d="100"/>
        </p:scale>
        <p:origin x="586" y="58"/>
      </p:cViewPr>
      <p:guideLst>
        <p:guide orient="horz" pos="2160"/>
        <p:guide pos="3840"/>
        <p:guide pos="3973"/>
      </p:guideLst>
    </p:cSldViewPr>
  </p:slideViewPr>
  <p:outlineViewPr>
    <p:cViewPr>
      <p:scale>
        <a:sx n="33" d="100"/>
        <a:sy n="33" d="100"/>
      </p:scale>
      <p:origin x="0" y="-5436"/>
    </p:cViewPr>
  </p:outlineViewPr>
  <p:notesTextViewPr>
    <p:cViewPr>
      <p:scale>
        <a:sx n="200" d="100"/>
        <a:sy n="200" d="100"/>
      </p:scale>
      <p:origin x="0" y="0"/>
    </p:cViewPr>
  </p:notesTextViewPr>
  <p:sorterViewPr>
    <p:cViewPr>
      <p:scale>
        <a:sx n="66" d="100"/>
        <a:sy n="66" d="100"/>
      </p:scale>
      <p:origin x="0" y="0"/>
    </p:cViewPr>
  </p:sorterViewPr>
  <p:notesViewPr>
    <p:cSldViewPr snapToGrid="0" snapToObjects="1" showGuides="1">
      <p:cViewPr varScale="1">
        <p:scale>
          <a:sx n="56" d="100"/>
          <a:sy n="56" d="100"/>
        </p:scale>
        <p:origin x="2832"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hyperlink" Target="https://www.canada.ca/fr/immigration-refugies-citoyennete/services/immigrer-canada/entree-express/admissibilite/trouver-classification-nationale-professions.html"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canada.ca/fr/immigration-refugies-citoyennete/services/immigrer-canada/entree-express/admissibilite/criteres-systeme-classement-global/grille.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canada.ca/fr/immigration-refugies-citoyennete/services/immigrer-canada/entree-express/admissibilite/trouver-classification-nationale-professions.htm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canada.ca/fr/immigration-refugies-citoyennete/services/immigrer-canada/entree-express/admissibilite/criteres-systeme-classement-global/grille.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E36F8-B1AB-4C0C-8794-CA2B29F91B3A}" type="doc">
      <dgm:prSet loTypeId="urn:microsoft.com/office/officeart/2009/3/layout/HorizontalOrganizationChart" loCatId="hierarchy" qsTypeId="urn:microsoft.com/office/officeart/2005/8/quickstyle/3d2" qsCatId="3D" csTypeId="urn:microsoft.com/office/officeart/2005/8/colors/accent1_2" csCatId="accent1" phldr="1"/>
      <dgm:spPr/>
      <dgm:t>
        <a:bodyPr/>
        <a:lstStyle/>
        <a:p>
          <a:endParaRPr lang="en-CA"/>
        </a:p>
      </dgm:t>
    </dgm:pt>
    <dgm:pt modelId="{EDC6FB4B-C66A-41A6-9A55-C27CC65C39F2}">
      <dgm:prSet phldrT="[Text]" custT="1">
        <dgm:style>
          <a:lnRef idx="2">
            <a:schemeClr val="dk1"/>
          </a:lnRef>
          <a:fillRef idx="1">
            <a:schemeClr val="lt1"/>
          </a:fillRef>
          <a:effectRef idx="0">
            <a:schemeClr val="dk1"/>
          </a:effectRef>
          <a:fontRef idx="minor">
            <a:schemeClr val="dk1"/>
          </a:fontRef>
        </dgm:style>
      </dgm:prSet>
      <dgm:spPr>
        <a:solidFill>
          <a:srgbClr val="7BBAE5"/>
        </a:solidFill>
        <a:ln>
          <a:noFill/>
        </a:ln>
      </dgm:spPr>
      <dgm:t>
        <a:bodyPr/>
        <a:lstStyle/>
        <a:p>
          <a:r>
            <a:rPr lang="fr-CA" sz="1800" b="1" noProof="0" dirty="0">
              <a:latin typeface="+mn-lt"/>
              <a:cs typeface="Segoe UI" panose="020B0502040204020203" pitchFamily="34" charset="0"/>
            </a:rPr>
            <a:t>Quitter le Canada</a:t>
          </a:r>
        </a:p>
      </dgm:t>
    </dgm:pt>
    <dgm:pt modelId="{C107C2C7-7557-420C-8927-2B1B0544B637}" type="parTrans" cxnId="{F2E17617-E87C-4E2E-9F21-2E32B6FF83D9}">
      <dgm:prSet/>
      <dgm:spPr>
        <a:ln>
          <a:solidFill>
            <a:schemeClr val="bg1">
              <a:lumMod val="50000"/>
            </a:schemeClr>
          </a:solidFill>
        </a:ln>
      </dgm:spPr>
      <dgm:t>
        <a:bodyPr/>
        <a:lstStyle/>
        <a:p>
          <a:endParaRPr lang="en-CA"/>
        </a:p>
      </dgm:t>
    </dgm:pt>
    <dgm:pt modelId="{42D7E412-7B75-4C1E-A1D5-8F5D8E673651}" type="sibTrans" cxnId="{F2E17617-E87C-4E2E-9F21-2E32B6FF83D9}">
      <dgm:prSet/>
      <dgm:spPr/>
      <dgm:t>
        <a:bodyPr/>
        <a:lstStyle/>
        <a:p>
          <a:endParaRPr lang="en-CA"/>
        </a:p>
      </dgm:t>
    </dgm:pt>
    <dgm:pt modelId="{2EC4C077-FE75-468F-9E16-7B75F5F1E25F}">
      <dgm:prSet phldrT="[Text]" custT="1">
        <dgm:style>
          <a:lnRef idx="2">
            <a:schemeClr val="dk1"/>
          </a:lnRef>
          <a:fillRef idx="1">
            <a:schemeClr val="lt1"/>
          </a:fillRef>
          <a:effectRef idx="0">
            <a:schemeClr val="dk1"/>
          </a:effectRef>
          <a:fontRef idx="minor">
            <a:schemeClr val="dk1"/>
          </a:fontRef>
        </dgm:style>
      </dgm:prSet>
      <dgm:spPr>
        <a:solidFill>
          <a:srgbClr val="7BC7C3"/>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600" b="1" noProof="0" dirty="0">
              <a:latin typeface="+mn-lt"/>
              <a:cs typeface="Segoe UI" panose="020B0502040204020203" pitchFamily="34" charset="0"/>
            </a:rPr>
            <a:t>Demander le statut de visiteur</a:t>
          </a:r>
        </a:p>
      </dgm:t>
    </dgm:pt>
    <dgm:pt modelId="{4D1A7B2F-10E3-4D07-81E4-9B006E726948}">
      <dgm:prSet phldrT="[Text]" custT="1">
        <dgm:style>
          <a:lnRef idx="2">
            <a:schemeClr val="dk1"/>
          </a:lnRef>
          <a:fillRef idx="1">
            <a:schemeClr val="lt1"/>
          </a:fillRef>
          <a:effectRef idx="0">
            <a:schemeClr val="dk1"/>
          </a:effectRef>
          <a:fontRef idx="minor">
            <a:schemeClr val="dk1"/>
          </a:fontRef>
        </dgm:style>
      </dgm:prSet>
      <dgm:spPr>
        <a:solidFill>
          <a:srgbClr val="7BC7C3"/>
        </a:solidFill>
        <a:ln>
          <a:noFill/>
        </a:ln>
      </dgm:spPr>
      <dgm:t>
        <a:bodyPr/>
        <a:lstStyle/>
        <a:p>
          <a:r>
            <a:rPr lang="fr-CA" sz="1600" b="1" noProof="0" dirty="0">
              <a:latin typeface="+mn-lt"/>
              <a:cs typeface="Segoe UI" panose="020B0502040204020203" pitchFamily="34" charset="0"/>
            </a:rPr>
            <a:t>Demander un permis de travail</a:t>
          </a:r>
        </a:p>
        <a:p>
          <a:r>
            <a:rPr lang="fr-CA" sz="1400" b="1" i="1" noProof="0" dirty="0">
              <a:latin typeface="+mn-lt"/>
              <a:cs typeface="Segoe UI" panose="020B0502040204020203" pitchFamily="34" charset="0"/>
            </a:rPr>
            <a:t>(si vous voulez continuer de travailler) </a:t>
          </a:r>
          <a:endParaRPr lang="fr-CA" sz="1400" b="1" i="1" u="sng" noProof="0" dirty="0">
            <a:latin typeface="+mn-lt"/>
            <a:cs typeface="Segoe UI" panose="020B0502040204020203" pitchFamily="34" charset="0"/>
          </a:endParaRPr>
        </a:p>
      </dgm:t>
    </dgm:pt>
    <dgm:pt modelId="{C8569827-3BDB-4BB6-94DE-6D6882C99C2F}">
      <dgm:prSet phldrT="[Text]" custT="1">
        <dgm:style>
          <a:lnRef idx="2">
            <a:schemeClr val="dk1"/>
          </a:lnRef>
          <a:fillRef idx="1">
            <a:schemeClr val="lt1"/>
          </a:fillRef>
          <a:effectRef idx="0">
            <a:schemeClr val="dk1"/>
          </a:effectRef>
          <a:fontRef idx="minor">
            <a:schemeClr val="dk1"/>
          </a:fontRef>
        </dgm:style>
      </dgm:prSet>
      <dgm:spPr>
        <a:solidFill>
          <a:srgbClr val="7BC7C3"/>
        </a:solidFill>
        <a:ln>
          <a:noFill/>
        </a:ln>
      </dgm:spPr>
      <dgm:t>
        <a:bodyPr/>
        <a:lstStyle/>
        <a:p>
          <a:r>
            <a:rPr lang="fr-CA" sz="1600" b="1" noProof="0" dirty="0">
              <a:latin typeface="+mn-lt"/>
              <a:cs typeface="Segoe UI" panose="020B0502040204020203" pitchFamily="34" charset="0"/>
            </a:rPr>
            <a:t>Être admis dans un nouveau programme d’études</a:t>
          </a:r>
          <a:endParaRPr lang="fr-CA" sz="1600" b="1" u="sng" noProof="0" dirty="0">
            <a:latin typeface="+mn-lt"/>
            <a:cs typeface="Segoe UI" panose="020B0502040204020203" pitchFamily="34" charset="0"/>
          </a:endParaRPr>
        </a:p>
      </dgm:t>
    </dgm:pt>
    <dgm:pt modelId="{C6620DD3-91E1-4EF1-865C-BC6B132802EA}" type="sibTrans" cxnId="{4DEE2A7F-4B6C-42DF-A959-FFD6E3E0EAD0}">
      <dgm:prSet/>
      <dgm:spPr/>
      <dgm:t>
        <a:bodyPr/>
        <a:lstStyle/>
        <a:p>
          <a:endParaRPr lang="en-CA"/>
        </a:p>
      </dgm:t>
    </dgm:pt>
    <dgm:pt modelId="{4FC58C1C-C9A8-4A11-88B8-C57776A406F3}" type="parTrans" cxnId="{4DEE2A7F-4B6C-42DF-A959-FFD6E3E0EAD0}">
      <dgm:prSet/>
      <dgm:spPr>
        <a:ln>
          <a:solidFill>
            <a:schemeClr val="bg1">
              <a:lumMod val="50000"/>
            </a:schemeClr>
          </a:solidFill>
        </a:ln>
      </dgm:spPr>
      <dgm:t>
        <a:bodyPr/>
        <a:lstStyle/>
        <a:p>
          <a:endParaRPr lang="fr-CA" sz="1600" noProof="0" dirty="0"/>
        </a:p>
      </dgm:t>
    </dgm:pt>
    <dgm:pt modelId="{915D1451-51EB-45EA-8F90-6EF8E1B32E24}" type="sibTrans" cxnId="{372F5FDD-8F30-4887-BC44-C599FDAB1EA3}">
      <dgm:prSet/>
      <dgm:spPr/>
      <dgm:t>
        <a:bodyPr/>
        <a:lstStyle/>
        <a:p>
          <a:endParaRPr lang="en-CA"/>
        </a:p>
      </dgm:t>
    </dgm:pt>
    <dgm:pt modelId="{D01AB1D8-B4D8-49D0-A68E-06D16A7B3E35}" type="parTrans" cxnId="{372F5FDD-8F30-4887-BC44-C599FDAB1EA3}">
      <dgm:prSet/>
      <dgm:spPr>
        <a:ln>
          <a:solidFill>
            <a:schemeClr val="bg1">
              <a:lumMod val="50000"/>
            </a:schemeClr>
          </a:solidFill>
        </a:ln>
      </dgm:spPr>
      <dgm:t>
        <a:bodyPr/>
        <a:lstStyle/>
        <a:p>
          <a:endParaRPr lang="fr-CA" sz="1600" noProof="0" dirty="0"/>
        </a:p>
      </dgm:t>
    </dgm:pt>
    <dgm:pt modelId="{3E088869-15D1-498E-A6C4-CC16724A9BDD}" type="sibTrans" cxnId="{FDA1F2F4-8305-4F09-A4A1-20B3DEFA6E80}">
      <dgm:prSet/>
      <dgm:spPr/>
      <dgm:t>
        <a:bodyPr/>
        <a:lstStyle/>
        <a:p>
          <a:endParaRPr lang="en-CA"/>
        </a:p>
      </dgm:t>
    </dgm:pt>
    <dgm:pt modelId="{5D13B4B4-9BB0-4146-8835-3AFB278DCF66}" type="parTrans" cxnId="{FDA1F2F4-8305-4F09-A4A1-20B3DEFA6E80}">
      <dgm:prSet/>
      <dgm:spPr>
        <a:ln w="12700">
          <a:solidFill>
            <a:schemeClr val="bg1">
              <a:lumMod val="50000"/>
            </a:schemeClr>
          </a:solidFill>
        </a:ln>
      </dgm:spPr>
      <dgm:t>
        <a:bodyPr/>
        <a:lstStyle/>
        <a:p>
          <a:endParaRPr lang="fr-CA" sz="1600" noProof="0" dirty="0"/>
        </a:p>
      </dgm:t>
    </dgm:pt>
    <dgm:pt modelId="{4C1B778C-8195-42BB-99A0-BA73D07450D7}">
      <dgm:prSet phldrT="[Text]" custT="1">
        <dgm:style>
          <a:lnRef idx="2">
            <a:schemeClr val="dk1"/>
          </a:lnRef>
          <a:fillRef idx="1">
            <a:schemeClr val="lt1"/>
          </a:fillRef>
          <a:effectRef idx="0">
            <a:schemeClr val="dk1"/>
          </a:effectRef>
          <a:fontRef idx="minor">
            <a:schemeClr val="dk1"/>
          </a:fontRef>
        </dgm:style>
      </dgm:prSet>
      <dgm:spPr>
        <a:solidFill>
          <a:srgbClr val="7BBAE5"/>
        </a:solidFill>
        <a:ln>
          <a:noFill/>
        </a:ln>
      </dgm:spPr>
      <dgm:t>
        <a:bodyPr/>
        <a:lstStyle/>
        <a:p>
          <a:r>
            <a:rPr lang="fr-CA" sz="1800" b="1" noProof="0" dirty="0">
              <a:latin typeface="+mn-lt"/>
              <a:cs typeface="Segoe UI" panose="020B0502040204020203" pitchFamily="34" charset="0"/>
            </a:rPr>
            <a:t>Rester au Canada</a:t>
          </a:r>
        </a:p>
      </dgm:t>
    </dgm:pt>
    <dgm:pt modelId="{5414B20D-5847-4EFF-A4BB-588462D57CF7}" type="sibTrans" cxnId="{CBC503DC-6C2A-4490-A858-23A86BD8D879}">
      <dgm:prSet/>
      <dgm:spPr/>
      <dgm:t>
        <a:bodyPr/>
        <a:lstStyle/>
        <a:p>
          <a:endParaRPr lang="en-CA"/>
        </a:p>
      </dgm:t>
    </dgm:pt>
    <dgm:pt modelId="{7123867E-8F68-4ED1-9CA6-E8088522B138}" type="parTrans" cxnId="{CBC503DC-6C2A-4490-A858-23A86BD8D879}">
      <dgm:prSet/>
      <dgm:spPr>
        <a:ln>
          <a:solidFill>
            <a:schemeClr val="bg1">
              <a:lumMod val="50000"/>
            </a:schemeClr>
          </a:solidFill>
        </a:ln>
      </dgm:spPr>
      <dgm:t>
        <a:bodyPr/>
        <a:lstStyle/>
        <a:p>
          <a:endParaRPr lang="en-CA"/>
        </a:p>
      </dgm:t>
    </dgm:pt>
    <dgm:pt modelId="{F58AB686-CFE4-450B-A3EF-2E55AD7BD89B}">
      <dgm:prSet phldrT="[Text]" custT="1">
        <dgm:style>
          <a:lnRef idx="2">
            <a:schemeClr val="dk1"/>
          </a:lnRef>
          <a:fillRef idx="1">
            <a:schemeClr val="lt1"/>
          </a:fillRef>
          <a:effectRef idx="0">
            <a:schemeClr val="dk1"/>
          </a:effectRef>
          <a:fontRef idx="minor">
            <a:schemeClr val="dk1"/>
          </a:fontRef>
        </dgm:style>
      </dgm:prSet>
      <dgm:spPr>
        <a:solidFill>
          <a:srgbClr val="85D4D0"/>
        </a:solidFill>
        <a:ln>
          <a:noFill/>
        </a:ln>
      </dgm:spPr>
      <dgm:t>
        <a:bodyPr/>
        <a:lstStyle/>
        <a:p>
          <a:r>
            <a:rPr lang="fr-CA" sz="1600" b="1" noProof="0" dirty="0">
              <a:latin typeface="+mn-lt"/>
              <a:cs typeface="Segoe UI" panose="020B0502040204020203" pitchFamily="34" charset="0"/>
            </a:rPr>
            <a:t>Vous devez cesser de travailler immédiatement.</a:t>
          </a:r>
        </a:p>
        <a:p>
          <a:r>
            <a:rPr lang="fr-CA" sz="1600" b="1" noProof="0" dirty="0">
              <a:latin typeface="+mn-lt"/>
              <a:cs typeface="Segoe UI" panose="020B0502040204020203" pitchFamily="34" charset="0"/>
            </a:rPr>
            <a:t>Vous devez quitter dans les 90 jours.</a:t>
          </a:r>
        </a:p>
        <a:p>
          <a:r>
            <a:rPr lang="fr-CA" sz="1600" b="1" i="1" noProof="0" dirty="0">
              <a:latin typeface="+mn-lt"/>
              <a:cs typeface="Segoe UI" panose="020B0502040204020203" pitchFamily="34" charset="0"/>
            </a:rPr>
            <a:t>(même si votre permis d’études est encore valide)</a:t>
          </a:r>
        </a:p>
      </dgm:t>
    </dgm:pt>
    <dgm:pt modelId="{0292847C-5FE7-4396-B697-C0482FAC5854}" type="sibTrans" cxnId="{3693F700-7BE2-4FB0-B67D-8B537DFE2351}">
      <dgm:prSet/>
      <dgm:spPr/>
      <dgm:t>
        <a:bodyPr/>
        <a:lstStyle/>
        <a:p>
          <a:endParaRPr lang="en-CA"/>
        </a:p>
      </dgm:t>
    </dgm:pt>
    <dgm:pt modelId="{9D641EC3-D251-427A-B607-7332E0CD1D5A}" type="parTrans" cxnId="{3693F700-7BE2-4FB0-B67D-8B537DFE2351}">
      <dgm:prSet/>
      <dgm:spPr>
        <a:ln>
          <a:solidFill>
            <a:schemeClr val="bg1">
              <a:lumMod val="50000"/>
            </a:schemeClr>
          </a:solidFill>
        </a:ln>
      </dgm:spPr>
      <dgm:t>
        <a:bodyPr/>
        <a:lstStyle/>
        <a:p>
          <a:endParaRPr lang="fr-CA" sz="1600" noProof="0" dirty="0"/>
        </a:p>
      </dgm:t>
    </dgm:pt>
    <dgm:pt modelId="{BB71C4F7-2F42-4935-99D0-3C9F391BE9C4}" type="pres">
      <dgm:prSet presAssocID="{626E36F8-B1AB-4C0C-8794-CA2B29F91B3A}" presName="hierChild1" presStyleCnt="0">
        <dgm:presLayoutVars>
          <dgm:orgChart val="1"/>
          <dgm:chPref val="1"/>
          <dgm:dir/>
          <dgm:animOne val="branch"/>
          <dgm:animLvl val="lvl"/>
          <dgm:resizeHandles/>
        </dgm:presLayoutVars>
      </dgm:prSet>
      <dgm:spPr/>
    </dgm:pt>
    <dgm:pt modelId="{D636D9D9-A800-4C46-9D99-9754D4CE9CEE}" type="pres">
      <dgm:prSet presAssocID="{EDC6FB4B-C66A-41A6-9A55-C27CC65C39F2}" presName="hierRoot1" presStyleCnt="0">
        <dgm:presLayoutVars>
          <dgm:hierBranch val="init"/>
        </dgm:presLayoutVars>
      </dgm:prSet>
      <dgm:spPr/>
    </dgm:pt>
    <dgm:pt modelId="{AD3664C8-AC97-4B01-B004-FD2D0C9F8B5A}" type="pres">
      <dgm:prSet presAssocID="{EDC6FB4B-C66A-41A6-9A55-C27CC65C39F2}" presName="rootComposite1" presStyleCnt="0"/>
      <dgm:spPr/>
    </dgm:pt>
    <dgm:pt modelId="{61F869B8-1B4E-45B2-9703-6AC13768F17C}" type="pres">
      <dgm:prSet presAssocID="{EDC6FB4B-C66A-41A6-9A55-C27CC65C39F2}" presName="rootText1" presStyleLbl="node0" presStyleIdx="0" presStyleCnt="2" custScaleY="206304" custLinFactNeighborX="2603" custLinFactNeighborY="-104">
        <dgm:presLayoutVars>
          <dgm:chPref val="3"/>
        </dgm:presLayoutVars>
      </dgm:prSet>
      <dgm:spPr>
        <a:prstGeom prst="roundRect">
          <a:avLst/>
        </a:prstGeom>
      </dgm:spPr>
    </dgm:pt>
    <dgm:pt modelId="{C880A922-D054-4212-99FF-5CC5A4AFE3A1}" type="pres">
      <dgm:prSet presAssocID="{EDC6FB4B-C66A-41A6-9A55-C27CC65C39F2}" presName="rootConnector1" presStyleLbl="node1" presStyleIdx="0" presStyleCnt="0"/>
      <dgm:spPr/>
    </dgm:pt>
    <dgm:pt modelId="{6176D94A-63E4-41A3-BED0-EDC05E484A7A}" type="pres">
      <dgm:prSet presAssocID="{EDC6FB4B-C66A-41A6-9A55-C27CC65C39F2}" presName="hierChild2" presStyleCnt="0"/>
      <dgm:spPr/>
    </dgm:pt>
    <dgm:pt modelId="{5FC614B7-957A-4C29-B4CD-7FC6D79AEF98}" type="pres">
      <dgm:prSet presAssocID="{9D641EC3-D251-427A-B607-7332E0CD1D5A}" presName="Name64" presStyleLbl="parChTrans1D2" presStyleIdx="0" presStyleCnt="4"/>
      <dgm:spPr/>
    </dgm:pt>
    <dgm:pt modelId="{7D632057-72CF-4A98-97EA-9C6FBFF015D5}" type="pres">
      <dgm:prSet presAssocID="{F58AB686-CFE4-450B-A3EF-2E55AD7BD89B}" presName="hierRoot2" presStyleCnt="0">
        <dgm:presLayoutVars>
          <dgm:hierBranch val="init"/>
        </dgm:presLayoutVars>
      </dgm:prSet>
      <dgm:spPr/>
    </dgm:pt>
    <dgm:pt modelId="{E7414C13-6F12-4556-9CA0-4465639688D6}" type="pres">
      <dgm:prSet presAssocID="{F58AB686-CFE4-450B-A3EF-2E55AD7BD89B}" presName="rootComposite" presStyleCnt="0"/>
      <dgm:spPr/>
    </dgm:pt>
    <dgm:pt modelId="{8B8FDBAC-71B4-4133-899C-1CDFB9ED0CD8}" type="pres">
      <dgm:prSet presAssocID="{F58AB686-CFE4-450B-A3EF-2E55AD7BD89B}" presName="rootText" presStyleLbl="node2" presStyleIdx="0" presStyleCnt="4" custScaleX="212843" custScaleY="124141" custLinFactNeighborX="4692" custLinFactNeighborY="9027">
        <dgm:presLayoutVars>
          <dgm:chPref val="3"/>
        </dgm:presLayoutVars>
      </dgm:prSet>
      <dgm:spPr>
        <a:prstGeom prst="roundRect">
          <a:avLst/>
        </a:prstGeom>
      </dgm:spPr>
    </dgm:pt>
    <dgm:pt modelId="{1D53379F-042E-40FE-BF91-497CF811FBA8}" type="pres">
      <dgm:prSet presAssocID="{F58AB686-CFE4-450B-A3EF-2E55AD7BD89B}" presName="rootConnector" presStyleLbl="node2" presStyleIdx="0" presStyleCnt="4"/>
      <dgm:spPr/>
    </dgm:pt>
    <dgm:pt modelId="{7482807E-CE25-4830-8FF1-5A023AC407D6}" type="pres">
      <dgm:prSet presAssocID="{F58AB686-CFE4-450B-A3EF-2E55AD7BD89B}" presName="hierChild4" presStyleCnt="0"/>
      <dgm:spPr/>
    </dgm:pt>
    <dgm:pt modelId="{DEACDC05-F8C2-431D-8FCA-3EC495E431C0}" type="pres">
      <dgm:prSet presAssocID="{F58AB686-CFE4-450B-A3EF-2E55AD7BD89B}" presName="hierChild5" presStyleCnt="0"/>
      <dgm:spPr/>
    </dgm:pt>
    <dgm:pt modelId="{884D2226-F6BB-46C6-9537-66EA0ABF5A53}" type="pres">
      <dgm:prSet presAssocID="{EDC6FB4B-C66A-41A6-9A55-C27CC65C39F2}" presName="hierChild3" presStyleCnt="0"/>
      <dgm:spPr/>
    </dgm:pt>
    <dgm:pt modelId="{813C0FE8-47F9-49E0-B88F-AA11B149E765}" type="pres">
      <dgm:prSet presAssocID="{4C1B778C-8195-42BB-99A0-BA73D07450D7}" presName="hierRoot1" presStyleCnt="0">
        <dgm:presLayoutVars>
          <dgm:hierBranch val="init"/>
        </dgm:presLayoutVars>
      </dgm:prSet>
      <dgm:spPr/>
    </dgm:pt>
    <dgm:pt modelId="{7BA6DDD3-D7DF-4CFF-94A5-60C24F953E7C}" type="pres">
      <dgm:prSet presAssocID="{4C1B778C-8195-42BB-99A0-BA73D07450D7}" presName="rootComposite1" presStyleCnt="0"/>
      <dgm:spPr/>
    </dgm:pt>
    <dgm:pt modelId="{3A796677-852B-44B8-A3C4-4B81E911245D}" type="pres">
      <dgm:prSet presAssocID="{4C1B778C-8195-42BB-99A0-BA73D07450D7}" presName="rootText1" presStyleLbl="node0" presStyleIdx="1" presStyleCnt="2" custScaleY="210158" custLinFactNeighborX="3298" custLinFactNeighborY="-19379">
        <dgm:presLayoutVars>
          <dgm:chPref val="3"/>
        </dgm:presLayoutVars>
      </dgm:prSet>
      <dgm:spPr>
        <a:prstGeom prst="roundRect">
          <a:avLst/>
        </a:prstGeom>
      </dgm:spPr>
    </dgm:pt>
    <dgm:pt modelId="{8BFAB799-B6E9-47FA-9F75-CEA92CDBB05C}" type="pres">
      <dgm:prSet presAssocID="{4C1B778C-8195-42BB-99A0-BA73D07450D7}" presName="rootConnector1" presStyleLbl="node1" presStyleIdx="0" presStyleCnt="0"/>
      <dgm:spPr/>
    </dgm:pt>
    <dgm:pt modelId="{5852236E-1429-45ED-A14D-F140CC90D9CC}" type="pres">
      <dgm:prSet presAssocID="{4C1B778C-8195-42BB-99A0-BA73D07450D7}" presName="hierChild2" presStyleCnt="0"/>
      <dgm:spPr/>
    </dgm:pt>
    <dgm:pt modelId="{F266529B-B211-434C-88E6-1D95BB89DDA7}" type="pres">
      <dgm:prSet presAssocID="{5D13B4B4-9BB0-4146-8835-3AFB278DCF66}" presName="Name64" presStyleLbl="parChTrans1D2" presStyleIdx="1" presStyleCnt="4"/>
      <dgm:spPr/>
    </dgm:pt>
    <dgm:pt modelId="{2F1BC5E6-F250-42E5-A85F-9F36B3E7BEA0}" type="pres">
      <dgm:prSet presAssocID="{C8569827-3BDB-4BB6-94DE-6D6882C99C2F}" presName="hierRoot2" presStyleCnt="0">
        <dgm:presLayoutVars>
          <dgm:hierBranch val="init"/>
        </dgm:presLayoutVars>
      </dgm:prSet>
      <dgm:spPr/>
    </dgm:pt>
    <dgm:pt modelId="{9CD98050-F6D3-4586-8B4C-11361CE05F57}" type="pres">
      <dgm:prSet presAssocID="{C8569827-3BDB-4BB6-94DE-6D6882C99C2F}" presName="rootComposite" presStyleCnt="0"/>
      <dgm:spPr/>
    </dgm:pt>
    <dgm:pt modelId="{80D91E51-FD5F-40B4-8522-F9C07FCCEA25}" type="pres">
      <dgm:prSet presAssocID="{C8569827-3BDB-4BB6-94DE-6D6882C99C2F}" presName="rootText" presStyleLbl="node2" presStyleIdx="1" presStyleCnt="4" custScaleX="167728" custScaleY="99101" custLinFactNeighborX="4928" custLinFactNeighborY="-13953">
        <dgm:presLayoutVars>
          <dgm:chPref val="3"/>
        </dgm:presLayoutVars>
      </dgm:prSet>
      <dgm:spPr>
        <a:prstGeom prst="roundRect">
          <a:avLst/>
        </a:prstGeom>
      </dgm:spPr>
    </dgm:pt>
    <dgm:pt modelId="{CC2376EB-13AF-44B3-A0D5-6B9C47E48BE6}" type="pres">
      <dgm:prSet presAssocID="{C8569827-3BDB-4BB6-94DE-6D6882C99C2F}" presName="rootConnector" presStyleLbl="node2" presStyleIdx="1" presStyleCnt="4"/>
      <dgm:spPr/>
    </dgm:pt>
    <dgm:pt modelId="{12C4E1DF-9AD3-4A6C-AEBD-A3E33B4C3618}" type="pres">
      <dgm:prSet presAssocID="{C8569827-3BDB-4BB6-94DE-6D6882C99C2F}" presName="hierChild4" presStyleCnt="0"/>
      <dgm:spPr/>
    </dgm:pt>
    <dgm:pt modelId="{889BCB46-188B-4D67-8146-93078430F67F}" type="pres">
      <dgm:prSet presAssocID="{C8569827-3BDB-4BB6-94DE-6D6882C99C2F}" presName="hierChild5" presStyleCnt="0"/>
      <dgm:spPr/>
    </dgm:pt>
    <dgm:pt modelId="{043A5659-FC14-4869-A8FD-ABEEBDAE41BB}" type="pres">
      <dgm:prSet presAssocID="{D01AB1D8-B4D8-49D0-A68E-06D16A7B3E35}" presName="Name64" presStyleLbl="parChTrans1D2" presStyleIdx="2" presStyleCnt="4"/>
      <dgm:spPr/>
    </dgm:pt>
    <dgm:pt modelId="{7040FDF0-940C-43D5-8ACC-3DF5DBF5B926}" type="pres">
      <dgm:prSet presAssocID="{4D1A7B2F-10E3-4D07-81E4-9B006E726948}" presName="hierRoot2" presStyleCnt="0">
        <dgm:presLayoutVars>
          <dgm:hierBranch val="init"/>
        </dgm:presLayoutVars>
      </dgm:prSet>
      <dgm:spPr/>
    </dgm:pt>
    <dgm:pt modelId="{70666E7A-CF42-441D-B9A9-AA84F6BB24A5}" type="pres">
      <dgm:prSet presAssocID="{4D1A7B2F-10E3-4D07-81E4-9B006E726948}" presName="rootComposite" presStyleCnt="0"/>
      <dgm:spPr/>
    </dgm:pt>
    <dgm:pt modelId="{01B26191-54D1-44F8-9E56-5FF8F8983E03}" type="pres">
      <dgm:prSet presAssocID="{4D1A7B2F-10E3-4D07-81E4-9B006E726948}" presName="rootText" presStyleLbl="node2" presStyleIdx="2" presStyleCnt="4" custScaleX="167026" custScaleY="90048" custLinFactNeighborX="5019" custLinFactNeighborY="-17653">
        <dgm:presLayoutVars>
          <dgm:chPref val="3"/>
        </dgm:presLayoutVars>
      </dgm:prSet>
      <dgm:spPr>
        <a:prstGeom prst="roundRect">
          <a:avLst/>
        </a:prstGeom>
      </dgm:spPr>
    </dgm:pt>
    <dgm:pt modelId="{83FBECB6-A266-48A3-95B1-16A95E87B0A7}" type="pres">
      <dgm:prSet presAssocID="{4D1A7B2F-10E3-4D07-81E4-9B006E726948}" presName="rootConnector" presStyleLbl="node2" presStyleIdx="2" presStyleCnt="4"/>
      <dgm:spPr/>
    </dgm:pt>
    <dgm:pt modelId="{B91FC5E5-0025-435E-AE90-E4BDFD7BD004}" type="pres">
      <dgm:prSet presAssocID="{4D1A7B2F-10E3-4D07-81E4-9B006E726948}" presName="hierChild4" presStyleCnt="0"/>
      <dgm:spPr/>
    </dgm:pt>
    <dgm:pt modelId="{E6D9F612-C139-442C-8B84-C0FF78D57E9E}" type="pres">
      <dgm:prSet presAssocID="{4D1A7B2F-10E3-4D07-81E4-9B006E726948}" presName="hierChild5" presStyleCnt="0"/>
      <dgm:spPr/>
    </dgm:pt>
    <dgm:pt modelId="{7A2DC68B-6587-4A63-B2D2-5FF751557F37}" type="pres">
      <dgm:prSet presAssocID="{4FC58C1C-C9A8-4A11-88B8-C57776A406F3}" presName="Name64" presStyleLbl="parChTrans1D2" presStyleIdx="3" presStyleCnt="4"/>
      <dgm:spPr/>
    </dgm:pt>
    <dgm:pt modelId="{1646F855-C6B6-4156-97AD-ED70B6DF18B2}" type="pres">
      <dgm:prSet presAssocID="{2EC4C077-FE75-468F-9E16-7B75F5F1E25F}" presName="hierRoot2" presStyleCnt="0">
        <dgm:presLayoutVars>
          <dgm:hierBranch val="init"/>
        </dgm:presLayoutVars>
      </dgm:prSet>
      <dgm:spPr/>
    </dgm:pt>
    <dgm:pt modelId="{53E4D387-16B7-4AA8-BB20-28727867AE45}" type="pres">
      <dgm:prSet presAssocID="{2EC4C077-FE75-468F-9E16-7B75F5F1E25F}" presName="rootComposite" presStyleCnt="0"/>
      <dgm:spPr/>
    </dgm:pt>
    <dgm:pt modelId="{12BF123A-4F36-4091-870F-23569A986A71}" type="pres">
      <dgm:prSet presAssocID="{2EC4C077-FE75-468F-9E16-7B75F5F1E25F}" presName="rootText" presStyleLbl="node2" presStyleIdx="3" presStyleCnt="4" custScaleX="168687" custScaleY="89579" custLinFactNeighborX="1806" custLinFactNeighborY="-2762">
        <dgm:presLayoutVars>
          <dgm:chPref val="3"/>
        </dgm:presLayoutVars>
      </dgm:prSet>
      <dgm:spPr>
        <a:prstGeom prst="roundRect">
          <a:avLst/>
        </a:prstGeom>
      </dgm:spPr>
    </dgm:pt>
    <dgm:pt modelId="{37FCC704-0C49-4581-8F29-64A0FAF73750}" type="pres">
      <dgm:prSet presAssocID="{2EC4C077-FE75-468F-9E16-7B75F5F1E25F}" presName="rootConnector" presStyleLbl="node2" presStyleIdx="3" presStyleCnt="4"/>
      <dgm:spPr/>
    </dgm:pt>
    <dgm:pt modelId="{CA1D94EF-95BA-4E71-97C9-C7D701B1C6B9}" type="pres">
      <dgm:prSet presAssocID="{2EC4C077-FE75-468F-9E16-7B75F5F1E25F}" presName="hierChild4" presStyleCnt="0"/>
      <dgm:spPr/>
    </dgm:pt>
    <dgm:pt modelId="{D7DCDCDF-557B-4F7B-9685-23D4720C16DA}" type="pres">
      <dgm:prSet presAssocID="{2EC4C077-FE75-468F-9E16-7B75F5F1E25F}" presName="hierChild5" presStyleCnt="0"/>
      <dgm:spPr/>
    </dgm:pt>
    <dgm:pt modelId="{19226699-E89F-46BF-B2F2-87FCF2780DF0}" type="pres">
      <dgm:prSet presAssocID="{4C1B778C-8195-42BB-99A0-BA73D07450D7}" presName="hierChild3" presStyleCnt="0"/>
      <dgm:spPr/>
    </dgm:pt>
  </dgm:ptLst>
  <dgm:cxnLst>
    <dgm:cxn modelId="{3693F700-7BE2-4FB0-B67D-8B537DFE2351}" srcId="{EDC6FB4B-C66A-41A6-9A55-C27CC65C39F2}" destId="{F58AB686-CFE4-450B-A3EF-2E55AD7BD89B}" srcOrd="0" destOrd="0" parTransId="{9D641EC3-D251-427A-B607-7332E0CD1D5A}" sibTransId="{0292847C-5FE7-4396-B697-C0482FAC5854}"/>
    <dgm:cxn modelId="{0E803F0A-AE8A-405F-9047-D67C1FCB1EE3}" type="presOf" srcId="{D01AB1D8-B4D8-49D0-A68E-06D16A7B3E35}" destId="{043A5659-FC14-4869-A8FD-ABEEBDAE41BB}" srcOrd="0" destOrd="0" presId="urn:microsoft.com/office/officeart/2009/3/layout/HorizontalOrganizationChart"/>
    <dgm:cxn modelId="{B29E8114-D151-4E0E-AB30-684325C90E46}" type="presOf" srcId="{4FC58C1C-C9A8-4A11-88B8-C57776A406F3}" destId="{7A2DC68B-6587-4A63-B2D2-5FF751557F37}" srcOrd="0" destOrd="0" presId="urn:microsoft.com/office/officeart/2009/3/layout/HorizontalOrganizationChart"/>
    <dgm:cxn modelId="{F2E17617-E87C-4E2E-9F21-2E32B6FF83D9}" srcId="{626E36F8-B1AB-4C0C-8794-CA2B29F91B3A}" destId="{EDC6FB4B-C66A-41A6-9A55-C27CC65C39F2}" srcOrd="0" destOrd="0" parTransId="{C107C2C7-7557-420C-8927-2B1B0544B637}" sibTransId="{42D7E412-7B75-4C1E-A1D5-8F5D8E673651}"/>
    <dgm:cxn modelId="{6207021D-2F81-4BED-B9C3-FB16ECFF2B88}" type="presOf" srcId="{2EC4C077-FE75-468F-9E16-7B75F5F1E25F}" destId="{12BF123A-4F36-4091-870F-23569A986A71}" srcOrd="0" destOrd="0" presId="urn:microsoft.com/office/officeart/2009/3/layout/HorizontalOrganizationChart"/>
    <dgm:cxn modelId="{E20C7162-9987-4391-81A6-A7B77B35194D}" type="presOf" srcId="{626E36F8-B1AB-4C0C-8794-CA2B29F91B3A}" destId="{BB71C4F7-2F42-4935-99D0-3C9F391BE9C4}" srcOrd="0" destOrd="0" presId="urn:microsoft.com/office/officeart/2009/3/layout/HorizontalOrganizationChart"/>
    <dgm:cxn modelId="{C7BA8C62-F2F9-46DD-84D0-C5DF60691F7A}" type="presOf" srcId="{F58AB686-CFE4-450B-A3EF-2E55AD7BD89B}" destId="{1D53379F-042E-40FE-BF91-497CF811FBA8}" srcOrd="1" destOrd="0" presId="urn:microsoft.com/office/officeart/2009/3/layout/HorizontalOrganizationChart"/>
    <dgm:cxn modelId="{766EC843-BD97-4130-9B6A-6E692B621318}" type="presOf" srcId="{2EC4C077-FE75-468F-9E16-7B75F5F1E25F}" destId="{37FCC704-0C49-4581-8F29-64A0FAF73750}" srcOrd="1" destOrd="0" presId="urn:microsoft.com/office/officeart/2009/3/layout/HorizontalOrganizationChart"/>
    <dgm:cxn modelId="{5198F54B-1C43-4A23-BC3B-7A6AAB817E8C}" type="presOf" srcId="{4D1A7B2F-10E3-4D07-81E4-9B006E726948}" destId="{83FBECB6-A266-48A3-95B1-16A95E87B0A7}" srcOrd="1" destOrd="0" presId="urn:microsoft.com/office/officeart/2009/3/layout/HorizontalOrganizationChart"/>
    <dgm:cxn modelId="{E067E46D-0880-448A-BCEA-C9C4F3C2ADF9}" type="presOf" srcId="{F58AB686-CFE4-450B-A3EF-2E55AD7BD89B}" destId="{8B8FDBAC-71B4-4133-899C-1CDFB9ED0CD8}" srcOrd="0" destOrd="0" presId="urn:microsoft.com/office/officeart/2009/3/layout/HorizontalOrganizationChart"/>
    <dgm:cxn modelId="{BE25704E-B252-49C9-80A4-2C04AB747E7F}" type="presOf" srcId="{C8569827-3BDB-4BB6-94DE-6D6882C99C2F}" destId="{80D91E51-FD5F-40B4-8522-F9C07FCCEA25}" srcOrd="0" destOrd="0" presId="urn:microsoft.com/office/officeart/2009/3/layout/HorizontalOrganizationChart"/>
    <dgm:cxn modelId="{9021CD5A-6F1C-45A5-9227-5CC853F0CBAF}" type="presOf" srcId="{C8569827-3BDB-4BB6-94DE-6D6882C99C2F}" destId="{CC2376EB-13AF-44B3-A0D5-6B9C47E48BE6}" srcOrd="1" destOrd="0" presId="urn:microsoft.com/office/officeart/2009/3/layout/HorizontalOrganizationChart"/>
    <dgm:cxn modelId="{3925F97B-7902-4EE2-9237-4BCC85500BC3}" type="presOf" srcId="{4D1A7B2F-10E3-4D07-81E4-9B006E726948}" destId="{01B26191-54D1-44F8-9E56-5FF8F8983E03}" srcOrd="0" destOrd="0" presId="urn:microsoft.com/office/officeart/2009/3/layout/HorizontalOrganizationChart"/>
    <dgm:cxn modelId="{4DEE2A7F-4B6C-42DF-A959-FFD6E3E0EAD0}" srcId="{4C1B778C-8195-42BB-99A0-BA73D07450D7}" destId="{2EC4C077-FE75-468F-9E16-7B75F5F1E25F}" srcOrd="2" destOrd="0" parTransId="{4FC58C1C-C9A8-4A11-88B8-C57776A406F3}" sibTransId="{C6620DD3-91E1-4EF1-865C-BC6B132802EA}"/>
    <dgm:cxn modelId="{10C47181-F349-44D6-9E31-45803E57840F}" type="presOf" srcId="{EDC6FB4B-C66A-41A6-9A55-C27CC65C39F2}" destId="{C880A922-D054-4212-99FF-5CC5A4AFE3A1}" srcOrd="1" destOrd="0" presId="urn:microsoft.com/office/officeart/2009/3/layout/HorizontalOrganizationChart"/>
    <dgm:cxn modelId="{B18D26A6-724E-4638-B39F-1EC7778ABE14}" type="presOf" srcId="{4C1B778C-8195-42BB-99A0-BA73D07450D7}" destId="{8BFAB799-B6E9-47FA-9F75-CEA92CDBB05C}" srcOrd="1" destOrd="0" presId="urn:microsoft.com/office/officeart/2009/3/layout/HorizontalOrganizationChart"/>
    <dgm:cxn modelId="{CBC503DC-6C2A-4490-A858-23A86BD8D879}" srcId="{626E36F8-B1AB-4C0C-8794-CA2B29F91B3A}" destId="{4C1B778C-8195-42BB-99A0-BA73D07450D7}" srcOrd="1" destOrd="0" parTransId="{7123867E-8F68-4ED1-9CA6-E8088522B138}" sibTransId="{5414B20D-5847-4EFF-A4BB-588462D57CF7}"/>
    <dgm:cxn modelId="{372F5FDD-8F30-4887-BC44-C599FDAB1EA3}" srcId="{4C1B778C-8195-42BB-99A0-BA73D07450D7}" destId="{4D1A7B2F-10E3-4D07-81E4-9B006E726948}" srcOrd="1" destOrd="0" parTransId="{D01AB1D8-B4D8-49D0-A68E-06D16A7B3E35}" sibTransId="{915D1451-51EB-45EA-8F90-6EF8E1B32E24}"/>
    <dgm:cxn modelId="{537D9DEC-10EC-4449-B99D-24D897E76C6C}" type="presOf" srcId="{EDC6FB4B-C66A-41A6-9A55-C27CC65C39F2}" destId="{61F869B8-1B4E-45B2-9703-6AC13768F17C}" srcOrd="0" destOrd="0" presId="urn:microsoft.com/office/officeart/2009/3/layout/HorizontalOrganizationChart"/>
    <dgm:cxn modelId="{FDA1F2F4-8305-4F09-A4A1-20B3DEFA6E80}" srcId="{4C1B778C-8195-42BB-99A0-BA73D07450D7}" destId="{C8569827-3BDB-4BB6-94DE-6D6882C99C2F}" srcOrd="0" destOrd="0" parTransId="{5D13B4B4-9BB0-4146-8835-3AFB278DCF66}" sibTransId="{3E088869-15D1-498E-A6C4-CC16724A9BDD}"/>
    <dgm:cxn modelId="{CFBA8DF9-EC74-4578-AAF7-40331C2BC56E}" type="presOf" srcId="{5D13B4B4-9BB0-4146-8835-3AFB278DCF66}" destId="{F266529B-B211-434C-88E6-1D95BB89DDA7}" srcOrd="0" destOrd="0" presId="urn:microsoft.com/office/officeart/2009/3/layout/HorizontalOrganizationChart"/>
    <dgm:cxn modelId="{044019FE-5865-428C-A1CC-1C1E151D1215}" type="presOf" srcId="{4C1B778C-8195-42BB-99A0-BA73D07450D7}" destId="{3A796677-852B-44B8-A3C4-4B81E911245D}" srcOrd="0" destOrd="0" presId="urn:microsoft.com/office/officeart/2009/3/layout/HorizontalOrganizationChart"/>
    <dgm:cxn modelId="{1BE47FFF-2EFA-4FEF-89E1-7CF964CF5CE3}" type="presOf" srcId="{9D641EC3-D251-427A-B607-7332E0CD1D5A}" destId="{5FC614B7-957A-4C29-B4CD-7FC6D79AEF98}" srcOrd="0" destOrd="0" presId="urn:microsoft.com/office/officeart/2009/3/layout/HorizontalOrganizationChart"/>
    <dgm:cxn modelId="{62C8C129-36B4-472D-843C-21E3A3DCBFBD}" type="presParOf" srcId="{BB71C4F7-2F42-4935-99D0-3C9F391BE9C4}" destId="{D636D9D9-A800-4C46-9D99-9754D4CE9CEE}" srcOrd="0" destOrd="0" presId="urn:microsoft.com/office/officeart/2009/3/layout/HorizontalOrganizationChart"/>
    <dgm:cxn modelId="{8E4DC016-7CEB-4C7C-AF65-E88CB9D455CF}" type="presParOf" srcId="{D636D9D9-A800-4C46-9D99-9754D4CE9CEE}" destId="{AD3664C8-AC97-4B01-B004-FD2D0C9F8B5A}" srcOrd="0" destOrd="0" presId="urn:microsoft.com/office/officeart/2009/3/layout/HorizontalOrganizationChart"/>
    <dgm:cxn modelId="{CEAB3992-F054-46BE-88FE-1B8A06B382CB}" type="presParOf" srcId="{AD3664C8-AC97-4B01-B004-FD2D0C9F8B5A}" destId="{61F869B8-1B4E-45B2-9703-6AC13768F17C}" srcOrd="0" destOrd="0" presId="urn:microsoft.com/office/officeart/2009/3/layout/HorizontalOrganizationChart"/>
    <dgm:cxn modelId="{D72E557D-F2C3-48BA-AEC2-B997AFE74D14}" type="presParOf" srcId="{AD3664C8-AC97-4B01-B004-FD2D0C9F8B5A}" destId="{C880A922-D054-4212-99FF-5CC5A4AFE3A1}" srcOrd="1" destOrd="0" presId="urn:microsoft.com/office/officeart/2009/3/layout/HorizontalOrganizationChart"/>
    <dgm:cxn modelId="{799B6D9F-F819-4620-9740-B1177CCECC67}" type="presParOf" srcId="{D636D9D9-A800-4C46-9D99-9754D4CE9CEE}" destId="{6176D94A-63E4-41A3-BED0-EDC05E484A7A}" srcOrd="1" destOrd="0" presId="urn:microsoft.com/office/officeart/2009/3/layout/HorizontalOrganizationChart"/>
    <dgm:cxn modelId="{143A8518-79E4-4E0F-824A-55506FCD307A}" type="presParOf" srcId="{6176D94A-63E4-41A3-BED0-EDC05E484A7A}" destId="{5FC614B7-957A-4C29-B4CD-7FC6D79AEF98}" srcOrd="0" destOrd="0" presId="urn:microsoft.com/office/officeart/2009/3/layout/HorizontalOrganizationChart"/>
    <dgm:cxn modelId="{3CCCA227-EAF8-4FA6-A38F-EC6674FF122A}" type="presParOf" srcId="{6176D94A-63E4-41A3-BED0-EDC05E484A7A}" destId="{7D632057-72CF-4A98-97EA-9C6FBFF015D5}" srcOrd="1" destOrd="0" presId="urn:microsoft.com/office/officeart/2009/3/layout/HorizontalOrganizationChart"/>
    <dgm:cxn modelId="{3780DED3-7AAC-48A5-96CB-98D0F87AB6EB}" type="presParOf" srcId="{7D632057-72CF-4A98-97EA-9C6FBFF015D5}" destId="{E7414C13-6F12-4556-9CA0-4465639688D6}" srcOrd="0" destOrd="0" presId="urn:microsoft.com/office/officeart/2009/3/layout/HorizontalOrganizationChart"/>
    <dgm:cxn modelId="{BF851AD8-E5CF-49F8-AD7E-03A5E6A2B216}" type="presParOf" srcId="{E7414C13-6F12-4556-9CA0-4465639688D6}" destId="{8B8FDBAC-71B4-4133-899C-1CDFB9ED0CD8}" srcOrd="0" destOrd="0" presId="urn:microsoft.com/office/officeart/2009/3/layout/HorizontalOrganizationChart"/>
    <dgm:cxn modelId="{2696CDDE-A602-45CC-A02B-4769E39090FD}" type="presParOf" srcId="{E7414C13-6F12-4556-9CA0-4465639688D6}" destId="{1D53379F-042E-40FE-BF91-497CF811FBA8}" srcOrd="1" destOrd="0" presId="urn:microsoft.com/office/officeart/2009/3/layout/HorizontalOrganizationChart"/>
    <dgm:cxn modelId="{B9E86E21-3FD1-4C3C-91B5-A5A0B5F6AB79}" type="presParOf" srcId="{7D632057-72CF-4A98-97EA-9C6FBFF015D5}" destId="{7482807E-CE25-4830-8FF1-5A023AC407D6}" srcOrd="1" destOrd="0" presId="urn:microsoft.com/office/officeart/2009/3/layout/HorizontalOrganizationChart"/>
    <dgm:cxn modelId="{89F666E3-2776-42D4-B4EB-0D80E2C1E02A}" type="presParOf" srcId="{7D632057-72CF-4A98-97EA-9C6FBFF015D5}" destId="{DEACDC05-F8C2-431D-8FCA-3EC495E431C0}" srcOrd="2" destOrd="0" presId="urn:microsoft.com/office/officeart/2009/3/layout/HorizontalOrganizationChart"/>
    <dgm:cxn modelId="{7362DC98-B1B0-423C-9313-4ABAF0B2E8E7}" type="presParOf" srcId="{D636D9D9-A800-4C46-9D99-9754D4CE9CEE}" destId="{884D2226-F6BB-46C6-9537-66EA0ABF5A53}" srcOrd="2" destOrd="0" presId="urn:microsoft.com/office/officeart/2009/3/layout/HorizontalOrganizationChart"/>
    <dgm:cxn modelId="{80F320AB-A461-477F-967F-82EB5319D87D}" type="presParOf" srcId="{BB71C4F7-2F42-4935-99D0-3C9F391BE9C4}" destId="{813C0FE8-47F9-49E0-B88F-AA11B149E765}" srcOrd="1" destOrd="0" presId="urn:microsoft.com/office/officeart/2009/3/layout/HorizontalOrganizationChart"/>
    <dgm:cxn modelId="{59C468A4-FB38-4E77-B9B1-9D91B050C512}" type="presParOf" srcId="{813C0FE8-47F9-49E0-B88F-AA11B149E765}" destId="{7BA6DDD3-D7DF-4CFF-94A5-60C24F953E7C}" srcOrd="0" destOrd="0" presId="urn:microsoft.com/office/officeart/2009/3/layout/HorizontalOrganizationChart"/>
    <dgm:cxn modelId="{3B1496C9-9DC0-4431-B00B-7B7E7D2C96F7}" type="presParOf" srcId="{7BA6DDD3-D7DF-4CFF-94A5-60C24F953E7C}" destId="{3A796677-852B-44B8-A3C4-4B81E911245D}" srcOrd="0" destOrd="0" presId="urn:microsoft.com/office/officeart/2009/3/layout/HorizontalOrganizationChart"/>
    <dgm:cxn modelId="{B6D026C7-3F0F-4309-9D19-77F4618B812C}" type="presParOf" srcId="{7BA6DDD3-D7DF-4CFF-94A5-60C24F953E7C}" destId="{8BFAB799-B6E9-47FA-9F75-CEA92CDBB05C}" srcOrd="1" destOrd="0" presId="urn:microsoft.com/office/officeart/2009/3/layout/HorizontalOrganizationChart"/>
    <dgm:cxn modelId="{077B6414-6166-4136-B4D4-8DD6E5AF0A05}" type="presParOf" srcId="{813C0FE8-47F9-49E0-B88F-AA11B149E765}" destId="{5852236E-1429-45ED-A14D-F140CC90D9CC}" srcOrd="1" destOrd="0" presId="urn:microsoft.com/office/officeart/2009/3/layout/HorizontalOrganizationChart"/>
    <dgm:cxn modelId="{536B86AD-2DEE-4510-A747-376A6EB51E1B}" type="presParOf" srcId="{5852236E-1429-45ED-A14D-F140CC90D9CC}" destId="{F266529B-B211-434C-88E6-1D95BB89DDA7}" srcOrd="0" destOrd="0" presId="urn:microsoft.com/office/officeart/2009/3/layout/HorizontalOrganizationChart"/>
    <dgm:cxn modelId="{7B2E8F93-9AA1-4101-9ED2-62BB85F94F9A}" type="presParOf" srcId="{5852236E-1429-45ED-A14D-F140CC90D9CC}" destId="{2F1BC5E6-F250-42E5-A85F-9F36B3E7BEA0}" srcOrd="1" destOrd="0" presId="urn:microsoft.com/office/officeart/2009/3/layout/HorizontalOrganizationChart"/>
    <dgm:cxn modelId="{B660C122-4622-41B6-B739-C8D176D8A564}" type="presParOf" srcId="{2F1BC5E6-F250-42E5-A85F-9F36B3E7BEA0}" destId="{9CD98050-F6D3-4586-8B4C-11361CE05F57}" srcOrd="0" destOrd="0" presId="urn:microsoft.com/office/officeart/2009/3/layout/HorizontalOrganizationChart"/>
    <dgm:cxn modelId="{2BDDBE88-B1BD-4C6D-BD31-E2D4F81979B6}" type="presParOf" srcId="{9CD98050-F6D3-4586-8B4C-11361CE05F57}" destId="{80D91E51-FD5F-40B4-8522-F9C07FCCEA25}" srcOrd="0" destOrd="0" presId="urn:microsoft.com/office/officeart/2009/3/layout/HorizontalOrganizationChart"/>
    <dgm:cxn modelId="{74CED3CB-7E60-4474-8FC5-D1A42031A7A6}" type="presParOf" srcId="{9CD98050-F6D3-4586-8B4C-11361CE05F57}" destId="{CC2376EB-13AF-44B3-A0D5-6B9C47E48BE6}" srcOrd="1" destOrd="0" presId="urn:microsoft.com/office/officeart/2009/3/layout/HorizontalOrganizationChart"/>
    <dgm:cxn modelId="{14B12ADC-A9B4-4F9E-A999-EC8B1F075D84}" type="presParOf" srcId="{2F1BC5E6-F250-42E5-A85F-9F36B3E7BEA0}" destId="{12C4E1DF-9AD3-4A6C-AEBD-A3E33B4C3618}" srcOrd="1" destOrd="0" presId="urn:microsoft.com/office/officeart/2009/3/layout/HorizontalOrganizationChart"/>
    <dgm:cxn modelId="{A920F22E-3B1F-4DD8-8777-AFDC42A6F358}" type="presParOf" srcId="{2F1BC5E6-F250-42E5-A85F-9F36B3E7BEA0}" destId="{889BCB46-188B-4D67-8146-93078430F67F}" srcOrd="2" destOrd="0" presId="urn:microsoft.com/office/officeart/2009/3/layout/HorizontalOrganizationChart"/>
    <dgm:cxn modelId="{8DE345D7-6897-4B04-9A75-49700BD85C5D}" type="presParOf" srcId="{5852236E-1429-45ED-A14D-F140CC90D9CC}" destId="{043A5659-FC14-4869-A8FD-ABEEBDAE41BB}" srcOrd="2" destOrd="0" presId="urn:microsoft.com/office/officeart/2009/3/layout/HorizontalOrganizationChart"/>
    <dgm:cxn modelId="{E0890994-6474-4CA6-9E51-93BFFF42AD65}" type="presParOf" srcId="{5852236E-1429-45ED-A14D-F140CC90D9CC}" destId="{7040FDF0-940C-43D5-8ACC-3DF5DBF5B926}" srcOrd="3" destOrd="0" presId="urn:microsoft.com/office/officeart/2009/3/layout/HorizontalOrganizationChart"/>
    <dgm:cxn modelId="{0DC05A9A-4745-4F55-BD4F-2BE7EF3734D9}" type="presParOf" srcId="{7040FDF0-940C-43D5-8ACC-3DF5DBF5B926}" destId="{70666E7A-CF42-441D-B9A9-AA84F6BB24A5}" srcOrd="0" destOrd="0" presId="urn:microsoft.com/office/officeart/2009/3/layout/HorizontalOrganizationChart"/>
    <dgm:cxn modelId="{ABC883CE-9349-48D0-9FCE-A362D232FFF8}" type="presParOf" srcId="{70666E7A-CF42-441D-B9A9-AA84F6BB24A5}" destId="{01B26191-54D1-44F8-9E56-5FF8F8983E03}" srcOrd="0" destOrd="0" presId="urn:microsoft.com/office/officeart/2009/3/layout/HorizontalOrganizationChart"/>
    <dgm:cxn modelId="{16D3BC4B-5568-4AE9-A303-3B1FE2F73C4C}" type="presParOf" srcId="{70666E7A-CF42-441D-B9A9-AA84F6BB24A5}" destId="{83FBECB6-A266-48A3-95B1-16A95E87B0A7}" srcOrd="1" destOrd="0" presId="urn:microsoft.com/office/officeart/2009/3/layout/HorizontalOrganizationChart"/>
    <dgm:cxn modelId="{5C278CC3-7477-4712-901A-3DC42CC7FA0B}" type="presParOf" srcId="{7040FDF0-940C-43D5-8ACC-3DF5DBF5B926}" destId="{B91FC5E5-0025-435E-AE90-E4BDFD7BD004}" srcOrd="1" destOrd="0" presId="urn:microsoft.com/office/officeart/2009/3/layout/HorizontalOrganizationChart"/>
    <dgm:cxn modelId="{FF540E55-04A9-4159-A04F-4E455BF07086}" type="presParOf" srcId="{7040FDF0-940C-43D5-8ACC-3DF5DBF5B926}" destId="{E6D9F612-C139-442C-8B84-C0FF78D57E9E}" srcOrd="2" destOrd="0" presId="urn:microsoft.com/office/officeart/2009/3/layout/HorizontalOrganizationChart"/>
    <dgm:cxn modelId="{E5C0D9B2-868E-4DD8-A942-9D426BBAD830}" type="presParOf" srcId="{5852236E-1429-45ED-A14D-F140CC90D9CC}" destId="{7A2DC68B-6587-4A63-B2D2-5FF751557F37}" srcOrd="4" destOrd="0" presId="urn:microsoft.com/office/officeart/2009/3/layout/HorizontalOrganizationChart"/>
    <dgm:cxn modelId="{4C8F9C19-B7D4-463D-9346-0023AF390D3D}" type="presParOf" srcId="{5852236E-1429-45ED-A14D-F140CC90D9CC}" destId="{1646F855-C6B6-4156-97AD-ED70B6DF18B2}" srcOrd="5" destOrd="0" presId="urn:microsoft.com/office/officeart/2009/3/layout/HorizontalOrganizationChart"/>
    <dgm:cxn modelId="{72CF7E63-04CD-41CF-9B68-DC4A6FE52E48}" type="presParOf" srcId="{1646F855-C6B6-4156-97AD-ED70B6DF18B2}" destId="{53E4D387-16B7-4AA8-BB20-28727867AE45}" srcOrd="0" destOrd="0" presId="urn:microsoft.com/office/officeart/2009/3/layout/HorizontalOrganizationChart"/>
    <dgm:cxn modelId="{0B78F849-FA37-4218-A836-480BC12BC7F8}" type="presParOf" srcId="{53E4D387-16B7-4AA8-BB20-28727867AE45}" destId="{12BF123A-4F36-4091-870F-23569A986A71}" srcOrd="0" destOrd="0" presId="urn:microsoft.com/office/officeart/2009/3/layout/HorizontalOrganizationChart"/>
    <dgm:cxn modelId="{C4E18B0C-0571-4C71-83A3-6FEF48B75946}" type="presParOf" srcId="{53E4D387-16B7-4AA8-BB20-28727867AE45}" destId="{37FCC704-0C49-4581-8F29-64A0FAF73750}" srcOrd="1" destOrd="0" presId="urn:microsoft.com/office/officeart/2009/3/layout/HorizontalOrganizationChart"/>
    <dgm:cxn modelId="{E21EED4B-FB82-413D-9A85-7D14BAC9E655}" type="presParOf" srcId="{1646F855-C6B6-4156-97AD-ED70B6DF18B2}" destId="{CA1D94EF-95BA-4E71-97C9-C7D701B1C6B9}" srcOrd="1" destOrd="0" presId="urn:microsoft.com/office/officeart/2009/3/layout/HorizontalOrganizationChart"/>
    <dgm:cxn modelId="{5E063D5F-591E-4EAA-9262-AB8009EF2E0C}" type="presParOf" srcId="{1646F855-C6B6-4156-97AD-ED70B6DF18B2}" destId="{D7DCDCDF-557B-4F7B-9685-23D4720C16DA}" srcOrd="2" destOrd="0" presId="urn:microsoft.com/office/officeart/2009/3/layout/HorizontalOrganizationChart"/>
    <dgm:cxn modelId="{A1D9E86B-17F6-4E7B-A99A-8F485CAC492E}" type="presParOf" srcId="{813C0FE8-47F9-49E0-B88F-AA11B149E765}" destId="{19226699-E89F-46BF-B2F2-87FCF2780DF0}" srcOrd="2" destOrd="0" presId="urn:microsoft.com/office/officeart/2009/3/layout/HorizontalOrganizationChart"/>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B5782-2009-4C22-88D3-A287F309A538}"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fr-CA"/>
        </a:p>
      </dgm:t>
    </dgm:pt>
    <dgm:pt modelId="{CF8CB39F-B48F-4763-8181-A3101DF43DC9}">
      <dgm:prSet phldrT="[Texte]" custT="1"/>
      <dgm:spPr/>
      <dgm:t>
        <a:bodyPr/>
        <a:lstStyle/>
        <a:p>
          <a:r>
            <a:rPr lang="fr-CA" sz="1600" dirty="0"/>
            <a:t>sécurité</a:t>
          </a:r>
        </a:p>
      </dgm:t>
    </dgm:pt>
    <dgm:pt modelId="{4D07EB2D-9360-46F8-9144-F4C4BBD0C170}" type="parTrans" cxnId="{36776C79-29FA-4890-97DD-083B7CE9C166}">
      <dgm:prSet/>
      <dgm:spPr/>
      <dgm:t>
        <a:bodyPr/>
        <a:lstStyle/>
        <a:p>
          <a:endParaRPr lang="fr-CA"/>
        </a:p>
      </dgm:t>
    </dgm:pt>
    <dgm:pt modelId="{7ACBFDC0-9C4E-4575-AEDA-96A8FE13DFA3}" type="sibTrans" cxnId="{36776C79-29FA-4890-97DD-083B7CE9C166}">
      <dgm:prSet/>
      <dgm:spPr/>
      <dgm:t>
        <a:bodyPr/>
        <a:lstStyle/>
        <a:p>
          <a:endParaRPr lang="fr-CA"/>
        </a:p>
      </dgm:t>
    </dgm:pt>
    <dgm:pt modelId="{8CCBC632-B6F4-4CDA-9379-F07E2DF79E15}">
      <dgm:prSet phldrT="[Texte]" custT="1"/>
      <dgm:spPr/>
      <dgm:t>
        <a:bodyPr/>
        <a:lstStyle/>
        <a:p>
          <a:r>
            <a:rPr lang="fr-CA" sz="1600" dirty="0"/>
            <a:t>frais</a:t>
          </a:r>
        </a:p>
      </dgm:t>
    </dgm:pt>
    <dgm:pt modelId="{79E0A996-0381-4837-A539-293D6DC775A2}" type="parTrans" cxnId="{09D3AF96-FEBF-4683-847D-CDD1DDFF3F71}">
      <dgm:prSet/>
      <dgm:spPr/>
      <dgm:t>
        <a:bodyPr/>
        <a:lstStyle/>
        <a:p>
          <a:endParaRPr lang="fr-CA"/>
        </a:p>
      </dgm:t>
    </dgm:pt>
    <dgm:pt modelId="{14C8EAA3-D08E-4561-9F78-7D24A66C2492}" type="sibTrans" cxnId="{09D3AF96-FEBF-4683-847D-CDD1DDFF3F71}">
      <dgm:prSet/>
      <dgm:spPr/>
      <dgm:t>
        <a:bodyPr/>
        <a:lstStyle/>
        <a:p>
          <a:endParaRPr lang="fr-CA"/>
        </a:p>
      </dgm:t>
    </dgm:pt>
    <dgm:pt modelId="{4E0CBEA7-BCEC-474D-8CD4-07F9199EEC5C}">
      <dgm:prSet phldrT="[Texte]" custT="1"/>
      <dgm:spPr/>
      <dgm:t>
        <a:bodyPr/>
        <a:lstStyle/>
        <a:p>
          <a:r>
            <a:rPr lang="fr-CA" sz="1600" dirty="0"/>
            <a:t>santé</a:t>
          </a:r>
        </a:p>
      </dgm:t>
    </dgm:pt>
    <dgm:pt modelId="{50070CDF-C914-41BB-8FF1-CC63CEC1FEA7}" type="sibTrans" cxnId="{F7634C72-43C3-4ABF-821D-53E417937325}">
      <dgm:prSet/>
      <dgm:spPr/>
      <dgm:t>
        <a:bodyPr/>
        <a:lstStyle/>
        <a:p>
          <a:endParaRPr lang="fr-CA"/>
        </a:p>
      </dgm:t>
    </dgm:pt>
    <dgm:pt modelId="{6B9E594A-DB21-4812-96DB-AD72A1A0F1E6}" type="parTrans" cxnId="{F7634C72-43C3-4ABF-821D-53E417937325}">
      <dgm:prSet/>
      <dgm:spPr/>
      <dgm:t>
        <a:bodyPr/>
        <a:lstStyle/>
        <a:p>
          <a:endParaRPr lang="fr-CA"/>
        </a:p>
      </dgm:t>
    </dgm:pt>
    <dgm:pt modelId="{D0C44FA4-D7CD-4595-8F5E-C067AE614C2A}" type="pres">
      <dgm:prSet presAssocID="{2DDB5782-2009-4C22-88D3-A287F309A538}" presName="Name0" presStyleCnt="0">
        <dgm:presLayoutVars>
          <dgm:chMax val="7"/>
          <dgm:chPref val="7"/>
          <dgm:dir/>
          <dgm:animLvl val="lvl"/>
        </dgm:presLayoutVars>
      </dgm:prSet>
      <dgm:spPr/>
    </dgm:pt>
    <dgm:pt modelId="{A3C5F5E8-A379-4053-95EE-EF83997BEB4A}" type="pres">
      <dgm:prSet presAssocID="{4E0CBEA7-BCEC-474D-8CD4-07F9199EEC5C}" presName="Accent1" presStyleCnt="0"/>
      <dgm:spPr/>
    </dgm:pt>
    <dgm:pt modelId="{9D7D2E7E-D70E-482A-9D1D-61EC5575A840}" type="pres">
      <dgm:prSet presAssocID="{4E0CBEA7-BCEC-474D-8CD4-07F9199EEC5C}" presName="Accent" presStyleLbl="node1" presStyleIdx="0" presStyleCnt="3"/>
      <dgm:spPr>
        <a:solidFill>
          <a:srgbClr val="78C29F"/>
        </a:solidFill>
      </dgm:spPr>
    </dgm:pt>
    <dgm:pt modelId="{A217DC9E-BCB6-4DDB-8177-B4F38A805994}" type="pres">
      <dgm:prSet presAssocID="{4E0CBEA7-BCEC-474D-8CD4-07F9199EEC5C}" presName="Parent1" presStyleLbl="revTx" presStyleIdx="0" presStyleCnt="3" custLinFactNeighborX="93" custLinFactNeighborY="32409">
        <dgm:presLayoutVars>
          <dgm:chMax val="1"/>
          <dgm:chPref val="1"/>
          <dgm:bulletEnabled val="1"/>
        </dgm:presLayoutVars>
      </dgm:prSet>
      <dgm:spPr/>
    </dgm:pt>
    <dgm:pt modelId="{5849D53E-01A5-46B8-92E7-0D9E0A9B5504}" type="pres">
      <dgm:prSet presAssocID="{CF8CB39F-B48F-4763-8181-A3101DF43DC9}" presName="Accent2" presStyleCnt="0"/>
      <dgm:spPr/>
    </dgm:pt>
    <dgm:pt modelId="{0912E5F7-B179-4A81-B73A-9298A111CBD1}" type="pres">
      <dgm:prSet presAssocID="{CF8CB39F-B48F-4763-8181-A3101DF43DC9}" presName="Accent" presStyleLbl="node1" presStyleIdx="1" presStyleCnt="3"/>
      <dgm:spPr>
        <a:solidFill>
          <a:srgbClr val="439CD9"/>
        </a:solidFill>
      </dgm:spPr>
    </dgm:pt>
    <dgm:pt modelId="{AEAA7E47-A980-4EF5-838A-F7145BCB62E4}" type="pres">
      <dgm:prSet presAssocID="{CF8CB39F-B48F-4763-8181-A3101DF43DC9}" presName="Parent2" presStyleLbl="revTx" presStyleIdx="1" presStyleCnt="3" custLinFactNeighborX="3204" custLinFactNeighborY="39431">
        <dgm:presLayoutVars>
          <dgm:chMax val="1"/>
          <dgm:chPref val="1"/>
          <dgm:bulletEnabled val="1"/>
        </dgm:presLayoutVars>
      </dgm:prSet>
      <dgm:spPr/>
    </dgm:pt>
    <dgm:pt modelId="{648096F9-C268-4685-AFAF-4CCDD44D3DE6}" type="pres">
      <dgm:prSet presAssocID="{8CCBC632-B6F4-4CDA-9379-F07E2DF79E15}" presName="Accent3" presStyleCnt="0"/>
      <dgm:spPr/>
    </dgm:pt>
    <dgm:pt modelId="{70FF06E3-DB78-486D-89C0-CEA9306CC3B6}" type="pres">
      <dgm:prSet presAssocID="{8CCBC632-B6F4-4CDA-9379-F07E2DF79E15}" presName="Accent" presStyleLbl="node1" presStyleIdx="2" presStyleCnt="3" custLinFactNeighborX="2058" custLinFactNeighborY="0"/>
      <dgm:spPr>
        <a:solidFill>
          <a:srgbClr val="FADD2E"/>
        </a:solidFill>
      </dgm:spPr>
    </dgm:pt>
    <dgm:pt modelId="{6248C6D5-DFB1-492A-B1EC-F9A70C3C9DFF}" type="pres">
      <dgm:prSet presAssocID="{8CCBC632-B6F4-4CDA-9379-F07E2DF79E15}" presName="Parent3" presStyleLbl="revTx" presStyleIdx="2" presStyleCnt="3" custLinFactNeighborX="1905" custLinFactNeighborY="53533">
        <dgm:presLayoutVars>
          <dgm:chMax val="1"/>
          <dgm:chPref val="1"/>
          <dgm:bulletEnabled val="1"/>
        </dgm:presLayoutVars>
      </dgm:prSet>
      <dgm:spPr/>
    </dgm:pt>
  </dgm:ptLst>
  <dgm:cxnLst>
    <dgm:cxn modelId="{EE0C4F0C-04B0-4FDF-80BC-7414120498E2}" type="presOf" srcId="{CF8CB39F-B48F-4763-8181-A3101DF43DC9}" destId="{AEAA7E47-A980-4EF5-838A-F7145BCB62E4}" srcOrd="0" destOrd="0" presId="urn:microsoft.com/office/officeart/2009/layout/CircleArrowProcess"/>
    <dgm:cxn modelId="{249C2D24-03DA-4A01-9E3E-D3BF5BF1667E}" type="presOf" srcId="{4E0CBEA7-BCEC-474D-8CD4-07F9199EEC5C}" destId="{A217DC9E-BCB6-4DDB-8177-B4F38A805994}" srcOrd="0" destOrd="0" presId="urn:microsoft.com/office/officeart/2009/layout/CircleArrowProcess"/>
    <dgm:cxn modelId="{13675346-20BC-492F-9384-50E572515AA5}" type="presOf" srcId="{2DDB5782-2009-4C22-88D3-A287F309A538}" destId="{D0C44FA4-D7CD-4595-8F5E-C067AE614C2A}" srcOrd="0" destOrd="0" presId="urn:microsoft.com/office/officeart/2009/layout/CircleArrowProcess"/>
    <dgm:cxn modelId="{F7634C72-43C3-4ABF-821D-53E417937325}" srcId="{2DDB5782-2009-4C22-88D3-A287F309A538}" destId="{4E0CBEA7-BCEC-474D-8CD4-07F9199EEC5C}" srcOrd="0" destOrd="0" parTransId="{6B9E594A-DB21-4812-96DB-AD72A1A0F1E6}" sibTransId="{50070CDF-C914-41BB-8FF1-CC63CEC1FEA7}"/>
    <dgm:cxn modelId="{36776C79-29FA-4890-97DD-083B7CE9C166}" srcId="{2DDB5782-2009-4C22-88D3-A287F309A538}" destId="{CF8CB39F-B48F-4763-8181-A3101DF43DC9}" srcOrd="1" destOrd="0" parTransId="{4D07EB2D-9360-46F8-9144-F4C4BBD0C170}" sibTransId="{7ACBFDC0-9C4E-4575-AEDA-96A8FE13DFA3}"/>
    <dgm:cxn modelId="{6CABAB90-8401-4211-9855-228D66BFB148}" type="presOf" srcId="{8CCBC632-B6F4-4CDA-9379-F07E2DF79E15}" destId="{6248C6D5-DFB1-492A-B1EC-F9A70C3C9DFF}" srcOrd="0" destOrd="0" presId="urn:microsoft.com/office/officeart/2009/layout/CircleArrowProcess"/>
    <dgm:cxn modelId="{09D3AF96-FEBF-4683-847D-CDD1DDFF3F71}" srcId="{2DDB5782-2009-4C22-88D3-A287F309A538}" destId="{8CCBC632-B6F4-4CDA-9379-F07E2DF79E15}" srcOrd="2" destOrd="0" parTransId="{79E0A996-0381-4837-A539-293D6DC775A2}" sibTransId="{14C8EAA3-D08E-4561-9F78-7D24A66C2492}"/>
    <dgm:cxn modelId="{B51BFED0-1A86-47EA-AB8F-4560DDF6115E}" type="presParOf" srcId="{D0C44FA4-D7CD-4595-8F5E-C067AE614C2A}" destId="{A3C5F5E8-A379-4053-95EE-EF83997BEB4A}" srcOrd="0" destOrd="0" presId="urn:microsoft.com/office/officeart/2009/layout/CircleArrowProcess"/>
    <dgm:cxn modelId="{5527C5A3-989C-45E6-AC60-9F9544831D06}" type="presParOf" srcId="{A3C5F5E8-A379-4053-95EE-EF83997BEB4A}" destId="{9D7D2E7E-D70E-482A-9D1D-61EC5575A840}" srcOrd="0" destOrd="0" presId="urn:microsoft.com/office/officeart/2009/layout/CircleArrowProcess"/>
    <dgm:cxn modelId="{8D6CA398-22B1-4BEF-828E-9317E823AD51}" type="presParOf" srcId="{D0C44FA4-D7CD-4595-8F5E-C067AE614C2A}" destId="{A217DC9E-BCB6-4DDB-8177-B4F38A805994}" srcOrd="1" destOrd="0" presId="urn:microsoft.com/office/officeart/2009/layout/CircleArrowProcess"/>
    <dgm:cxn modelId="{A9E99DFA-EE88-42CD-959F-2057A0F4663D}" type="presParOf" srcId="{D0C44FA4-D7CD-4595-8F5E-C067AE614C2A}" destId="{5849D53E-01A5-46B8-92E7-0D9E0A9B5504}" srcOrd="2" destOrd="0" presId="urn:microsoft.com/office/officeart/2009/layout/CircleArrowProcess"/>
    <dgm:cxn modelId="{5C537E8E-74F0-42F8-A89C-3216760E0EB4}" type="presParOf" srcId="{5849D53E-01A5-46B8-92E7-0D9E0A9B5504}" destId="{0912E5F7-B179-4A81-B73A-9298A111CBD1}" srcOrd="0" destOrd="0" presId="urn:microsoft.com/office/officeart/2009/layout/CircleArrowProcess"/>
    <dgm:cxn modelId="{39113376-68B6-46BC-9E3C-8EC84174A502}" type="presParOf" srcId="{D0C44FA4-D7CD-4595-8F5E-C067AE614C2A}" destId="{AEAA7E47-A980-4EF5-838A-F7145BCB62E4}" srcOrd="3" destOrd="0" presId="urn:microsoft.com/office/officeart/2009/layout/CircleArrowProcess"/>
    <dgm:cxn modelId="{CD651B12-A035-432E-B8F8-AF07D29170E2}" type="presParOf" srcId="{D0C44FA4-D7CD-4595-8F5E-C067AE614C2A}" destId="{648096F9-C268-4685-AFAF-4CCDD44D3DE6}" srcOrd="4" destOrd="0" presId="urn:microsoft.com/office/officeart/2009/layout/CircleArrowProcess"/>
    <dgm:cxn modelId="{81B3E6FF-B559-46E1-9B70-73B739D811A7}" type="presParOf" srcId="{648096F9-C268-4685-AFAF-4CCDD44D3DE6}" destId="{70FF06E3-DB78-486D-89C0-CEA9306CC3B6}" srcOrd="0" destOrd="0" presId="urn:microsoft.com/office/officeart/2009/layout/CircleArrowProcess"/>
    <dgm:cxn modelId="{1CE12D4F-463F-4CE8-8764-5E10874BFE0D}" type="presParOf" srcId="{D0C44FA4-D7CD-4595-8F5E-C067AE614C2A}" destId="{6248C6D5-DFB1-492A-B1EC-F9A70C3C9DFF}"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08B0DA-8FE4-4D4F-90D6-DCE98F08FD29}"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CA"/>
        </a:p>
      </dgm:t>
    </dgm:pt>
    <dgm:pt modelId="{0A2C8D47-0729-49E1-93BF-F9B9491DC97E}">
      <dgm:prSet phldrT="[Text]" custT="1"/>
      <dgm:spPr>
        <a:noFill/>
      </dgm:spPr>
      <dgm:t>
        <a:bodyPr/>
        <a:lstStyle/>
        <a:p>
          <a:pPr algn="ctr"/>
          <a:r>
            <a:rPr lang="fr-CA" sz="3600" b="1" kern="1200" noProof="0" dirty="0">
              <a:solidFill>
                <a:srgbClr val="005A9B"/>
              </a:solidFill>
              <a:latin typeface="+mn-lt"/>
              <a:ea typeface="Arial Unicode MS" panose="020B0604020202020204" pitchFamily="34" charset="-128"/>
              <a:cs typeface="Segoe UI" panose="020B0502040204020203" pitchFamily="34" charset="0"/>
              <a:hlinkClick xmlns:r="http://schemas.openxmlformats.org/officeDocument/2006/relationships" r:id="rId1"/>
            </a:rPr>
            <a:t>Classification nationale des professions </a:t>
          </a:r>
          <a:r>
            <a:rPr lang="fr-CA" sz="3600" b="1" kern="1200" noProof="0" dirty="0">
              <a:solidFill>
                <a:srgbClr val="005A9B"/>
              </a:solidFill>
              <a:latin typeface="+mn-lt"/>
              <a:ea typeface="Segoe UI" panose="020B0502040204020203" pitchFamily="34" charset="0"/>
              <a:cs typeface="Segoe UI" panose="020B0502040204020203" pitchFamily="34" charset="0"/>
            </a:rPr>
            <a:t>(CNP)</a:t>
          </a:r>
          <a:endParaRPr lang="fr-CA" sz="3600" kern="1200" noProof="0" dirty="0">
            <a:solidFill>
              <a:srgbClr val="005A9B"/>
            </a:solidFill>
            <a:latin typeface="+mn-lt"/>
          </a:endParaRPr>
        </a:p>
      </dgm:t>
    </dgm:pt>
    <dgm:pt modelId="{A2A423BD-8346-4306-8DFF-712012CCABD6}" type="parTrans" cxnId="{B76B1386-417F-488A-AB3D-9542FBAFC41D}">
      <dgm:prSet/>
      <dgm:spPr/>
      <dgm:t>
        <a:bodyPr/>
        <a:lstStyle/>
        <a:p>
          <a:endParaRPr lang="en-CA"/>
        </a:p>
      </dgm:t>
    </dgm:pt>
    <dgm:pt modelId="{5010CE7F-9649-4F72-AB6B-35528BFC6CD1}" type="sibTrans" cxnId="{B76B1386-417F-488A-AB3D-9542FBAFC41D}">
      <dgm:prSet/>
      <dgm:spPr/>
      <dgm:t>
        <a:bodyPr/>
        <a:lstStyle/>
        <a:p>
          <a:endParaRPr lang="en-CA"/>
        </a:p>
      </dgm:t>
    </dgm:pt>
    <dgm:pt modelId="{F130F551-0F65-4CBC-A2F0-38777E0E1671}">
      <dgm:prSet phldrT="[Text]" custT="1"/>
      <dgm:spPr>
        <a:solidFill>
          <a:srgbClr val="7BBAE5"/>
        </a:solidFill>
      </dgm:spPr>
      <dgm:t>
        <a:bodyPr/>
        <a:lstStyle/>
        <a:p>
          <a:r>
            <a:rPr lang="fr-CA" sz="2000" b="1" noProof="0" dirty="0">
              <a:solidFill>
                <a:schemeClr val="tx1"/>
              </a:solidFill>
              <a:latin typeface="+mn-lt"/>
              <a:cs typeface="Segoe UI" panose="020B0502040204020203" pitchFamily="34" charset="0"/>
            </a:rPr>
            <a:t>Niveau 0 :</a:t>
          </a:r>
          <a:r>
            <a:rPr lang="fr-CA" sz="2000" noProof="0" dirty="0">
              <a:solidFill>
                <a:schemeClr val="tx1"/>
              </a:solidFill>
              <a:latin typeface="+mn-lt"/>
              <a:cs typeface="Segoe UI" panose="020B0502040204020203" pitchFamily="34" charset="0"/>
            </a:rPr>
            <a:t> postes de gestion</a:t>
          </a:r>
          <a:endParaRPr lang="fr-CA" sz="2000" noProof="0" dirty="0">
            <a:solidFill>
              <a:schemeClr val="tx1"/>
            </a:solidFill>
            <a:latin typeface="+mn-lt"/>
          </a:endParaRPr>
        </a:p>
      </dgm:t>
    </dgm:pt>
    <dgm:pt modelId="{6930D608-30C8-45E0-8FE5-D0658B925995}" type="parTrans" cxnId="{3E4C2275-22EE-49E9-8972-76CC44DD7600}">
      <dgm:prSet/>
      <dgm:spPr/>
      <dgm:t>
        <a:bodyPr/>
        <a:lstStyle/>
        <a:p>
          <a:endParaRPr lang="en-CA"/>
        </a:p>
      </dgm:t>
    </dgm:pt>
    <dgm:pt modelId="{131B7434-A90F-4495-AF30-2B67614CDF83}" type="sibTrans" cxnId="{3E4C2275-22EE-49E9-8972-76CC44DD7600}">
      <dgm:prSet/>
      <dgm:spPr/>
      <dgm:t>
        <a:bodyPr/>
        <a:lstStyle/>
        <a:p>
          <a:endParaRPr lang="en-CA"/>
        </a:p>
      </dgm:t>
    </dgm:pt>
    <dgm:pt modelId="{EBDF339E-E3A4-4E38-936C-834119D48B31}">
      <dgm:prSet phldrT="[Text]" custT="1"/>
      <dgm:spPr>
        <a:solidFill>
          <a:srgbClr val="7BBAE5"/>
        </a:solidFill>
      </dgm:spPr>
      <dgm:t>
        <a:bodyPr/>
        <a:lstStyle/>
        <a:p>
          <a:pPr defTabSz="1866900">
            <a:lnSpc>
              <a:spcPct val="90000"/>
            </a:lnSpc>
            <a:spcBef>
              <a:spcPct val="0"/>
            </a:spcBef>
            <a:spcAft>
              <a:spcPct val="35000"/>
            </a:spcAft>
          </a:pPr>
          <a:r>
            <a:rPr lang="fr-CA" sz="2000" b="1" noProof="0" dirty="0">
              <a:solidFill>
                <a:schemeClr val="tx1"/>
              </a:solidFill>
              <a:latin typeface="+mn-lt"/>
              <a:cs typeface="Segoe UI" panose="020B0502040204020203" pitchFamily="34" charset="0"/>
            </a:rPr>
            <a:t>Niveau A :</a:t>
          </a:r>
          <a:r>
            <a:rPr lang="fr-CA" sz="2000" noProof="0" dirty="0">
              <a:solidFill>
                <a:schemeClr val="tx1"/>
              </a:solidFill>
              <a:latin typeface="+mn-lt"/>
              <a:cs typeface="Segoe UI" panose="020B0502040204020203" pitchFamily="34" charset="0"/>
            </a:rPr>
            <a:t> postes professionnels</a:t>
          </a:r>
          <a:endParaRPr lang="fr-CA" sz="2000" noProof="0" dirty="0">
            <a:solidFill>
              <a:schemeClr val="tx1"/>
            </a:solidFill>
            <a:latin typeface="+mn-lt"/>
          </a:endParaRPr>
        </a:p>
      </dgm:t>
    </dgm:pt>
    <dgm:pt modelId="{281CFC2A-AD4E-434E-8D50-C62301187C36}" type="parTrans" cxnId="{5E74FEC9-65C0-4AA6-80F8-4F520E63A4CC}">
      <dgm:prSet/>
      <dgm:spPr/>
      <dgm:t>
        <a:bodyPr/>
        <a:lstStyle/>
        <a:p>
          <a:endParaRPr lang="en-CA"/>
        </a:p>
      </dgm:t>
    </dgm:pt>
    <dgm:pt modelId="{39219539-6498-4D83-AE45-64928B2367BB}" type="sibTrans" cxnId="{5E74FEC9-65C0-4AA6-80F8-4F520E63A4CC}">
      <dgm:prSet/>
      <dgm:spPr/>
      <dgm:t>
        <a:bodyPr/>
        <a:lstStyle/>
        <a:p>
          <a:endParaRPr lang="en-CA"/>
        </a:p>
      </dgm:t>
    </dgm:pt>
    <dgm:pt modelId="{550E3A71-A0A5-4A31-987E-2843D94FE162}">
      <dgm:prSet custT="1"/>
      <dgm:spPr>
        <a:solidFill>
          <a:srgbClr val="7BBAE5"/>
        </a:solidFill>
      </dgm:spPr>
      <dgm:t>
        <a:bodyPr/>
        <a:lstStyle/>
        <a:p>
          <a:pPr defTabSz="933450">
            <a:lnSpc>
              <a:spcPct val="90000"/>
            </a:lnSpc>
            <a:spcBef>
              <a:spcPct val="0"/>
            </a:spcBef>
            <a:spcAft>
              <a:spcPct val="35000"/>
            </a:spcAft>
          </a:pPr>
          <a:r>
            <a:rPr lang="fr-CA" sz="2000" b="1" noProof="0" dirty="0">
              <a:solidFill>
                <a:schemeClr val="tx1"/>
              </a:solidFill>
              <a:latin typeface="+mn-lt"/>
              <a:cs typeface="Segoe UI" panose="020B0502040204020203" pitchFamily="34" charset="0"/>
            </a:rPr>
            <a:t>Niveau B :</a:t>
          </a:r>
          <a:r>
            <a:rPr lang="fr-CA" sz="2000" noProof="0" dirty="0">
              <a:solidFill>
                <a:schemeClr val="tx1"/>
              </a:solidFill>
              <a:latin typeface="+mn-lt"/>
              <a:cs typeface="Segoe UI" panose="020B0502040204020203" pitchFamily="34" charset="0"/>
            </a:rPr>
            <a:t> emplois techniques ou spécialisés</a:t>
          </a:r>
        </a:p>
      </dgm:t>
    </dgm:pt>
    <dgm:pt modelId="{D7601573-C376-4D0D-A9FB-6217BA96FF92}" type="parTrans" cxnId="{46F7B423-7EED-4202-AA8E-9DABC46AEABA}">
      <dgm:prSet/>
      <dgm:spPr/>
      <dgm:t>
        <a:bodyPr/>
        <a:lstStyle/>
        <a:p>
          <a:endParaRPr lang="en-CA"/>
        </a:p>
      </dgm:t>
    </dgm:pt>
    <dgm:pt modelId="{4D23D705-ED95-4CAF-A9AD-9E70FA7BF2F2}" type="sibTrans" cxnId="{46F7B423-7EED-4202-AA8E-9DABC46AEABA}">
      <dgm:prSet/>
      <dgm:spPr/>
      <dgm:t>
        <a:bodyPr/>
        <a:lstStyle/>
        <a:p>
          <a:endParaRPr lang="en-CA"/>
        </a:p>
      </dgm:t>
    </dgm:pt>
    <dgm:pt modelId="{F69AC3AC-E11E-4691-932F-37822071036A}">
      <dgm:prSet custT="1"/>
      <dgm:spPr>
        <a:solidFill>
          <a:srgbClr val="BDE1D0"/>
        </a:solidFill>
      </dgm:spPr>
      <dgm:t>
        <a:bodyPr/>
        <a:lstStyle/>
        <a:p>
          <a:pPr defTabSz="711200">
            <a:lnSpc>
              <a:spcPct val="90000"/>
            </a:lnSpc>
            <a:spcBef>
              <a:spcPct val="0"/>
            </a:spcBef>
            <a:spcAft>
              <a:spcPct val="35000"/>
            </a:spcAft>
          </a:pPr>
          <a:r>
            <a:rPr lang="fr-CA" sz="2000" b="1" noProof="0" dirty="0">
              <a:solidFill>
                <a:schemeClr val="tx1"/>
              </a:solidFill>
              <a:latin typeface="+mn-lt"/>
            </a:rPr>
            <a:t>Niveau C :</a:t>
          </a:r>
          <a:r>
            <a:rPr lang="fr-CA" sz="2000" noProof="0" dirty="0">
              <a:solidFill>
                <a:schemeClr val="tx1"/>
              </a:solidFill>
              <a:latin typeface="+mn-lt"/>
            </a:rPr>
            <a:t> emplois de spécialisation moyenne</a:t>
          </a:r>
          <a:endParaRPr lang="fr-CA" sz="2000" noProof="0" dirty="0">
            <a:solidFill>
              <a:schemeClr val="tx1"/>
            </a:solidFill>
            <a:latin typeface="+mn-lt"/>
            <a:cs typeface="Segoe UI" panose="020B0502040204020203" pitchFamily="34" charset="0"/>
          </a:endParaRPr>
        </a:p>
      </dgm:t>
    </dgm:pt>
    <dgm:pt modelId="{43AFC41F-507B-4E98-AE07-5329745E7943}" type="parTrans" cxnId="{4042AD85-3AFC-4D5A-809C-A4BF6350967A}">
      <dgm:prSet/>
      <dgm:spPr/>
      <dgm:t>
        <a:bodyPr/>
        <a:lstStyle/>
        <a:p>
          <a:endParaRPr lang="en-CA"/>
        </a:p>
      </dgm:t>
    </dgm:pt>
    <dgm:pt modelId="{C6FFCB86-C64A-4C23-B180-78363E3AB7BA}" type="sibTrans" cxnId="{4042AD85-3AFC-4D5A-809C-A4BF6350967A}">
      <dgm:prSet/>
      <dgm:spPr/>
      <dgm:t>
        <a:bodyPr/>
        <a:lstStyle/>
        <a:p>
          <a:endParaRPr lang="en-CA"/>
        </a:p>
      </dgm:t>
    </dgm:pt>
    <dgm:pt modelId="{87CA49AC-258A-4ADF-AF7B-91BF1AB8AFF9}">
      <dgm:prSet custT="1"/>
      <dgm:spPr>
        <a:solidFill>
          <a:srgbClr val="BDE1D0"/>
        </a:solidFill>
      </dgm:spPr>
      <dgm:t>
        <a:bodyPr/>
        <a:lstStyle/>
        <a:p>
          <a:r>
            <a:rPr lang="fr-CA" sz="2000" b="1" noProof="0" dirty="0">
              <a:solidFill>
                <a:schemeClr val="tx1"/>
              </a:solidFill>
              <a:latin typeface="+mn-lt"/>
            </a:rPr>
            <a:t>Niveau D :</a:t>
          </a:r>
          <a:r>
            <a:rPr lang="fr-CA" sz="2000" noProof="0" dirty="0">
              <a:solidFill>
                <a:schemeClr val="tx1"/>
              </a:solidFill>
              <a:latin typeface="+mn-lt"/>
            </a:rPr>
            <a:t> emplois de premier échelon</a:t>
          </a:r>
          <a:endParaRPr lang="fr-CA" sz="2000" noProof="0" dirty="0">
            <a:solidFill>
              <a:schemeClr val="tx1"/>
            </a:solidFill>
            <a:latin typeface="+mn-lt"/>
            <a:cs typeface="Segoe UI" panose="020B0502040204020203" pitchFamily="34" charset="0"/>
          </a:endParaRPr>
        </a:p>
      </dgm:t>
    </dgm:pt>
    <dgm:pt modelId="{7AF7C55C-B93E-4655-99E6-4F3A478E6775}" type="parTrans" cxnId="{E12CFD49-BEFD-4835-A1E9-6BD512BAD004}">
      <dgm:prSet/>
      <dgm:spPr/>
      <dgm:t>
        <a:bodyPr/>
        <a:lstStyle/>
        <a:p>
          <a:endParaRPr lang="en-CA"/>
        </a:p>
      </dgm:t>
    </dgm:pt>
    <dgm:pt modelId="{529A4F54-F416-48DB-A4B0-4757D8588CAF}" type="sibTrans" cxnId="{E12CFD49-BEFD-4835-A1E9-6BD512BAD004}">
      <dgm:prSet/>
      <dgm:spPr/>
      <dgm:t>
        <a:bodyPr/>
        <a:lstStyle/>
        <a:p>
          <a:endParaRPr lang="en-CA"/>
        </a:p>
      </dgm:t>
    </dgm:pt>
    <dgm:pt modelId="{BFC340AA-9FCE-4BD1-9AF4-3BC47A55A76B}" type="pres">
      <dgm:prSet presAssocID="{B508B0DA-8FE4-4D4F-90D6-DCE98F08FD29}" presName="theList" presStyleCnt="0">
        <dgm:presLayoutVars>
          <dgm:dir/>
          <dgm:animLvl val="lvl"/>
          <dgm:resizeHandles val="exact"/>
        </dgm:presLayoutVars>
      </dgm:prSet>
      <dgm:spPr/>
    </dgm:pt>
    <dgm:pt modelId="{E6E4D079-9A20-4196-BC08-9204B8F2FB21}" type="pres">
      <dgm:prSet presAssocID="{0A2C8D47-0729-49E1-93BF-F9B9491DC97E}" presName="compNode" presStyleCnt="0"/>
      <dgm:spPr/>
    </dgm:pt>
    <dgm:pt modelId="{3618EE29-F09D-4768-B744-DBCE6AECC12A}" type="pres">
      <dgm:prSet presAssocID="{0A2C8D47-0729-49E1-93BF-F9B9491DC97E}" presName="aNode" presStyleLbl="bgShp" presStyleIdx="0" presStyleCnt="1" custLinFactNeighborX="2542" custLinFactNeighborY="-637"/>
      <dgm:spPr/>
    </dgm:pt>
    <dgm:pt modelId="{5FF9D781-2735-4244-B363-B72749AA14EC}" type="pres">
      <dgm:prSet presAssocID="{0A2C8D47-0729-49E1-93BF-F9B9491DC97E}" presName="textNode" presStyleLbl="bgShp" presStyleIdx="0" presStyleCnt="1"/>
      <dgm:spPr/>
    </dgm:pt>
    <dgm:pt modelId="{0DF1AA9A-D58C-4DD1-A98E-BC3959927693}" type="pres">
      <dgm:prSet presAssocID="{0A2C8D47-0729-49E1-93BF-F9B9491DC97E}" presName="compChildNode" presStyleCnt="0"/>
      <dgm:spPr/>
    </dgm:pt>
    <dgm:pt modelId="{4DA5B131-2724-436E-A88E-EFC2B40B8158}" type="pres">
      <dgm:prSet presAssocID="{0A2C8D47-0729-49E1-93BF-F9B9491DC97E}" presName="theInnerList" presStyleCnt="0"/>
      <dgm:spPr/>
    </dgm:pt>
    <dgm:pt modelId="{B3CAC8B6-B242-4193-B1A2-38FEAC147ACA}" type="pres">
      <dgm:prSet presAssocID="{F130F551-0F65-4CBC-A2F0-38777E0E1671}" presName="childNode" presStyleLbl="node1" presStyleIdx="0" presStyleCnt="5">
        <dgm:presLayoutVars>
          <dgm:bulletEnabled val="1"/>
        </dgm:presLayoutVars>
      </dgm:prSet>
      <dgm:spPr/>
    </dgm:pt>
    <dgm:pt modelId="{DFAACDA5-DB91-4C89-BE68-479D7CACAA23}" type="pres">
      <dgm:prSet presAssocID="{F130F551-0F65-4CBC-A2F0-38777E0E1671}" presName="aSpace2" presStyleCnt="0"/>
      <dgm:spPr/>
    </dgm:pt>
    <dgm:pt modelId="{A45163C2-F83F-4681-A7D3-B4A596A834AD}" type="pres">
      <dgm:prSet presAssocID="{EBDF339E-E3A4-4E38-936C-834119D48B31}" presName="childNode" presStyleLbl="node1" presStyleIdx="1" presStyleCnt="5">
        <dgm:presLayoutVars>
          <dgm:bulletEnabled val="1"/>
        </dgm:presLayoutVars>
      </dgm:prSet>
      <dgm:spPr/>
    </dgm:pt>
    <dgm:pt modelId="{44C47C35-1C6E-4EA3-8589-F6710D6D4099}" type="pres">
      <dgm:prSet presAssocID="{EBDF339E-E3A4-4E38-936C-834119D48B31}" presName="aSpace2" presStyleCnt="0"/>
      <dgm:spPr/>
    </dgm:pt>
    <dgm:pt modelId="{C1AEB0E1-1C64-4364-82F4-71ED4415CBA9}" type="pres">
      <dgm:prSet presAssocID="{550E3A71-A0A5-4A31-987E-2843D94FE162}" presName="childNode" presStyleLbl="node1" presStyleIdx="2" presStyleCnt="5">
        <dgm:presLayoutVars>
          <dgm:bulletEnabled val="1"/>
        </dgm:presLayoutVars>
      </dgm:prSet>
      <dgm:spPr/>
    </dgm:pt>
    <dgm:pt modelId="{AF1F0F39-7CA2-4926-9693-4253805C9319}" type="pres">
      <dgm:prSet presAssocID="{550E3A71-A0A5-4A31-987E-2843D94FE162}" presName="aSpace2" presStyleCnt="0"/>
      <dgm:spPr/>
    </dgm:pt>
    <dgm:pt modelId="{15E36E02-F697-4D27-B42A-AAB98B31CD7C}" type="pres">
      <dgm:prSet presAssocID="{F69AC3AC-E11E-4691-932F-37822071036A}" presName="childNode" presStyleLbl="node1" presStyleIdx="3" presStyleCnt="5">
        <dgm:presLayoutVars>
          <dgm:bulletEnabled val="1"/>
        </dgm:presLayoutVars>
      </dgm:prSet>
      <dgm:spPr/>
    </dgm:pt>
    <dgm:pt modelId="{DD9C6FD5-A9CC-498F-9CA8-95287FFABC93}" type="pres">
      <dgm:prSet presAssocID="{F69AC3AC-E11E-4691-932F-37822071036A}" presName="aSpace2" presStyleCnt="0"/>
      <dgm:spPr/>
    </dgm:pt>
    <dgm:pt modelId="{FD39E123-37DD-4D67-9DAA-5577F06533B6}" type="pres">
      <dgm:prSet presAssocID="{87CA49AC-258A-4ADF-AF7B-91BF1AB8AFF9}" presName="childNode" presStyleLbl="node1" presStyleIdx="4" presStyleCnt="5">
        <dgm:presLayoutVars>
          <dgm:bulletEnabled val="1"/>
        </dgm:presLayoutVars>
      </dgm:prSet>
      <dgm:spPr/>
    </dgm:pt>
  </dgm:ptLst>
  <dgm:cxnLst>
    <dgm:cxn modelId="{46F7B423-7EED-4202-AA8E-9DABC46AEABA}" srcId="{0A2C8D47-0729-49E1-93BF-F9B9491DC97E}" destId="{550E3A71-A0A5-4A31-987E-2843D94FE162}" srcOrd="2" destOrd="0" parTransId="{D7601573-C376-4D0D-A9FB-6217BA96FF92}" sibTransId="{4D23D705-ED95-4CAF-A9AD-9E70FA7BF2F2}"/>
    <dgm:cxn modelId="{6211543C-8CFB-45C5-9BC3-61FF37A7A8B2}" type="presOf" srcId="{0A2C8D47-0729-49E1-93BF-F9B9491DC97E}" destId="{3618EE29-F09D-4768-B744-DBCE6AECC12A}" srcOrd="0" destOrd="0" presId="urn:microsoft.com/office/officeart/2005/8/layout/lProcess2"/>
    <dgm:cxn modelId="{23F5EB44-C4FF-441B-B1C5-5A92506D23D7}" type="presOf" srcId="{550E3A71-A0A5-4A31-987E-2843D94FE162}" destId="{C1AEB0E1-1C64-4364-82F4-71ED4415CBA9}" srcOrd="0" destOrd="0" presId="urn:microsoft.com/office/officeart/2005/8/layout/lProcess2"/>
    <dgm:cxn modelId="{E12CFD49-BEFD-4835-A1E9-6BD512BAD004}" srcId="{0A2C8D47-0729-49E1-93BF-F9B9491DC97E}" destId="{87CA49AC-258A-4ADF-AF7B-91BF1AB8AFF9}" srcOrd="4" destOrd="0" parTransId="{7AF7C55C-B93E-4655-99E6-4F3A478E6775}" sibTransId="{529A4F54-F416-48DB-A4B0-4757D8588CAF}"/>
    <dgm:cxn modelId="{1B89C16C-E1F0-436F-9553-5B58DE9B5351}" type="presOf" srcId="{F130F551-0F65-4CBC-A2F0-38777E0E1671}" destId="{B3CAC8B6-B242-4193-B1A2-38FEAC147ACA}" srcOrd="0" destOrd="0" presId="urn:microsoft.com/office/officeart/2005/8/layout/lProcess2"/>
    <dgm:cxn modelId="{3E4C2275-22EE-49E9-8972-76CC44DD7600}" srcId="{0A2C8D47-0729-49E1-93BF-F9B9491DC97E}" destId="{F130F551-0F65-4CBC-A2F0-38777E0E1671}" srcOrd="0" destOrd="0" parTransId="{6930D608-30C8-45E0-8FE5-D0658B925995}" sibTransId="{131B7434-A90F-4495-AF30-2B67614CDF83}"/>
    <dgm:cxn modelId="{A0F6FF84-251B-4761-822E-8B441689A1E5}" type="presOf" srcId="{EBDF339E-E3A4-4E38-936C-834119D48B31}" destId="{A45163C2-F83F-4681-A7D3-B4A596A834AD}" srcOrd="0" destOrd="0" presId="urn:microsoft.com/office/officeart/2005/8/layout/lProcess2"/>
    <dgm:cxn modelId="{4042AD85-3AFC-4D5A-809C-A4BF6350967A}" srcId="{0A2C8D47-0729-49E1-93BF-F9B9491DC97E}" destId="{F69AC3AC-E11E-4691-932F-37822071036A}" srcOrd="3" destOrd="0" parTransId="{43AFC41F-507B-4E98-AE07-5329745E7943}" sibTransId="{C6FFCB86-C64A-4C23-B180-78363E3AB7BA}"/>
    <dgm:cxn modelId="{B76B1386-417F-488A-AB3D-9542FBAFC41D}" srcId="{B508B0DA-8FE4-4D4F-90D6-DCE98F08FD29}" destId="{0A2C8D47-0729-49E1-93BF-F9B9491DC97E}" srcOrd="0" destOrd="0" parTransId="{A2A423BD-8346-4306-8DFF-712012CCABD6}" sibTransId="{5010CE7F-9649-4F72-AB6B-35528BFC6CD1}"/>
    <dgm:cxn modelId="{7087EE8C-109D-4FC0-BF23-268FCFC1EC3F}" type="presOf" srcId="{87CA49AC-258A-4ADF-AF7B-91BF1AB8AFF9}" destId="{FD39E123-37DD-4D67-9DAA-5577F06533B6}" srcOrd="0" destOrd="0" presId="urn:microsoft.com/office/officeart/2005/8/layout/lProcess2"/>
    <dgm:cxn modelId="{2904C1A0-C907-457B-B6B1-019BBFAA9ECD}" type="presOf" srcId="{F69AC3AC-E11E-4691-932F-37822071036A}" destId="{15E36E02-F697-4D27-B42A-AAB98B31CD7C}" srcOrd="0" destOrd="0" presId="urn:microsoft.com/office/officeart/2005/8/layout/lProcess2"/>
    <dgm:cxn modelId="{E8640BBE-9EC4-472F-ACFC-8B2A92540828}" type="presOf" srcId="{B508B0DA-8FE4-4D4F-90D6-DCE98F08FD29}" destId="{BFC340AA-9FCE-4BD1-9AF4-3BC47A55A76B}" srcOrd="0" destOrd="0" presId="urn:microsoft.com/office/officeart/2005/8/layout/lProcess2"/>
    <dgm:cxn modelId="{5E74FEC9-65C0-4AA6-80F8-4F520E63A4CC}" srcId="{0A2C8D47-0729-49E1-93BF-F9B9491DC97E}" destId="{EBDF339E-E3A4-4E38-936C-834119D48B31}" srcOrd="1" destOrd="0" parTransId="{281CFC2A-AD4E-434E-8D50-C62301187C36}" sibTransId="{39219539-6498-4D83-AE45-64928B2367BB}"/>
    <dgm:cxn modelId="{6EA663DD-777A-4D64-A7C0-81F5D2025708}" type="presOf" srcId="{0A2C8D47-0729-49E1-93BF-F9B9491DC97E}" destId="{5FF9D781-2735-4244-B363-B72749AA14EC}" srcOrd="1" destOrd="0" presId="urn:microsoft.com/office/officeart/2005/8/layout/lProcess2"/>
    <dgm:cxn modelId="{2E2A1AFB-99AE-40A9-99A0-2CCC5999E492}" type="presParOf" srcId="{BFC340AA-9FCE-4BD1-9AF4-3BC47A55A76B}" destId="{E6E4D079-9A20-4196-BC08-9204B8F2FB21}" srcOrd="0" destOrd="0" presId="urn:microsoft.com/office/officeart/2005/8/layout/lProcess2"/>
    <dgm:cxn modelId="{6229DA5C-A93E-446A-8DF1-D6F9B03D80A0}" type="presParOf" srcId="{E6E4D079-9A20-4196-BC08-9204B8F2FB21}" destId="{3618EE29-F09D-4768-B744-DBCE6AECC12A}" srcOrd="0" destOrd="0" presId="urn:microsoft.com/office/officeart/2005/8/layout/lProcess2"/>
    <dgm:cxn modelId="{DF40B897-21A1-42DC-A2EE-B8E4E1EE6FC6}" type="presParOf" srcId="{E6E4D079-9A20-4196-BC08-9204B8F2FB21}" destId="{5FF9D781-2735-4244-B363-B72749AA14EC}" srcOrd="1" destOrd="0" presId="urn:microsoft.com/office/officeart/2005/8/layout/lProcess2"/>
    <dgm:cxn modelId="{8C3EBF10-B489-481B-8C53-31A9CB2E2132}" type="presParOf" srcId="{E6E4D079-9A20-4196-BC08-9204B8F2FB21}" destId="{0DF1AA9A-D58C-4DD1-A98E-BC3959927693}" srcOrd="2" destOrd="0" presId="urn:microsoft.com/office/officeart/2005/8/layout/lProcess2"/>
    <dgm:cxn modelId="{9C7D8DDB-FDCA-45AC-92B3-0A7DC4D97D8E}" type="presParOf" srcId="{0DF1AA9A-D58C-4DD1-A98E-BC3959927693}" destId="{4DA5B131-2724-436E-A88E-EFC2B40B8158}" srcOrd="0" destOrd="0" presId="urn:microsoft.com/office/officeart/2005/8/layout/lProcess2"/>
    <dgm:cxn modelId="{FA6C1E08-7711-4BE4-A768-0CE3D33BC697}" type="presParOf" srcId="{4DA5B131-2724-436E-A88E-EFC2B40B8158}" destId="{B3CAC8B6-B242-4193-B1A2-38FEAC147ACA}" srcOrd="0" destOrd="0" presId="urn:microsoft.com/office/officeart/2005/8/layout/lProcess2"/>
    <dgm:cxn modelId="{14852919-9A4F-4770-899A-D6989CE12223}" type="presParOf" srcId="{4DA5B131-2724-436E-A88E-EFC2B40B8158}" destId="{DFAACDA5-DB91-4C89-BE68-479D7CACAA23}" srcOrd="1" destOrd="0" presId="urn:microsoft.com/office/officeart/2005/8/layout/lProcess2"/>
    <dgm:cxn modelId="{6C57B05C-BF63-42EF-906F-B370FE033B95}" type="presParOf" srcId="{4DA5B131-2724-436E-A88E-EFC2B40B8158}" destId="{A45163C2-F83F-4681-A7D3-B4A596A834AD}" srcOrd="2" destOrd="0" presId="urn:microsoft.com/office/officeart/2005/8/layout/lProcess2"/>
    <dgm:cxn modelId="{BFE61A55-2966-4144-B9B8-E1C10332D97B}" type="presParOf" srcId="{4DA5B131-2724-436E-A88E-EFC2B40B8158}" destId="{44C47C35-1C6E-4EA3-8589-F6710D6D4099}" srcOrd="3" destOrd="0" presId="urn:microsoft.com/office/officeart/2005/8/layout/lProcess2"/>
    <dgm:cxn modelId="{20F2E760-E8E9-457C-8D8C-B74E98B1F65A}" type="presParOf" srcId="{4DA5B131-2724-436E-A88E-EFC2B40B8158}" destId="{C1AEB0E1-1C64-4364-82F4-71ED4415CBA9}" srcOrd="4" destOrd="0" presId="urn:microsoft.com/office/officeart/2005/8/layout/lProcess2"/>
    <dgm:cxn modelId="{25DA4C67-617E-40AE-ACE2-3CA2D33AAE74}" type="presParOf" srcId="{4DA5B131-2724-436E-A88E-EFC2B40B8158}" destId="{AF1F0F39-7CA2-4926-9693-4253805C9319}" srcOrd="5" destOrd="0" presId="urn:microsoft.com/office/officeart/2005/8/layout/lProcess2"/>
    <dgm:cxn modelId="{E2F4E36D-1067-455D-94AA-1825A8C4CF5F}" type="presParOf" srcId="{4DA5B131-2724-436E-A88E-EFC2B40B8158}" destId="{15E36E02-F697-4D27-B42A-AAB98B31CD7C}" srcOrd="6" destOrd="0" presId="urn:microsoft.com/office/officeart/2005/8/layout/lProcess2"/>
    <dgm:cxn modelId="{654323FD-B65F-4AFD-B879-4DE19294AB51}" type="presParOf" srcId="{4DA5B131-2724-436E-A88E-EFC2B40B8158}" destId="{DD9C6FD5-A9CC-498F-9CA8-95287FFABC93}" srcOrd="7" destOrd="0" presId="urn:microsoft.com/office/officeart/2005/8/layout/lProcess2"/>
    <dgm:cxn modelId="{36C574B5-4B37-4161-83D0-E03449FE03C9}" type="presParOf" srcId="{4DA5B131-2724-436E-A88E-EFC2B40B8158}" destId="{FD39E123-37DD-4D67-9DAA-5577F06533B6}" srcOrd="8" destOrd="0" presId="urn:microsoft.com/office/officeart/2005/8/layout/lProcess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3D2E6-7C54-4CF9-8941-62743AAE22D7}" type="doc">
      <dgm:prSet loTypeId="urn:microsoft.com/office/officeart/2005/8/layout/equation1" loCatId="relationship" qsTypeId="urn:microsoft.com/office/officeart/2005/8/quickstyle/3d3" qsCatId="3D" csTypeId="urn:microsoft.com/office/officeart/2005/8/colors/accent1_2" csCatId="accent1" phldr="1"/>
      <dgm:spPr/>
    </dgm:pt>
    <dgm:pt modelId="{3954ED29-B26E-44B9-B9F6-C2AC5ED9AD3C}">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rgbClr val="8DDFCD"/>
        </a:solidFill>
        <a:ln>
          <a:noFill/>
        </a:ln>
      </dgm:spPr>
      <dgm:t>
        <a:bodyPr/>
        <a:lstStyle/>
        <a:p>
          <a:r>
            <a:rPr lang="fr-CA" sz="1700" b="1" noProof="0" dirty="0">
              <a:latin typeface="+mn-lt"/>
              <a:cs typeface="Segoe UI" panose="020B0502040204020203" pitchFamily="34" charset="0"/>
              <a:hlinkClick xmlns:r="http://schemas.openxmlformats.org/officeDocument/2006/relationships" r:id="rId1"/>
            </a:rPr>
            <a:t>Points de base</a:t>
          </a:r>
          <a:endParaRPr lang="fr-CA" sz="1700" b="1" noProof="0" dirty="0">
            <a:latin typeface="+mn-lt"/>
            <a:cs typeface="Segoe UI" panose="020B0502040204020203" pitchFamily="34" charset="0"/>
          </a:endParaRPr>
        </a:p>
      </dgm:t>
    </dgm:pt>
    <dgm:pt modelId="{536B1E04-E70C-4D5B-BAEE-1DA0DDF0BB9B}" type="parTrans" cxnId="{1939DC8F-4825-4A38-BF99-D178D2BA7BE7}">
      <dgm:prSet/>
      <dgm:spPr/>
      <dgm:t>
        <a:bodyPr/>
        <a:lstStyle/>
        <a:p>
          <a:endParaRPr lang="en-CA"/>
        </a:p>
      </dgm:t>
    </dgm:pt>
    <dgm:pt modelId="{2155C681-3C28-4D3A-B0A6-EEF442B8AA3F}" type="sibTrans" cxnId="{1939DC8F-4825-4A38-BF99-D178D2BA7BE7}">
      <dgm:prSet>
        <dgm:style>
          <a:lnRef idx="2">
            <a:schemeClr val="accent5">
              <a:shade val="50000"/>
            </a:schemeClr>
          </a:lnRef>
          <a:fillRef idx="1">
            <a:schemeClr val="accent5"/>
          </a:fillRef>
          <a:effectRef idx="0">
            <a:schemeClr val="accent5"/>
          </a:effectRef>
          <a:fontRef idx="minor">
            <a:schemeClr val="lt1"/>
          </a:fontRef>
        </dgm:style>
      </dgm:prSet>
      <dgm:spPr>
        <a:solidFill>
          <a:srgbClr val="565A5C"/>
        </a:solidFill>
        <a:ln>
          <a:noFill/>
        </a:ln>
      </dgm:spPr>
      <dgm:t>
        <a:bodyPr/>
        <a:lstStyle/>
        <a:p>
          <a:endParaRPr lang="fr-CA" noProof="0" dirty="0"/>
        </a:p>
      </dgm:t>
    </dgm:pt>
    <dgm:pt modelId="{2B95ED19-3C24-42E9-A7AC-4B041CD272DB}">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rgbClr val="34BB9D"/>
        </a:solidFill>
        <a:ln>
          <a:noFill/>
        </a:ln>
      </dgm:spPr>
      <dgm:t>
        <a:bodyPr/>
        <a:lstStyle/>
        <a:p>
          <a:r>
            <a:rPr lang="fr-CA" sz="1700" b="1" noProof="0" dirty="0">
              <a:latin typeface="+mn-lt"/>
              <a:cs typeface="Segoe UI" panose="020B0502040204020203" pitchFamily="34" charset="0"/>
              <a:hlinkClick xmlns:r="http://schemas.openxmlformats.org/officeDocument/2006/relationships" r:id="rId1"/>
            </a:rPr>
            <a:t>Points supplémentaires</a:t>
          </a:r>
          <a:r>
            <a:rPr lang="fr-CA" sz="1700" b="1" noProof="0" dirty="0">
              <a:latin typeface="+mn-lt"/>
              <a:cs typeface="Segoe UI" panose="020B0502040204020203" pitchFamily="34" charset="0"/>
            </a:rPr>
            <a:t> </a:t>
          </a:r>
        </a:p>
      </dgm:t>
    </dgm:pt>
    <dgm:pt modelId="{B13A6884-9602-4986-80E0-DE1248B11F08}" type="parTrans" cxnId="{9436DC8C-800C-40D1-9306-BB1BE7E025C5}">
      <dgm:prSet/>
      <dgm:spPr/>
      <dgm:t>
        <a:bodyPr/>
        <a:lstStyle/>
        <a:p>
          <a:endParaRPr lang="en-CA"/>
        </a:p>
      </dgm:t>
    </dgm:pt>
    <dgm:pt modelId="{725D9D8D-D747-41ED-BF93-6ED24F63ACFB}" type="sibTrans" cxnId="{9436DC8C-800C-40D1-9306-BB1BE7E025C5}">
      <dgm:prSet>
        <dgm:style>
          <a:lnRef idx="2">
            <a:schemeClr val="accent5">
              <a:shade val="50000"/>
            </a:schemeClr>
          </a:lnRef>
          <a:fillRef idx="1">
            <a:schemeClr val="accent5"/>
          </a:fillRef>
          <a:effectRef idx="0">
            <a:schemeClr val="accent5"/>
          </a:effectRef>
          <a:fontRef idx="minor">
            <a:schemeClr val="lt1"/>
          </a:fontRef>
        </dgm:style>
      </dgm:prSet>
      <dgm:spPr>
        <a:solidFill>
          <a:srgbClr val="565A5C"/>
        </a:solidFill>
        <a:ln>
          <a:noFill/>
        </a:ln>
      </dgm:spPr>
      <dgm:t>
        <a:bodyPr/>
        <a:lstStyle/>
        <a:p>
          <a:endParaRPr lang="fr-CA" noProof="0" dirty="0"/>
        </a:p>
      </dgm:t>
    </dgm:pt>
    <dgm:pt modelId="{9D2EDE3E-3E46-4C15-B080-62D96CDD1E7E}">
      <dgm:prSet phldrT="[Text]" custT="1">
        <dgm:style>
          <a:lnRef idx="2">
            <a:schemeClr val="dk1"/>
          </a:lnRef>
          <a:fillRef idx="1">
            <a:schemeClr val="lt1"/>
          </a:fillRef>
          <a:effectRef idx="0">
            <a:schemeClr val="dk1"/>
          </a:effectRef>
          <a:fontRef idx="minor">
            <a:schemeClr val="dk1"/>
          </a:fontRef>
        </dgm:style>
      </dgm:prSet>
      <dgm:spPr>
        <a:solidFill>
          <a:srgbClr val="A4D8D6"/>
        </a:solidFill>
        <a:ln w="114300">
          <a:noFill/>
        </a:ln>
      </dgm:spPr>
      <dgm:t>
        <a:bodyPr/>
        <a:lstStyle/>
        <a:p>
          <a:r>
            <a:rPr lang="fr-CA" sz="1700" b="1" noProof="0" dirty="0">
              <a:solidFill>
                <a:schemeClr val="tx1"/>
              </a:solidFill>
              <a:latin typeface="+mn-lt"/>
              <a:cs typeface="Segoe UI" panose="020B0502040204020203" pitchFamily="34" charset="0"/>
            </a:rPr>
            <a:t>Note totale</a:t>
          </a:r>
        </a:p>
      </dgm:t>
    </dgm:pt>
    <dgm:pt modelId="{F56DCC3E-6493-48E8-8CFC-105F8E3918BF}" type="parTrans" cxnId="{9BF2E5FF-CE57-489C-9696-B2CCF8DE7A1F}">
      <dgm:prSet/>
      <dgm:spPr/>
      <dgm:t>
        <a:bodyPr/>
        <a:lstStyle/>
        <a:p>
          <a:endParaRPr lang="en-CA"/>
        </a:p>
      </dgm:t>
    </dgm:pt>
    <dgm:pt modelId="{8DB0226A-92F5-41C1-B047-FC6DAAF3FBDC}" type="sibTrans" cxnId="{9BF2E5FF-CE57-489C-9696-B2CCF8DE7A1F}">
      <dgm:prSet/>
      <dgm:spPr/>
      <dgm:t>
        <a:bodyPr/>
        <a:lstStyle/>
        <a:p>
          <a:endParaRPr lang="en-CA"/>
        </a:p>
      </dgm:t>
    </dgm:pt>
    <dgm:pt modelId="{C89EE98F-DF23-46CD-A4E1-9A65C74F1299}" type="pres">
      <dgm:prSet presAssocID="{8F43D2E6-7C54-4CF9-8941-62743AAE22D7}" presName="linearFlow" presStyleCnt="0">
        <dgm:presLayoutVars>
          <dgm:dir/>
          <dgm:resizeHandles val="exact"/>
        </dgm:presLayoutVars>
      </dgm:prSet>
      <dgm:spPr/>
    </dgm:pt>
    <dgm:pt modelId="{1CC71893-4FF9-490A-B7BC-726AC880CF37}" type="pres">
      <dgm:prSet presAssocID="{3954ED29-B26E-44B9-B9F6-C2AC5ED9AD3C}" presName="node" presStyleLbl="node1" presStyleIdx="0" presStyleCnt="3" custLinFactNeighborX="-2336" custLinFactNeighborY="-513">
        <dgm:presLayoutVars>
          <dgm:bulletEnabled val="1"/>
        </dgm:presLayoutVars>
      </dgm:prSet>
      <dgm:spPr/>
    </dgm:pt>
    <dgm:pt modelId="{A8492B3D-7FFC-4610-B55C-9429C139478D}" type="pres">
      <dgm:prSet presAssocID="{2155C681-3C28-4D3A-B0A6-EEF442B8AA3F}" presName="spacerL" presStyleCnt="0"/>
      <dgm:spPr/>
    </dgm:pt>
    <dgm:pt modelId="{1BBD40C4-A773-4850-BD83-1D9535D22ABF}" type="pres">
      <dgm:prSet presAssocID="{2155C681-3C28-4D3A-B0A6-EEF442B8AA3F}" presName="sibTrans" presStyleLbl="sibTrans2D1" presStyleIdx="0" presStyleCnt="2" custScaleX="33362" custScaleY="35291"/>
      <dgm:spPr/>
    </dgm:pt>
    <dgm:pt modelId="{2E7CD395-ED9E-4DAA-93E4-A13D9423D046}" type="pres">
      <dgm:prSet presAssocID="{2155C681-3C28-4D3A-B0A6-EEF442B8AA3F}" presName="spacerR" presStyleCnt="0"/>
      <dgm:spPr/>
    </dgm:pt>
    <dgm:pt modelId="{DC101567-42C2-4869-B465-EB46C1DCA414}" type="pres">
      <dgm:prSet presAssocID="{2B95ED19-3C24-42E9-A7AC-4B041CD272DB}" presName="node" presStyleLbl="node1" presStyleIdx="1" presStyleCnt="3" custLinFactNeighborX="-7486" custLinFactNeighborY="97">
        <dgm:presLayoutVars>
          <dgm:bulletEnabled val="1"/>
        </dgm:presLayoutVars>
      </dgm:prSet>
      <dgm:spPr/>
    </dgm:pt>
    <dgm:pt modelId="{5F498D14-09F5-42EC-93D0-F2BC042FE4E2}" type="pres">
      <dgm:prSet presAssocID="{725D9D8D-D747-41ED-BF93-6ED24F63ACFB}" presName="spacerL" presStyleCnt="0"/>
      <dgm:spPr/>
    </dgm:pt>
    <dgm:pt modelId="{F7355090-4541-4D0F-A43E-158C211E813E}" type="pres">
      <dgm:prSet presAssocID="{725D9D8D-D747-41ED-BF93-6ED24F63ACFB}" presName="sibTrans" presStyleLbl="sibTrans2D1" presStyleIdx="1" presStyleCnt="2" custScaleX="31266" custScaleY="35861"/>
      <dgm:spPr/>
    </dgm:pt>
    <dgm:pt modelId="{10073EBA-8635-4AB6-9347-11DA144B1033}" type="pres">
      <dgm:prSet presAssocID="{725D9D8D-D747-41ED-BF93-6ED24F63ACFB}" presName="spacerR" presStyleCnt="0"/>
      <dgm:spPr/>
    </dgm:pt>
    <dgm:pt modelId="{353D265A-1FD1-4463-BB86-399FC75D4A9D}" type="pres">
      <dgm:prSet presAssocID="{9D2EDE3E-3E46-4C15-B080-62D96CDD1E7E}" presName="node" presStyleLbl="node1" presStyleIdx="2" presStyleCnt="3" custLinFactNeighborX="2336" custLinFactNeighborY="-513">
        <dgm:presLayoutVars>
          <dgm:bulletEnabled val="1"/>
        </dgm:presLayoutVars>
      </dgm:prSet>
      <dgm:spPr/>
    </dgm:pt>
  </dgm:ptLst>
  <dgm:cxnLst>
    <dgm:cxn modelId="{2FF49A09-18CF-4F4D-836C-C2E2BF437C8A}" type="presOf" srcId="{2B95ED19-3C24-42E9-A7AC-4B041CD272DB}" destId="{DC101567-42C2-4869-B465-EB46C1DCA414}" srcOrd="0" destOrd="0" presId="urn:microsoft.com/office/officeart/2005/8/layout/equation1"/>
    <dgm:cxn modelId="{FC16C40C-6BAC-4236-B88F-EC37EC2C302F}" type="presOf" srcId="{725D9D8D-D747-41ED-BF93-6ED24F63ACFB}" destId="{F7355090-4541-4D0F-A43E-158C211E813E}" srcOrd="0" destOrd="0" presId="urn:microsoft.com/office/officeart/2005/8/layout/equation1"/>
    <dgm:cxn modelId="{F78C6F13-F7F1-46AC-BBC4-6CA044756B71}" type="presOf" srcId="{8F43D2E6-7C54-4CF9-8941-62743AAE22D7}" destId="{C89EE98F-DF23-46CD-A4E1-9A65C74F1299}" srcOrd="0" destOrd="0" presId="urn:microsoft.com/office/officeart/2005/8/layout/equation1"/>
    <dgm:cxn modelId="{6ED05755-C0D2-4B3B-8542-FF716449B621}" type="presOf" srcId="{2155C681-3C28-4D3A-B0A6-EEF442B8AA3F}" destId="{1BBD40C4-A773-4850-BD83-1D9535D22ABF}" srcOrd="0" destOrd="0" presId="urn:microsoft.com/office/officeart/2005/8/layout/equation1"/>
    <dgm:cxn modelId="{9436DC8C-800C-40D1-9306-BB1BE7E025C5}" srcId="{8F43D2E6-7C54-4CF9-8941-62743AAE22D7}" destId="{2B95ED19-3C24-42E9-A7AC-4B041CD272DB}" srcOrd="1" destOrd="0" parTransId="{B13A6884-9602-4986-80E0-DE1248B11F08}" sibTransId="{725D9D8D-D747-41ED-BF93-6ED24F63ACFB}"/>
    <dgm:cxn modelId="{1939DC8F-4825-4A38-BF99-D178D2BA7BE7}" srcId="{8F43D2E6-7C54-4CF9-8941-62743AAE22D7}" destId="{3954ED29-B26E-44B9-B9F6-C2AC5ED9AD3C}" srcOrd="0" destOrd="0" parTransId="{536B1E04-E70C-4D5B-BAEE-1DA0DDF0BB9B}" sibTransId="{2155C681-3C28-4D3A-B0A6-EEF442B8AA3F}"/>
    <dgm:cxn modelId="{61A15DCD-8502-472E-AF1E-0624AD95293B}" type="presOf" srcId="{3954ED29-B26E-44B9-B9F6-C2AC5ED9AD3C}" destId="{1CC71893-4FF9-490A-B7BC-726AC880CF37}" srcOrd="0" destOrd="0" presId="urn:microsoft.com/office/officeart/2005/8/layout/equation1"/>
    <dgm:cxn modelId="{511F49DF-30EA-43EB-BF9F-06E5BEFAE5C4}" type="presOf" srcId="{9D2EDE3E-3E46-4C15-B080-62D96CDD1E7E}" destId="{353D265A-1FD1-4463-BB86-399FC75D4A9D}" srcOrd="0" destOrd="0" presId="urn:microsoft.com/office/officeart/2005/8/layout/equation1"/>
    <dgm:cxn modelId="{9BF2E5FF-CE57-489C-9696-B2CCF8DE7A1F}" srcId="{8F43D2E6-7C54-4CF9-8941-62743AAE22D7}" destId="{9D2EDE3E-3E46-4C15-B080-62D96CDD1E7E}" srcOrd="2" destOrd="0" parTransId="{F56DCC3E-6493-48E8-8CFC-105F8E3918BF}" sibTransId="{8DB0226A-92F5-41C1-B047-FC6DAAF3FBDC}"/>
    <dgm:cxn modelId="{93A66B5A-4B55-41DF-9907-7CB006F68440}" type="presParOf" srcId="{C89EE98F-DF23-46CD-A4E1-9A65C74F1299}" destId="{1CC71893-4FF9-490A-B7BC-726AC880CF37}" srcOrd="0" destOrd="0" presId="urn:microsoft.com/office/officeart/2005/8/layout/equation1"/>
    <dgm:cxn modelId="{2D2A72C0-582B-475C-836C-0F7C4AE20643}" type="presParOf" srcId="{C89EE98F-DF23-46CD-A4E1-9A65C74F1299}" destId="{A8492B3D-7FFC-4610-B55C-9429C139478D}" srcOrd="1" destOrd="0" presId="urn:microsoft.com/office/officeart/2005/8/layout/equation1"/>
    <dgm:cxn modelId="{F9169572-7DF4-43EE-9BAC-9181B25312E0}" type="presParOf" srcId="{C89EE98F-DF23-46CD-A4E1-9A65C74F1299}" destId="{1BBD40C4-A773-4850-BD83-1D9535D22ABF}" srcOrd="2" destOrd="0" presId="urn:microsoft.com/office/officeart/2005/8/layout/equation1"/>
    <dgm:cxn modelId="{E2C6E5E8-C72E-4E2B-928F-07E6FB16FBC3}" type="presParOf" srcId="{C89EE98F-DF23-46CD-A4E1-9A65C74F1299}" destId="{2E7CD395-ED9E-4DAA-93E4-A13D9423D046}" srcOrd="3" destOrd="0" presId="urn:microsoft.com/office/officeart/2005/8/layout/equation1"/>
    <dgm:cxn modelId="{3728322B-8224-415D-AC45-2EFA7BC5103E}" type="presParOf" srcId="{C89EE98F-DF23-46CD-A4E1-9A65C74F1299}" destId="{DC101567-42C2-4869-B465-EB46C1DCA414}" srcOrd="4" destOrd="0" presId="urn:microsoft.com/office/officeart/2005/8/layout/equation1"/>
    <dgm:cxn modelId="{36E333E3-CA37-4C4A-B1EB-2A4C2AF3025C}" type="presParOf" srcId="{C89EE98F-DF23-46CD-A4E1-9A65C74F1299}" destId="{5F498D14-09F5-42EC-93D0-F2BC042FE4E2}" srcOrd="5" destOrd="0" presId="urn:microsoft.com/office/officeart/2005/8/layout/equation1"/>
    <dgm:cxn modelId="{49D2D0A5-EB41-4F0A-92EE-F7971A64F0B7}" type="presParOf" srcId="{C89EE98F-DF23-46CD-A4E1-9A65C74F1299}" destId="{F7355090-4541-4D0F-A43E-158C211E813E}" srcOrd="6" destOrd="0" presId="urn:microsoft.com/office/officeart/2005/8/layout/equation1"/>
    <dgm:cxn modelId="{AF892675-FBC7-4F4A-8DFB-BD90E14061C8}" type="presParOf" srcId="{C89EE98F-DF23-46CD-A4E1-9A65C74F1299}" destId="{10073EBA-8635-4AB6-9347-11DA144B1033}" srcOrd="7" destOrd="0" presId="urn:microsoft.com/office/officeart/2005/8/layout/equation1"/>
    <dgm:cxn modelId="{DA86CB0E-00EE-4C02-8723-83E60A7E2765}" type="presParOf" srcId="{C89EE98F-DF23-46CD-A4E1-9A65C74F1299}" destId="{353D265A-1FD1-4463-BB86-399FC75D4A9D}" srcOrd="8" destOrd="0" presId="urn:microsoft.com/office/officeart/2005/8/layout/equati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DC68B-6587-4A63-B2D2-5FF751557F37}">
      <dsp:nvSpPr>
        <dsp:cNvPr id="0" name=""/>
        <dsp:cNvSpPr/>
      </dsp:nvSpPr>
      <dsp:spPr>
        <a:xfrm>
          <a:off x="4145555" y="3022732"/>
          <a:ext cx="499530" cy="1252697"/>
        </a:xfrm>
        <a:custGeom>
          <a:avLst/>
          <a:gdLst/>
          <a:ahLst/>
          <a:cxnLst/>
          <a:rect l="0" t="0" r="0" b="0"/>
          <a:pathLst>
            <a:path>
              <a:moveTo>
                <a:pt x="0" y="0"/>
              </a:moveTo>
              <a:lnTo>
                <a:pt x="229630" y="0"/>
              </a:lnTo>
              <a:lnTo>
                <a:pt x="229630" y="1252697"/>
              </a:lnTo>
              <a:lnTo>
                <a:pt x="499530" y="1252697"/>
              </a:lnTo>
            </a:path>
          </a:pathLst>
        </a:custGeom>
        <a:noFill/>
        <a:ln w="12700" cap="flat" cmpd="sng" algn="ctr">
          <a:solidFill>
            <a:schemeClr val="bg1">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3A5659-FC14-4869-A8FD-ABEEBDAE41BB}">
      <dsp:nvSpPr>
        <dsp:cNvPr id="0" name=""/>
        <dsp:cNvSpPr/>
      </dsp:nvSpPr>
      <dsp:spPr>
        <a:xfrm>
          <a:off x="4145555" y="2977012"/>
          <a:ext cx="586249" cy="91440"/>
        </a:xfrm>
        <a:custGeom>
          <a:avLst/>
          <a:gdLst/>
          <a:ahLst/>
          <a:cxnLst/>
          <a:rect l="0" t="0" r="0" b="0"/>
          <a:pathLst>
            <a:path>
              <a:moveTo>
                <a:pt x="0" y="45720"/>
              </a:moveTo>
              <a:lnTo>
                <a:pt x="316349" y="45720"/>
              </a:lnTo>
              <a:lnTo>
                <a:pt x="316349" y="99120"/>
              </a:lnTo>
              <a:lnTo>
                <a:pt x="586249" y="99120"/>
              </a:lnTo>
            </a:path>
          </a:pathLst>
        </a:custGeom>
        <a:noFill/>
        <a:ln w="12700" cap="flat" cmpd="sng" algn="ctr">
          <a:solidFill>
            <a:schemeClr val="bg1">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266529B-B211-434C-88E6-1D95BB89DDA7}">
      <dsp:nvSpPr>
        <dsp:cNvPr id="0" name=""/>
        <dsp:cNvSpPr/>
      </dsp:nvSpPr>
      <dsp:spPr>
        <a:xfrm>
          <a:off x="4145555" y="1990684"/>
          <a:ext cx="583793" cy="1032047"/>
        </a:xfrm>
        <a:custGeom>
          <a:avLst/>
          <a:gdLst/>
          <a:ahLst/>
          <a:cxnLst/>
          <a:rect l="0" t="0" r="0" b="0"/>
          <a:pathLst>
            <a:path>
              <a:moveTo>
                <a:pt x="0" y="1032047"/>
              </a:moveTo>
              <a:lnTo>
                <a:pt x="313893" y="1032047"/>
              </a:lnTo>
              <a:lnTo>
                <a:pt x="313893" y="0"/>
              </a:lnTo>
              <a:lnTo>
                <a:pt x="583793" y="0"/>
              </a:lnTo>
            </a:path>
          </a:pathLst>
        </a:custGeom>
        <a:noFill/>
        <a:ln w="12700" cap="flat" cmpd="sng" algn="ctr">
          <a:solidFill>
            <a:schemeClr val="bg1">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C614B7-957A-4C29-B4CD-7FC6D79AEF98}">
      <dsp:nvSpPr>
        <dsp:cNvPr id="0" name=""/>
        <dsp:cNvSpPr/>
      </dsp:nvSpPr>
      <dsp:spPr>
        <a:xfrm>
          <a:off x="4126797" y="803421"/>
          <a:ext cx="596181" cy="91440"/>
        </a:xfrm>
        <a:custGeom>
          <a:avLst/>
          <a:gdLst/>
          <a:ahLst/>
          <a:cxnLst/>
          <a:rect l="0" t="0" r="0" b="0"/>
          <a:pathLst>
            <a:path>
              <a:moveTo>
                <a:pt x="0" y="45720"/>
              </a:moveTo>
              <a:lnTo>
                <a:pt x="326281" y="45720"/>
              </a:lnTo>
              <a:lnTo>
                <a:pt x="326281" y="120200"/>
              </a:lnTo>
              <a:lnTo>
                <a:pt x="596181" y="120200"/>
              </a:lnTo>
            </a:path>
          </a:pathLst>
        </a:custGeom>
        <a:noFill/>
        <a:ln w="12700" cap="flat" cmpd="sng" algn="ctr">
          <a:solidFill>
            <a:schemeClr val="bg1">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1F869B8-1B4E-45B2-9703-6AC13768F17C}">
      <dsp:nvSpPr>
        <dsp:cNvPr id="0" name=""/>
        <dsp:cNvSpPr/>
      </dsp:nvSpPr>
      <dsp:spPr>
        <a:xfrm>
          <a:off x="1427799" y="0"/>
          <a:ext cx="2698998" cy="1698283"/>
        </a:xfrm>
        <a:prstGeom prst="roundRect">
          <a:avLst/>
        </a:prstGeom>
        <a:solidFill>
          <a:srgbClr val="7BBAE5"/>
        </a:solidFill>
        <a:ln w="12700" cap="flat" cmpd="sng" algn="ctr">
          <a:noFill/>
          <a:prstDash val="solid"/>
          <a:miter lim="800000"/>
        </a:ln>
        <a:effectLst/>
        <a:scene3d>
          <a:camera prst="orthographicFront"/>
          <a:lightRig rig="threePt" dir="t">
            <a:rot lat="0" lon="0" rev="7500000"/>
          </a:lightRig>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b="1" kern="1200" noProof="0" dirty="0">
              <a:latin typeface="+mn-lt"/>
              <a:cs typeface="Segoe UI" panose="020B0502040204020203" pitchFamily="34" charset="0"/>
            </a:rPr>
            <a:t>Quitter le Canada</a:t>
          </a:r>
        </a:p>
      </dsp:txBody>
      <dsp:txXfrm>
        <a:off x="1510702" y="82903"/>
        <a:ext cx="2533192" cy="1532477"/>
      </dsp:txXfrm>
    </dsp:sp>
    <dsp:sp modelId="{8B8FDBAC-71B4-4133-899C-1CDFB9ED0CD8}">
      <dsp:nvSpPr>
        <dsp:cNvPr id="0" name=""/>
        <dsp:cNvSpPr/>
      </dsp:nvSpPr>
      <dsp:spPr>
        <a:xfrm>
          <a:off x="4722979" y="412660"/>
          <a:ext cx="5744628" cy="1021921"/>
        </a:xfrm>
        <a:prstGeom prst="roundRect">
          <a:avLst/>
        </a:prstGeom>
        <a:solidFill>
          <a:srgbClr val="85D4D0"/>
        </a:solidFill>
        <a:ln w="12700" cap="flat" cmpd="sng" algn="ctr">
          <a:noFill/>
          <a:prstDash val="solid"/>
          <a:miter lim="800000"/>
        </a:ln>
        <a:effectLst/>
        <a:scene3d>
          <a:camera prst="orthographicFront"/>
          <a:lightRig rig="threePt" dir="t">
            <a:rot lat="0" lon="0" rev="7500000"/>
          </a:lightRig>
        </a:scene3d>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latin typeface="+mn-lt"/>
              <a:cs typeface="Segoe UI" panose="020B0502040204020203" pitchFamily="34" charset="0"/>
            </a:rPr>
            <a:t>Vous devez cesser de travailler immédiatement.</a:t>
          </a:r>
        </a:p>
        <a:p>
          <a:pPr marL="0" lvl="0" indent="0" algn="ctr" defTabSz="711200">
            <a:lnSpc>
              <a:spcPct val="90000"/>
            </a:lnSpc>
            <a:spcBef>
              <a:spcPct val="0"/>
            </a:spcBef>
            <a:spcAft>
              <a:spcPct val="35000"/>
            </a:spcAft>
            <a:buNone/>
          </a:pPr>
          <a:r>
            <a:rPr lang="fr-CA" sz="1600" b="1" kern="1200" noProof="0" dirty="0">
              <a:latin typeface="+mn-lt"/>
              <a:cs typeface="Segoe UI" panose="020B0502040204020203" pitchFamily="34" charset="0"/>
            </a:rPr>
            <a:t>Vous devez quitter dans les 90 jours.</a:t>
          </a:r>
        </a:p>
        <a:p>
          <a:pPr marL="0" lvl="0" indent="0" algn="ctr" defTabSz="711200">
            <a:lnSpc>
              <a:spcPct val="90000"/>
            </a:lnSpc>
            <a:spcBef>
              <a:spcPct val="0"/>
            </a:spcBef>
            <a:spcAft>
              <a:spcPct val="35000"/>
            </a:spcAft>
            <a:buNone/>
          </a:pPr>
          <a:r>
            <a:rPr lang="fr-CA" sz="1600" b="1" i="1" kern="1200" noProof="0" dirty="0">
              <a:latin typeface="+mn-lt"/>
              <a:cs typeface="Segoe UI" panose="020B0502040204020203" pitchFamily="34" charset="0"/>
            </a:rPr>
            <a:t>(même si votre permis d’études est encore valide)</a:t>
          </a:r>
        </a:p>
      </dsp:txBody>
      <dsp:txXfrm>
        <a:off x="4772865" y="462546"/>
        <a:ext cx="5644856" cy="922149"/>
      </dsp:txXfrm>
    </dsp:sp>
    <dsp:sp modelId="{3A796677-852B-44B8-A3C4-4B81E911245D}">
      <dsp:nvSpPr>
        <dsp:cNvPr id="0" name=""/>
        <dsp:cNvSpPr/>
      </dsp:nvSpPr>
      <dsp:spPr>
        <a:xfrm>
          <a:off x="1446557" y="2157727"/>
          <a:ext cx="2698998" cy="1730009"/>
        </a:xfrm>
        <a:prstGeom prst="roundRect">
          <a:avLst/>
        </a:prstGeom>
        <a:solidFill>
          <a:srgbClr val="7BBAE5"/>
        </a:solidFill>
        <a:ln w="12700" cap="flat" cmpd="sng" algn="ctr">
          <a:noFill/>
          <a:prstDash val="solid"/>
          <a:miter lim="800000"/>
        </a:ln>
        <a:effectLst/>
        <a:scene3d>
          <a:camera prst="orthographicFront"/>
          <a:lightRig rig="threePt" dir="t">
            <a:rot lat="0" lon="0" rev="7500000"/>
          </a:lightRig>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b="1" kern="1200" noProof="0" dirty="0">
              <a:latin typeface="+mn-lt"/>
              <a:cs typeface="Segoe UI" panose="020B0502040204020203" pitchFamily="34" charset="0"/>
            </a:rPr>
            <a:t>Rester au Canada</a:t>
          </a:r>
        </a:p>
      </dsp:txBody>
      <dsp:txXfrm>
        <a:off x="1531009" y="2242179"/>
        <a:ext cx="2530094" cy="1561105"/>
      </dsp:txXfrm>
    </dsp:sp>
    <dsp:sp modelId="{80D91E51-FD5F-40B4-8522-F9C07FCCEA25}">
      <dsp:nvSpPr>
        <dsp:cNvPr id="0" name=""/>
        <dsp:cNvSpPr/>
      </dsp:nvSpPr>
      <dsp:spPr>
        <a:xfrm>
          <a:off x="4729348" y="1582787"/>
          <a:ext cx="4526975" cy="815793"/>
        </a:xfrm>
        <a:prstGeom prst="roundRect">
          <a:avLst/>
        </a:prstGeom>
        <a:solidFill>
          <a:srgbClr val="7BC7C3"/>
        </a:solidFill>
        <a:ln w="12700" cap="flat" cmpd="sng" algn="ctr">
          <a:noFill/>
          <a:prstDash val="solid"/>
          <a:miter lim="800000"/>
        </a:ln>
        <a:effectLst/>
        <a:scene3d>
          <a:camera prst="orthographicFront"/>
          <a:lightRig rig="threePt" dir="t">
            <a:rot lat="0" lon="0" rev="7500000"/>
          </a:lightRig>
        </a:scene3d>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latin typeface="+mn-lt"/>
              <a:cs typeface="Segoe UI" panose="020B0502040204020203" pitchFamily="34" charset="0"/>
            </a:rPr>
            <a:t>Être admis dans un nouveau programme d’études</a:t>
          </a:r>
          <a:endParaRPr lang="fr-CA" sz="1600" b="1" u="sng" kern="1200" noProof="0" dirty="0">
            <a:latin typeface="+mn-lt"/>
            <a:cs typeface="Segoe UI" panose="020B0502040204020203" pitchFamily="34" charset="0"/>
          </a:endParaRPr>
        </a:p>
      </dsp:txBody>
      <dsp:txXfrm>
        <a:off x="4769172" y="1622611"/>
        <a:ext cx="4447327" cy="736145"/>
      </dsp:txXfrm>
    </dsp:sp>
    <dsp:sp modelId="{01B26191-54D1-44F8-9E56-5FF8F8983E03}">
      <dsp:nvSpPr>
        <dsp:cNvPr id="0" name=""/>
        <dsp:cNvSpPr/>
      </dsp:nvSpPr>
      <dsp:spPr>
        <a:xfrm>
          <a:off x="4731804" y="2705497"/>
          <a:ext cx="4508028" cy="741270"/>
        </a:xfrm>
        <a:prstGeom prst="roundRect">
          <a:avLst/>
        </a:prstGeom>
        <a:solidFill>
          <a:srgbClr val="7BC7C3"/>
        </a:solidFill>
        <a:ln w="12700" cap="flat" cmpd="sng" algn="ctr">
          <a:noFill/>
          <a:prstDash val="solid"/>
          <a:miter lim="800000"/>
        </a:ln>
        <a:effectLst/>
        <a:scene3d>
          <a:camera prst="orthographicFront"/>
          <a:lightRig rig="threePt" dir="t">
            <a:rot lat="0" lon="0" rev="7500000"/>
          </a:lightRig>
        </a:scene3d>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latin typeface="+mn-lt"/>
              <a:cs typeface="Segoe UI" panose="020B0502040204020203" pitchFamily="34" charset="0"/>
            </a:rPr>
            <a:t>Demander un permis de travail</a:t>
          </a:r>
        </a:p>
        <a:p>
          <a:pPr marL="0" lvl="0" indent="0" algn="ctr" defTabSz="711200">
            <a:lnSpc>
              <a:spcPct val="90000"/>
            </a:lnSpc>
            <a:spcBef>
              <a:spcPct val="0"/>
            </a:spcBef>
            <a:spcAft>
              <a:spcPct val="35000"/>
            </a:spcAft>
            <a:buNone/>
          </a:pPr>
          <a:r>
            <a:rPr lang="fr-CA" sz="1400" b="1" i="1" kern="1200" noProof="0" dirty="0">
              <a:latin typeface="+mn-lt"/>
              <a:cs typeface="Segoe UI" panose="020B0502040204020203" pitchFamily="34" charset="0"/>
            </a:rPr>
            <a:t>(si vous voulez continuer de travailler) </a:t>
          </a:r>
          <a:endParaRPr lang="fr-CA" sz="1400" b="1" i="1" u="sng" kern="1200" noProof="0" dirty="0">
            <a:latin typeface="+mn-lt"/>
            <a:cs typeface="Segoe UI" panose="020B0502040204020203" pitchFamily="34" charset="0"/>
          </a:endParaRPr>
        </a:p>
      </dsp:txBody>
      <dsp:txXfrm>
        <a:off x="4767990" y="2741683"/>
        <a:ext cx="4435656" cy="668898"/>
      </dsp:txXfrm>
    </dsp:sp>
    <dsp:sp modelId="{12BF123A-4F36-4091-870F-23569A986A71}">
      <dsp:nvSpPr>
        <dsp:cNvPr id="0" name=""/>
        <dsp:cNvSpPr/>
      </dsp:nvSpPr>
      <dsp:spPr>
        <a:xfrm>
          <a:off x="4645085" y="3906724"/>
          <a:ext cx="4552859" cy="737409"/>
        </a:xfrm>
        <a:prstGeom prst="roundRect">
          <a:avLst/>
        </a:prstGeom>
        <a:solidFill>
          <a:srgbClr val="7BC7C3"/>
        </a:solidFill>
        <a:ln w="12700" cap="flat" cmpd="sng" algn="ctr">
          <a:noFill/>
          <a:prstDash val="solid"/>
          <a:miter lim="800000"/>
        </a:ln>
        <a:effectLst/>
        <a:scene3d>
          <a:camera prst="orthographicFront"/>
          <a:lightRig rig="threePt" dir="t">
            <a:rot lat="0" lon="0" rev="7500000"/>
          </a:lightRig>
        </a:scene3d>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CA" sz="1600" b="1" kern="1200" noProof="0" dirty="0">
              <a:latin typeface="+mn-lt"/>
              <a:cs typeface="Segoe UI" panose="020B0502040204020203" pitchFamily="34" charset="0"/>
            </a:rPr>
            <a:t>Demander le statut de visiteur</a:t>
          </a:r>
        </a:p>
      </dsp:txBody>
      <dsp:txXfrm>
        <a:off x="4681082" y="3942721"/>
        <a:ext cx="4480865" cy="665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D2E7E-D70E-482A-9D1D-61EC5575A840}">
      <dsp:nvSpPr>
        <dsp:cNvPr id="0" name=""/>
        <dsp:cNvSpPr/>
      </dsp:nvSpPr>
      <dsp:spPr>
        <a:xfrm>
          <a:off x="1133305" y="0"/>
          <a:ext cx="1803290" cy="1803564"/>
        </a:xfrm>
        <a:prstGeom prst="circularArrow">
          <a:avLst>
            <a:gd name="adj1" fmla="val 10980"/>
            <a:gd name="adj2" fmla="val 1142322"/>
            <a:gd name="adj3" fmla="val 4500000"/>
            <a:gd name="adj4" fmla="val 10800000"/>
            <a:gd name="adj5" fmla="val 12500"/>
          </a:avLst>
        </a:prstGeom>
        <a:solidFill>
          <a:srgbClr val="78C2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7DC9E-BCB6-4DDB-8177-B4F38A805994}">
      <dsp:nvSpPr>
        <dsp:cNvPr id="0" name=""/>
        <dsp:cNvSpPr/>
      </dsp:nvSpPr>
      <dsp:spPr>
        <a:xfrm>
          <a:off x="1532823" y="813480"/>
          <a:ext cx="1002053" cy="500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kern="1200" dirty="0"/>
            <a:t>santé</a:t>
          </a:r>
        </a:p>
      </dsp:txBody>
      <dsp:txXfrm>
        <a:off x="1532823" y="813480"/>
        <a:ext cx="1002053" cy="500906"/>
      </dsp:txXfrm>
    </dsp:sp>
    <dsp:sp modelId="{0912E5F7-B179-4A81-B73A-9298A111CBD1}">
      <dsp:nvSpPr>
        <dsp:cNvPr id="0" name=""/>
        <dsp:cNvSpPr/>
      </dsp:nvSpPr>
      <dsp:spPr>
        <a:xfrm>
          <a:off x="632448" y="1036281"/>
          <a:ext cx="1803290" cy="1803564"/>
        </a:xfrm>
        <a:prstGeom prst="leftCircularArrow">
          <a:avLst>
            <a:gd name="adj1" fmla="val 10980"/>
            <a:gd name="adj2" fmla="val 1142322"/>
            <a:gd name="adj3" fmla="val 6300000"/>
            <a:gd name="adj4" fmla="val 18900000"/>
            <a:gd name="adj5" fmla="val 12500"/>
          </a:avLst>
        </a:prstGeom>
        <a:solidFill>
          <a:srgbClr val="439C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A7E47-A980-4EF5-838A-F7145BCB62E4}">
      <dsp:nvSpPr>
        <dsp:cNvPr id="0" name=""/>
        <dsp:cNvSpPr/>
      </dsp:nvSpPr>
      <dsp:spPr>
        <a:xfrm>
          <a:off x="1065172" y="1890930"/>
          <a:ext cx="1002053" cy="500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kern="1200" dirty="0"/>
            <a:t>sécurité</a:t>
          </a:r>
        </a:p>
      </dsp:txBody>
      <dsp:txXfrm>
        <a:off x="1065172" y="1890930"/>
        <a:ext cx="1002053" cy="500906"/>
      </dsp:txXfrm>
    </dsp:sp>
    <dsp:sp modelId="{70FF06E3-DB78-486D-89C0-CEA9306CC3B6}">
      <dsp:nvSpPr>
        <dsp:cNvPr id="0" name=""/>
        <dsp:cNvSpPr/>
      </dsp:nvSpPr>
      <dsp:spPr>
        <a:xfrm>
          <a:off x="1293537" y="2196572"/>
          <a:ext cx="1549305" cy="1549926"/>
        </a:xfrm>
        <a:prstGeom prst="blockArc">
          <a:avLst>
            <a:gd name="adj1" fmla="val 13500000"/>
            <a:gd name="adj2" fmla="val 10800000"/>
            <a:gd name="adj3" fmla="val 12740"/>
          </a:avLst>
        </a:prstGeom>
        <a:solidFill>
          <a:srgbClr val="FADD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48C6D5-DFB1-492A-B1EC-F9A70C3C9DFF}">
      <dsp:nvSpPr>
        <dsp:cNvPr id="0" name=""/>
        <dsp:cNvSpPr/>
      </dsp:nvSpPr>
      <dsp:spPr>
        <a:xfrm>
          <a:off x="1553351" y="3005342"/>
          <a:ext cx="1002053" cy="500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kern="1200" dirty="0"/>
            <a:t>frais</a:t>
          </a:r>
        </a:p>
      </dsp:txBody>
      <dsp:txXfrm>
        <a:off x="1553351" y="3005342"/>
        <a:ext cx="1002053" cy="500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8EE29-F09D-4768-B744-DBCE6AECC12A}">
      <dsp:nvSpPr>
        <dsp:cNvPr id="0" name=""/>
        <dsp:cNvSpPr/>
      </dsp:nvSpPr>
      <dsp:spPr>
        <a:xfrm>
          <a:off x="0" y="0"/>
          <a:ext cx="8978833" cy="4863831"/>
        </a:xfrm>
        <a:prstGeom prst="roundRect">
          <a:avLst>
            <a:gd name="adj" fmla="val 10000"/>
          </a:avLst>
        </a:prstGeom>
        <a:noFill/>
        <a:ln>
          <a:noFill/>
        </a:ln>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CA" sz="3600" b="1" kern="1200" noProof="0" dirty="0">
              <a:solidFill>
                <a:srgbClr val="005A9B"/>
              </a:solidFill>
              <a:latin typeface="+mn-lt"/>
              <a:ea typeface="Arial Unicode MS" panose="020B0604020202020204" pitchFamily="34" charset="-128"/>
              <a:cs typeface="Segoe UI" panose="020B0502040204020203" pitchFamily="34" charset="0"/>
              <a:hlinkClick xmlns:r="http://schemas.openxmlformats.org/officeDocument/2006/relationships" r:id="rId1"/>
            </a:rPr>
            <a:t>Classification nationale des professions </a:t>
          </a:r>
          <a:r>
            <a:rPr lang="fr-CA" sz="3600" b="1" kern="1200" noProof="0" dirty="0">
              <a:solidFill>
                <a:srgbClr val="005A9B"/>
              </a:solidFill>
              <a:latin typeface="+mn-lt"/>
              <a:ea typeface="Segoe UI" panose="020B0502040204020203" pitchFamily="34" charset="0"/>
              <a:cs typeface="Segoe UI" panose="020B0502040204020203" pitchFamily="34" charset="0"/>
            </a:rPr>
            <a:t>(CNP)</a:t>
          </a:r>
          <a:endParaRPr lang="fr-CA" sz="3600" kern="1200" noProof="0" dirty="0">
            <a:solidFill>
              <a:srgbClr val="005A9B"/>
            </a:solidFill>
            <a:latin typeface="+mn-lt"/>
          </a:endParaRPr>
        </a:p>
      </dsp:txBody>
      <dsp:txXfrm>
        <a:off x="0" y="0"/>
        <a:ext cx="8978833" cy="1459149"/>
      </dsp:txXfrm>
    </dsp:sp>
    <dsp:sp modelId="{B3CAC8B6-B242-4193-B1A2-38FEAC147ACA}">
      <dsp:nvSpPr>
        <dsp:cNvPr id="0" name=""/>
        <dsp:cNvSpPr/>
      </dsp:nvSpPr>
      <dsp:spPr>
        <a:xfrm>
          <a:off x="897883" y="1460069"/>
          <a:ext cx="7183066" cy="562677"/>
        </a:xfrm>
        <a:prstGeom prst="roundRect">
          <a:avLst>
            <a:gd name="adj" fmla="val 10000"/>
          </a:avLst>
        </a:prstGeom>
        <a:solidFill>
          <a:srgbClr val="7BBAE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CA" sz="2000" b="1" kern="1200" noProof="0" dirty="0">
              <a:solidFill>
                <a:schemeClr val="tx1"/>
              </a:solidFill>
              <a:latin typeface="+mn-lt"/>
              <a:cs typeface="Segoe UI" panose="020B0502040204020203" pitchFamily="34" charset="0"/>
            </a:rPr>
            <a:t>Niveau 0 :</a:t>
          </a:r>
          <a:r>
            <a:rPr lang="fr-CA" sz="2000" kern="1200" noProof="0" dirty="0">
              <a:solidFill>
                <a:schemeClr val="tx1"/>
              </a:solidFill>
              <a:latin typeface="+mn-lt"/>
              <a:cs typeface="Segoe UI" panose="020B0502040204020203" pitchFamily="34" charset="0"/>
            </a:rPr>
            <a:t> postes de gestion</a:t>
          </a:r>
          <a:endParaRPr lang="fr-CA" sz="2000" kern="1200" noProof="0" dirty="0">
            <a:solidFill>
              <a:schemeClr val="tx1"/>
            </a:solidFill>
            <a:latin typeface="+mn-lt"/>
          </a:endParaRPr>
        </a:p>
      </dsp:txBody>
      <dsp:txXfrm>
        <a:off x="914363" y="1476549"/>
        <a:ext cx="7150106" cy="529717"/>
      </dsp:txXfrm>
    </dsp:sp>
    <dsp:sp modelId="{A45163C2-F83F-4681-A7D3-B4A596A834AD}">
      <dsp:nvSpPr>
        <dsp:cNvPr id="0" name=""/>
        <dsp:cNvSpPr/>
      </dsp:nvSpPr>
      <dsp:spPr>
        <a:xfrm>
          <a:off x="897883" y="2109312"/>
          <a:ext cx="7183066" cy="562677"/>
        </a:xfrm>
        <a:prstGeom prst="roundRect">
          <a:avLst>
            <a:gd name="adj" fmla="val 10000"/>
          </a:avLst>
        </a:prstGeom>
        <a:solidFill>
          <a:srgbClr val="7BBAE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1866900">
            <a:lnSpc>
              <a:spcPct val="90000"/>
            </a:lnSpc>
            <a:spcBef>
              <a:spcPct val="0"/>
            </a:spcBef>
            <a:spcAft>
              <a:spcPct val="35000"/>
            </a:spcAft>
            <a:buNone/>
          </a:pPr>
          <a:r>
            <a:rPr lang="fr-CA" sz="2000" b="1" kern="1200" noProof="0" dirty="0">
              <a:solidFill>
                <a:schemeClr val="tx1"/>
              </a:solidFill>
              <a:latin typeface="+mn-lt"/>
              <a:cs typeface="Segoe UI" panose="020B0502040204020203" pitchFamily="34" charset="0"/>
            </a:rPr>
            <a:t>Niveau A :</a:t>
          </a:r>
          <a:r>
            <a:rPr lang="fr-CA" sz="2000" kern="1200" noProof="0" dirty="0">
              <a:solidFill>
                <a:schemeClr val="tx1"/>
              </a:solidFill>
              <a:latin typeface="+mn-lt"/>
              <a:cs typeface="Segoe UI" panose="020B0502040204020203" pitchFamily="34" charset="0"/>
            </a:rPr>
            <a:t> postes professionnels</a:t>
          </a:r>
          <a:endParaRPr lang="fr-CA" sz="2000" kern="1200" noProof="0" dirty="0">
            <a:solidFill>
              <a:schemeClr val="tx1"/>
            </a:solidFill>
            <a:latin typeface="+mn-lt"/>
          </a:endParaRPr>
        </a:p>
      </dsp:txBody>
      <dsp:txXfrm>
        <a:off x="914363" y="2125792"/>
        <a:ext cx="7150106" cy="529717"/>
      </dsp:txXfrm>
    </dsp:sp>
    <dsp:sp modelId="{C1AEB0E1-1C64-4364-82F4-71ED4415CBA9}">
      <dsp:nvSpPr>
        <dsp:cNvPr id="0" name=""/>
        <dsp:cNvSpPr/>
      </dsp:nvSpPr>
      <dsp:spPr>
        <a:xfrm>
          <a:off x="897883" y="2758555"/>
          <a:ext cx="7183066" cy="562677"/>
        </a:xfrm>
        <a:prstGeom prst="roundRect">
          <a:avLst>
            <a:gd name="adj" fmla="val 10000"/>
          </a:avLst>
        </a:prstGeom>
        <a:solidFill>
          <a:srgbClr val="7BBAE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933450">
            <a:lnSpc>
              <a:spcPct val="90000"/>
            </a:lnSpc>
            <a:spcBef>
              <a:spcPct val="0"/>
            </a:spcBef>
            <a:spcAft>
              <a:spcPct val="35000"/>
            </a:spcAft>
            <a:buNone/>
          </a:pPr>
          <a:r>
            <a:rPr lang="fr-CA" sz="2000" b="1" kern="1200" noProof="0" dirty="0">
              <a:solidFill>
                <a:schemeClr val="tx1"/>
              </a:solidFill>
              <a:latin typeface="+mn-lt"/>
              <a:cs typeface="Segoe UI" panose="020B0502040204020203" pitchFamily="34" charset="0"/>
            </a:rPr>
            <a:t>Niveau B :</a:t>
          </a:r>
          <a:r>
            <a:rPr lang="fr-CA" sz="2000" kern="1200" noProof="0" dirty="0">
              <a:solidFill>
                <a:schemeClr val="tx1"/>
              </a:solidFill>
              <a:latin typeface="+mn-lt"/>
              <a:cs typeface="Segoe UI" panose="020B0502040204020203" pitchFamily="34" charset="0"/>
            </a:rPr>
            <a:t> emplois techniques ou spécialisés</a:t>
          </a:r>
        </a:p>
      </dsp:txBody>
      <dsp:txXfrm>
        <a:off x="914363" y="2775035"/>
        <a:ext cx="7150106" cy="529717"/>
      </dsp:txXfrm>
    </dsp:sp>
    <dsp:sp modelId="{15E36E02-F697-4D27-B42A-AAB98B31CD7C}">
      <dsp:nvSpPr>
        <dsp:cNvPr id="0" name=""/>
        <dsp:cNvSpPr/>
      </dsp:nvSpPr>
      <dsp:spPr>
        <a:xfrm>
          <a:off x="897883" y="3407798"/>
          <a:ext cx="7183066" cy="562677"/>
        </a:xfrm>
        <a:prstGeom prst="roundRect">
          <a:avLst>
            <a:gd name="adj" fmla="val 10000"/>
          </a:avLst>
        </a:prstGeom>
        <a:solidFill>
          <a:srgbClr val="BDE1D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711200">
            <a:lnSpc>
              <a:spcPct val="90000"/>
            </a:lnSpc>
            <a:spcBef>
              <a:spcPct val="0"/>
            </a:spcBef>
            <a:spcAft>
              <a:spcPct val="35000"/>
            </a:spcAft>
            <a:buNone/>
          </a:pPr>
          <a:r>
            <a:rPr lang="fr-CA" sz="2000" b="1" kern="1200" noProof="0" dirty="0">
              <a:solidFill>
                <a:schemeClr val="tx1"/>
              </a:solidFill>
              <a:latin typeface="+mn-lt"/>
            </a:rPr>
            <a:t>Niveau C :</a:t>
          </a:r>
          <a:r>
            <a:rPr lang="fr-CA" sz="2000" kern="1200" noProof="0" dirty="0">
              <a:solidFill>
                <a:schemeClr val="tx1"/>
              </a:solidFill>
              <a:latin typeface="+mn-lt"/>
            </a:rPr>
            <a:t> emplois de spécialisation moyenne</a:t>
          </a:r>
          <a:endParaRPr lang="fr-CA" sz="2000" kern="1200" noProof="0" dirty="0">
            <a:solidFill>
              <a:schemeClr val="tx1"/>
            </a:solidFill>
            <a:latin typeface="+mn-lt"/>
            <a:cs typeface="Segoe UI" panose="020B0502040204020203" pitchFamily="34" charset="0"/>
          </a:endParaRPr>
        </a:p>
      </dsp:txBody>
      <dsp:txXfrm>
        <a:off x="914363" y="3424278"/>
        <a:ext cx="7150106" cy="529717"/>
      </dsp:txXfrm>
    </dsp:sp>
    <dsp:sp modelId="{FD39E123-37DD-4D67-9DAA-5577F06533B6}">
      <dsp:nvSpPr>
        <dsp:cNvPr id="0" name=""/>
        <dsp:cNvSpPr/>
      </dsp:nvSpPr>
      <dsp:spPr>
        <a:xfrm>
          <a:off x="897883" y="4057041"/>
          <a:ext cx="7183066" cy="562677"/>
        </a:xfrm>
        <a:prstGeom prst="roundRect">
          <a:avLst>
            <a:gd name="adj" fmla="val 10000"/>
          </a:avLst>
        </a:prstGeom>
        <a:solidFill>
          <a:srgbClr val="BDE1D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CA" sz="2000" b="1" kern="1200" noProof="0" dirty="0">
              <a:solidFill>
                <a:schemeClr val="tx1"/>
              </a:solidFill>
              <a:latin typeface="+mn-lt"/>
            </a:rPr>
            <a:t>Niveau D :</a:t>
          </a:r>
          <a:r>
            <a:rPr lang="fr-CA" sz="2000" kern="1200" noProof="0" dirty="0">
              <a:solidFill>
                <a:schemeClr val="tx1"/>
              </a:solidFill>
              <a:latin typeface="+mn-lt"/>
            </a:rPr>
            <a:t> emplois de premier échelon</a:t>
          </a:r>
          <a:endParaRPr lang="fr-CA" sz="2000" kern="1200" noProof="0" dirty="0">
            <a:solidFill>
              <a:schemeClr val="tx1"/>
            </a:solidFill>
            <a:latin typeface="+mn-lt"/>
            <a:cs typeface="Segoe UI" panose="020B0502040204020203" pitchFamily="34" charset="0"/>
          </a:endParaRPr>
        </a:p>
      </dsp:txBody>
      <dsp:txXfrm>
        <a:off x="914363" y="4073521"/>
        <a:ext cx="7150106" cy="529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71893-4FF9-490A-B7BC-726AC880CF37}">
      <dsp:nvSpPr>
        <dsp:cNvPr id="0" name=""/>
        <dsp:cNvSpPr/>
      </dsp:nvSpPr>
      <dsp:spPr>
        <a:xfrm>
          <a:off x="0" y="903391"/>
          <a:ext cx="2206309" cy="2206309"/>
        </a:xfrm>
        <a:prstGeom prst="ellipse">
          <a:avLst/>
        </a:prstGeom>
        <a:solidFill>
          <a:srgbClr val="8DDFCD"/>
        </a:solidFill>
        <a:ln w="12700" cap="flat" cmpd="sng" algn="ctr">
          <a:noFill/>
          <a:prstDash val="solid"/>
          <a:miter lim="800000"/>
        </a:ln>
        <a:effectLst/>
        <a:scene3d>
          <a:camera prst="orthographicFront">
            <a:rot lat="0" lon="0" rev="0"/>
          </a:camera>
          <a:lightRig rig="contrasting" dir="t">
            <a:rot lat="0" lon="0" rev="1200000"/>
          </a:lightRig>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CA" sz="1700" b="1" kern="1200" noProof="0" dirty="0">
              <a:latin typeface="+mn-lt"/>
              <a:cs typeface="Segoe UI" panose="020B0502040204020203" pitchFamily="34" charset="0"/>
              <a:hlinkClick xmlns:r="http://schemas.openxmlformats.org/officeDocument/2006/relationships" r:id="rId1"/>
            </a:rPr>
            <a:t>Points de base</a:t>
          </a:r>
          <a:endParaRPr lang="fr-CA" sz="1700" b="1" kern="1200" noProof="0" dirty="0">
            <a:latin typeface="+mn-lt"/>
            <a:cs typeface="Segoe UI" panose="020B0502040204020203" pitchFamily="34" charset="0"/>
          </a:endParaRPr>
        </a:p>
      </dsp:txBody>
      <dsp:txXfrm>
        <a:off x="323106" y="1226497"/>
        <a:ext cx="1560097" cy="1560097"/>
      </dsp:txXfrm>
    </dsp:sp>
    <dsp:sp modelId="{1BBD40C4-A773-4850-BD83-1D9535D22ABF}">
      <dsp:nvSpPr>
        <dsp:cNvPr id="0" name=""/>
        <dsp:cNvSpPr/>
      </dsp:nvSpPr>
      <dsp:spPr>
        <a:xfrm>
          <a:off x="2389646" y="1792062"/>
          <a:ext cx="426920" cy="451604"/>
        </a:xfrm>
        <a:prstGeom prst="mathPlus">
          <a:avLst/>
        </a:prstGeom>
        <a:solidFill>
          <a:srgbClr val="565A5C"/>
        </a:solidFill>
        <a:ln w="12700" cap="flat" cmpd="sng" algn="ctr">
          <a:noFill/>
          <a:prstDash val="solid"/>
          <a:miter lim="800000"/>
        </a:ln>
        <a:effectLst/>
        <a:scene3d>
          <a:camera prst="orthographicFront">
            <a:rot lat="0" lon="0" rev="0"/>
          </a:camera>
          <a:lightRig rig="contrasting" dir="t">
            <a:rot lat="0" lon="0" rev="1200000"/>
          </a:lightRig>
        </a:scene3d>
        <a:sp3d z="-182000"/>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CA" sz="700" kern="1200" noProof="0" dirty="0"/>
        </a:p>
      </dsp:txBody>
      <dsp:txXfrm>
        <a:off x="2446234" y="1967658"/>
        <a:ext cx="313744" cy="100412"/>
      </dsp:txXfrm>
    </dsp:sp>
    <dsp:sp modelId="{DC101567-42C2-4869-B465-EB46C1DCA414}">
      <dsp:nvSpPr>
        <dsp:cNvPr id="0" name=""/>
        <dsp:cNvSpPr/>
      </dsp:nvSpPr>
      <dsp:spPr>
        <a:xfrm>
          <a:off x="2982308" y="916849"/>
          <a:ext cx="2206309" cy="2206309"/>
        </a:xfrm>
        <a:prstGeom prst="ellipse">
          <a:avLst/>
        </a:prstGeom>
        <a:solidFill>
          <a:srgbClr val="34BB9D"/>
        </a:solidFill>
        <a:ln w="12700" cap="flat" cmpd="sng" algn="ctr">
          <a:noFill/>
          <a:prstDash val="solid"/>
          <a:miter lim="800000"/>
        </a:ln>
        <a:effectLst/>
        <a:scene3d>
          <a:camera prst="orthographicFront">
            <a:rot lat="0" lon="0" rev="0"/>
          </a:camera>
          <a:lightRig rig="contrasting" dir="t">
            <a:rot lat="0" lon="0" rev="1200000"/>
          </a:lightRig>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CA" sz="1700" b="1" kern="1200" noProof="0" dirty="0">
              <a:latin typeface="+mn-lt"/>
              <a:cs typeface="Segoe UI" panose="020B0502040204020203" pitchFamily="34" charset="0"/>
              <a:hlinkClick xmlns:r="http://schemas.openxmlformats.org/officeDocument/2006/relationships" r:id="rId1"/>
            </a:rPr>
            <a:t>Points supplémentaires</a:t>
          </a:r>
          <a:r>
            <a:rPr lang="fr-CA" sz="1700" b="1" kern="1200" noProof="0" dirty="0">
              <a:latin typeface="+mn-lt"/>
              <a:cs typeface="Segoe UI" panose="020B0502040204020203" pitchFamily="34" charset="0"/>
            </a:rPr>
            <a:t> </a:t>
          </a:r>
        </a:p>
      </dsp:txBody>
      <dsp:txXfrm>
        <a:off x="3305414" y="1239955"/>
        <a:ext cx="1560097" cy="1560097"/>
      </dsp:txXfrm>
    </dsp:sp>
    <dsp:sp modelId="{F7355090-4541-4D0F-A43E-158C211E813E}">
      <dsp:nvSpPr>
        <dsp:cNvPr id="0" name=""/>
        <dsp:cNvSpPr/>
      </dsp:nvSpPr>
      <dsp:spPr>
        <a:xfrm>
          <a:off x="5381181" y="1788415"/>
          <a:ext cx="400098" cy="458898"/>
        </a:xfrm>
        <a:prstGeom prst="mathEqual">
          <a:avLst/>
        </a:prstGeom>
        <a:solidFill>
          <a:srgbClr val="565A5C"/>
        </a:solidFill>
        <a:ln w="12700" cap="flat" cmpd="sng" algn="ctr">
          <a:noFill/>
          <a:prstDash val="solid"/>
          <a:miter lim="800000"/>
        </a:ln>
        <a:effectLst/>
        <a:scene3d>
          <a:camera prst="orthographicFront">
            <a:rot lat="0" lon="0" rev="0"/>
          </a:camera>
          <a:lightRig rig="contrasting" dir="t">
            <a:rot lat="0" lon="0" rev="1200000"/>
          </a:lightRig>
        </a:scene3d>
        <a:sp3d z="-182000"/>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CA" sz="1900" kern="1200" noProof="0" dirty="0"/>
        </a:p>
      </dsp:txBody>
      <dsp:txXfrm>
        <a:off x="5434214" y="1882948"/>
        <a:ext cx="294032" cy="269832"/>
      </dsp:txXfrm>
    </dsp:sp>
    <dsp:sp modelId="{353D265A-1FD1-4463-BB86-399FC75D4A9D}">
      <dsp:nvSpPr>
        <dsp:cNvPr id="0" name=""/>
        <dsp:cNvSpPr/>
      </dsp:nvSpPr>
      <dsp:spPr>
        <a:xfrm>
          <a:off x="5964617" y="903391"/>
          <a:ext cx="2206309" cy="2206309"/>
        </a:xfrm>
        <a:prstGeom prst="ellipse">
          <a:avLst/>
        </a:prstGeom>
        <a:solidFill>
          <a:srgbClr val="A4D8D6"/>
        </a:solidFill>
        <a:ln w="114300" cap="flat" cmpd="sng" algn="ctr">
          <a:noFill/>
          <a:prstDash val="solid"/>
          <a:miter lim="800000"/>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CA" sz="1700" b="1" kern="1200" noProof="0" dirty="0">
              <a:solidFill>
                <a:schemeClr val="tx1"/>
              </a:solidFill>
              <a:latin typeface="+mn-lt"/>
              <a:cs typeface="Segoe UI" panose="020B0502040204020203" pitchFamily="34" charset="0"/>
            </a:rPr>
            <a:t>Note totale</a:t>
          </a:r>
        </a:p>
      </dsp:txBody>
      <dsp:txXfrm>
        <a:off x="6287723" y="1226497"/>
        <a:ext cx="1560097" cy="156009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815374" y="0"/>
            <a:ext cx="2918831" cy="495029"/>
          </a:xfrm>
          <a:prstGeom prst="rect">
            <a:avLst/>
          </a:prstGeom>
        </p:spPr>
        <p:txBody>
          <a:bodyPr vert="horz" lIns="93177" tIns="46589" rIns="93177" bIns="46589" rtlCol="0"/>
          <a:lstStyle>
            <a:lvl1pPr algn="r">
              <a:defRPr sz="1200"/>
            </a:lvl1pPr>
          </a:lstStyle>
          <a:p>
            <a:fld id="{2F30111D-E5E4-4A11-9606-10A62E741B3F}" type="datetimeFigureOut">
              <a:rPr lang="en-CA" smtClean="0"/>
              <a:t>2020-11-12</a:t>
            </a:fld>
            <a:endParaRPr lang="en-CA" dirty="0"/>
          </a:p>
        </p:txBody>
      </p:sp>
      <p:sp>
        <p:nvSpPr>
          <p:cNvPr id="4" name="Footer Placeholder 3"/>
          <p:cNvSpPr>
            <a:spLocks noGrp="1"/>
          </p:cNvSpPr>
          <p:nvPr>
            <p:ph type="ftr" sz="quarter" idx="2"/>
          </p:nvPr>
        </p:nvSpPr>
        <p:spPr>
          <a:xfrm>
            <a:off x="0" y="9371286"/>
            <a:ext cx="2918831" cy="495028"/>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15374" y="9371286"/>
            <a:ext cx="2918831" cy="495028"/>
          </a:xfrm>
          <a:prstGeom prst="rect">
            <a:avLst/>
          </a:prstGeom>
        </p:spPr>
        <p:txBody>
          <a:bodyPr vert="horz" lIns="93177" tIns="46589" rIns="93177" bIns="46589" rtlCol="0" anchor="b"/>
          <a:lstStyle>
            <a:lvl1pPr algn="r">
              <a:defRPr sz="1200"/>
            </a:lvl1pPr>
          </a:lstStyle>
          <a:p>
            <a:fld id="{F47A5659-6AC9-427B-8685-6081424102B8}" type="slidenum">
              <a:rPr lang="en-CA" smtClean="0"/>
              <a:t>‹N°›</a:t>
            </a:fld>
            <a:endParaRPr lang="en-CA" dirty="0"/>
          </a:p>
        </p:txBody>
      </p:sp>
    </p:spTree>
    <p:extLst>
      <p:ext uri="{BB962C8B-B14F-4D97-AF65-F5344CB8AC3E}">
        <p14:creationId xmlns:p14="http://schemas.microsoft.com/office/powerpoint/2010/main" val="2224505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15374" y="0"/>
            <a:ext cx="2918831" cy="495029"/>
          </a:xfrm>
          <a:prstGeom prst="rect">
            <a:avLst/>
          </a:prstGeom>
        </p:spPr>
        <p:txBody>
          <a:bodyPr vert="horz" lIns="93177" tIns="46589" rIns="93177" bIns="46589" rtlCol="0"/>
          <a:lstStyle>
            <a:lvl1pPr algn="r">
              <a:defRPr sz="1200"/>
            </a:lvl1pPr>
          </a:lstStyle>
          <a:p>
            <a:fld id="{09460F7B-CF1A-6649-B00E-9459473DE00F}" type="datetimeFigureOut">
              <a:rPr lang="en-US" smtClean="0"/>
              <a:t>11/12/2020</a:t>
            </a:fld>
            <a:endParaRPr lang="en-US"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4" y="9371286"/>
            <a:ext cx="2918831" cy="495028"/>
          </a:xfrm>
          <a:prstGeom prst="rect">
            <a:avLst/>
          </a:prstGeom>
        </p:spPr>
        <p:txBody>
          <a:bodyPr vert="horz" lIns="93177" tIns="46589" rIns="93177" bIns="46589" rtlCol="0" anchor="b"/>
          <a:lstStyle>
            <a:lvl1pPr algn="r">
              <a:defRPr sz="1200"/>
            </a:lvl1pPr>
          </a:lstStyle>
          <a:p>
            <a:fld id="{8317E7BD-B901-A14F-86F1-435D331B3589}" type="slidenum">
              <a:rPr lang="en-US" smtClean="0"/>
              <a:t>‹N°›</a:t>
            </a:fld>
            <a:endParaRPr lang="en-US" dirty="0"/>
          </a:p>
        </p:txBody>
      </p:sp>
    </p:spTree>
    <p:extLst>
      <p:ext uri="{BB962C8B-B14F-4D97-AF65-F5344CB8AC3E}">
        <p14:creationId xmlns:p14="http://schemas.microsoft.com/office/powerpoint/2010/main" val="21409949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09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1233488"/>
            <a:ext cx="5916613" cy="3328987"/>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sz="1200" dirty="0"/>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5948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11</a:t>
            </a:fld>
            <a:endParaRPr lang="en-US" dirty="0"/>
          </a:p>
        </p:txBody>
      </p:sp>
    </p:spTree>
    <p:extLst>
      <p:ext uri="{BB962C8B-B14F-4D97-AF65-F5344CB8AC3E}">
        <p14:creationId xmlns:p14="http://schemas.microsoft.com/office/powerpoint/2010/main" val="384236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12</a:t>
            </a:fld>
            <a:endParaRPr lang="en-US" dirty="0"/>
          </a:p>
        </p:txBody>
      </p:sp>
    </p:spTree>
    <p:extLst>
      <p:ext uri="{BB962C8B-B14F-4D97-AF65-F5344CB8AC3E}">
        <p14:creationId xmlns:p14="http://schemas.microsoft.com/office/powerpoint/2010/main" val="1517086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A" dirty="0"/>
              <a:t>Les restrictions de voyage, les interruptions de service et les conditions de pays à l’étranger peuvent ne pas permettre à une personne de présenter une demande complète pour le moment.</a:t>
            </a:r>
          </a:p>
          <a:p>
            <a:pPr marL="0" indent="0">
              <a:buFont typeface="Arial" panose="020B0604020202020204" pitchFamily="34" charset="0"/>
              <a:buNone/>
            </a:pPr>
            <a:endParaRPr lang="fr-CA" dirty="0"/>
          </a:p>
          <a:p>
            <a:pPr marL="0" indent="0">
              <a:buFont typeface="Arial" panose="020B0604020202020204" pitchFamily="34" charset="0"/>
              <a:buNone/>
            </a:pPr>
            <a:r>
              <a:rPr lang="fr-CA" dirty="0"/>
              <a:t>IRCC continue néanmoins d’accepter et de traiter les demandes électroniques de permis d’études, de permis de travail et de prolongation.</a:t>
            </a:r>
          </a:p>
          <a:p>
            <a:pPr marL="0" indent="0">
              <a:buFont typeface="Arial" panose="020B0604020202020204" pitchFamily="34" charset="0"/>
              <a:buNone/>
            </a:pPr>
            <a:endParaRPr lang="fr-CA" dirty="0"/>
          </a:p>
          <a:p>
            <a:pPr marL="0" indent="0">
              <a:buFont typeface="Arial" panose="020B0604020202020204" pitchFamily="34" charset="0"/>
              <a:buNone/>
            </a:pPr>
            <a:r>
              <a:rPr lang="fr-CA" dirty="0"/>
              <a:t>Aucune demande en cours ne sera classée ou refusée en raison d’un manque de documentation ou d’incapacité de compléter le processus de demande à temps, comme la fin d’un examen médical d’immigration. Une note explicative doit être présentée si la demande est incomplète. </a:t>
            </a:r>
          </a:p>
          <a:p>
            <a:pPr marL="0" indent="0">
              <a:buFont typeface="Arial" panose="020B0604020202020204" pitchFamily="34" charset="0"/>
              <a:buNone/>
            </a:pPr>
            <a:endParaRPr lang="fr-CA" dirty="0"/>
          </a:p>
          <a:p>
            <a:pPr marL="0" indent="0">
              <a:buFont typeface="Arial" panose="020B0604020202020204" pitchFamily="34" charset="0"/>
              <a:buNone/>
            </a:pPr>
            <a:r>
              <a:rPr lang="fr-CA" dirty="0"/>
              <a:t>Un délai de 90 jours sera accordé au demandeur pour qu’il se conforme aux exigences.</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13</a:t>
            </a:fld>
            <a:endParaRPr lang="en-US" dirty="0"/>
          </a:p>
        </p:txBody>
      </p:sp>
    </p:spTree>
    <p:extLst>
      <p:ext uri="{BB962C8B-B14F-4D97-AF65-F5344CB8AC3E}">
        <p14:creationId xmlns:p14="http://schemas.microsoft.com/office/powerpoint/2010/main" val="391913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cs typeface="Arial" panose="020B0604020202020204" pitchFamily="34" charset="0"/>
              </a:rPr>
              <a:t>Cette</a:t>
            </a:r>
            <a:r>
              <a:rPr lang="en-CA" sz="1200" dirty="0">
                <a:cs typeface="Arial" panose="020B0604020202020204" pitchFamily="34" charset="0"/>
              </a:rPr>
              <a:t> dispense </a:t>
            </a:r>
            <a:r>
              <a:rPr lang="en-CA" sz="1200" dirty="0" err="1">
                <a:cs typeface="Arial" panose="020B0604020202020204" pitchFamily="34" charset="0"/>
              </a:rPr>
              <a:t>s’applique</a:t>
            </a:r>
            <a:r>
              <a:rPr lang="en-CA" sz="1200" dirty="0">
                <a:cs typeface="Arial" panose="020B0604020202020204" pitchFamily="34" charset="0"/>
              </a:rPr>
              <a:t> </a:t>
            </a:r>
            <a:r>
              <a:rPr lang="en-CA" sz="1200" dirty="0" err="1">
                <a:cs typeface="Arial" panose="020B0604020202020204" pitchFamily="34" charset="0"/>
              </a:rPr>
              <a:t>même</a:t>
            </a:r>
            <a:r>
              <a:rPr lang="en-CA" sz="1200" dirty="0">
                <a:cs typeface="Arial" panose="020B0604020202020204" pitchFamily="34" charset="0"/>
              </a:rPr>
              <a:t> </a:t>
            </a:r>
            <a:r>
              <a:rPr lang="en-CA" sz="1200" dirty="0" err="1">
                <a:cs typeface="Arial" panose="020B0604020202020204" pitchFamily="34" charset="0"/>
              </a:rPr>
              <a:t>si</a:t>
            </a:r>
            <a:r>
              <a:rPr lang="en-CA" sz="1200" dirty="0">
                <a:cs typeface="Arial" panose="020B0604020202020204" pitchFamily="34" charset="0"/>
              </a:rPr>
              <a:t> le </a:t>
            </a:r>
            <a:r>
              <a:rPr lang="en-CA" sz="1200" dirty="0" err="1">
                <a:cs typeface="Arial" panose="020B0604020202020204" pitchFamily="34" charset="0"/>
              </a:rPr>
              <a:t>formulaire</a:t>
            </a:r>
            <a:r>
              <a:rPr lang="en-CA" sz="1200" dirty="0">
                <a:cs typeface="Arial" panose="020B0604020202020204" pitchFamily="34" charset="0"/>
              </a:rPr>
              <a:t> </a:t>
            </a:r>
            <a:r>
              <a:rPr lang="en-CA" sz="1200" dirty="0" err="1">
                <a:cs typeface="Arial" panose="020B0604020202020204" pitchFamily="34" charset="0"/>
              </a:rPr>
              <a:t>indique</a:t>
            </a:r>
            <a:r>
              <a:rPr lang="en-CA" sz="1200" dirty="0">
                <a:cs typeface="Arial" panose="020B0604020202020204" pitchFamily="34" charset="0"/>
              </a:rPr>
              <a:t> que la </a:t>
            </a:r>
            <a:r>
              <a:rPr lang="en-CA" sz="1200" dirty="0" err="1">
                <a:cs typeface="Arial" panose="020B0604020202020204" pitchFamily="34" charset="0"/>
              </a:rPr>
              <a:t>biométrie</a:t>
            </a:r>
            <a:r>
              <a:rPr lang="en-CA" sz="1200" dirty="0">
                <a:cs typeface="Arial" panose="020B0604020202020204" pitchFamily="34" charset="0"/>
              </a:rPr>
              <a:t> </a:t>
            </a:r>
            <a:r>
              <a:rPr lang="en-CA" sz="1200" dirty="0" err="1">
                <a:cs typeface="Arial" panose="020B0604020202020204" pitchFamily="34" charset="0"/>
              </a:rPr>
              <a:t>est</a:t>
            </a:r>
            <a:r>
              <a:rPr lang="en-CA" sz="1200" dirty="0">
                <a:cs typeface="Arial" panose="020B0604020202020204" pitchFamily="34" charset="0"/>
              </a:rPr>
              <a:t> </a:t>
            </a:r>
            <a:r>
              <a:rPr lang="en-CA" sz="1200" dirty="0" err="1">
                <a:cs typeface="Arial" panose="020B0604020202020204" pitchFamily="34" charset="0"/>
              </a:rPr>
              <a:t>exigée</a:t>
            </a:r>
            <a:r>
              <a:rPr lang="en-CA" sz="1200" dirty="0">
                <a:cs typeface="Arial" panose="020B0604020202020204" pitchFamily="34" charset="0"/>
              </a:rPr>
              <a:t> </a:t>
            </a:r>
            <a:r>
              <a:rPr lang="en-CA" sz="1200" dirty="0" err="1">
                <a:cs typeface="Arial" panose="020B0604020202020204" pitchFamily="34" charset="0"/>
              </a:rPr>
              <a:t>ou</a:t>
            </a:r>
            <a:r>
              <a:rPr lang="en-CA" sz="1200" dirty="0">
                <a:cs typeface="Arial" panose="020B0604020202020204" pitchFamily="34" charset="0"/>
              </a:rPr>
              <a:t> encore </a:t>
            </a:r>
            <a:r>
              <a:rPr lang="en-CA" sz="1200" dirty="0" err="1">
                <a:cs typeface="Arial" panose="020B0604020202020204" pitchFamily="34" charset="0"/>
              </a:rPr>
              <a:t>notre</a:t>
            </a:r>
            <a:r>
              <a:rPr lang="en-CA" sz="1200" dirty="0">
                <a:cs typeface="Arial" panose="020B0604020202020204" pitchFamily="34" charset="0"/>
              </a:rPr>
              <a:t> </a:t>
            </a:r>
            <a:r>
              <a:rPr lang="en-CA" sz="1200" dirty="0" err="1">
                <a:cs typeface="Arial" panose="020B0604020202020204" pitchFamily="34" charset="0"/>
              </a:rPr>
              <a:t>système</a:t>
            </a:r>
            <a:r>
              <a:rPr lang="en-CA" sz="1200" dirty="0">
                <a:cs typeface="Arial" panose="020B0604020202020204" pitchFamily="34" charset="0"/>
              </a:rPr>
              <a:t> de </a:t>
            </a:r>
            <a:r>
              <a:rPr lang="en-CA" sz="1200" dirty="0" err="1">
                <a:cs typeface="Arial" panose="020B0604020202020204" pitchFamily="34" charset="0"/>
              </a:rPr>
              <a:t>demande</a:t>
            </a:r>
            <a:r>
              <a:rPr lang="en-CA" sz="1200" dirty="0">
                <a:cs typeface="Arial" panose="020B0604020202020204" pitchFamily="34" charset="0"/>
              </a:rPr>
              <a:t> </a:t>
            </a:r>
            <a:r>
              <a:rPr lang="en-CA" sz="1200" dirty="0" err="1">
                <a:cs typeface="Arial" panose="020B0604020202020204" pitchFamily="34" charset="0"/>
              </a:rPr>
              <a:t>en</a:t>
            </a:r>
            <a:r>
              <a:rPr lang="en-CA" sz="1200" dirty="0">
                <a:cs typeface="Arial" panose="020B0604020202020204" pitchFamily="34" charset="0"/>
              </a:rPr>
              <a:t> </a:t>
            </a:r>
            <a:r>
              <a:rPr lang="en-CA" sz="1200" dirty="0" err="1">
                <a:cs typeface="Arial" panose="020B0604020202020204" pitchFamily="34" charset="0"/>
              </a:rPr>
              <a:t>ligne</a:t>
            </a:r>
            <a:r>
              <a:rPr lang="en-CA" sz="1200" dirty="0">
                <a:cs typeface="Arial" panose="020B0604020202020204" pitchFamily="34" charset="0"/>
              </a:rPr>
              <a:t> </a:t>
            </a:r>
            <a:r>
              <a:rPr lang="en-CA" sz="1200" dirty="0" err="1">
                <a:cs typeface="Arial" panose="020B0604020202020204" pitchFamily="34" charset="0"/>
              </a:rPr>
              <a:t>vous</a:t>
            </a:r>
            <a:r>
              <a:rPr lang="en-CA" sz="1200" dirty="0">
                <a:cs typeface="Arial" panose="020B0604020202020204" pitchFamily="34" charset="0"/>
              </a:rPr>
              <a:t> </a:t>
            </a:r>
            <a:r>
              <a:rPr lang="en-CA" sz="1200" dirty="0" err="1">
                <a:cs typeface="Arial" panose="020B0604020202020204" pitchFamily="34" charset="0"/>
              </a:rPr>
              <a:t>informe</a:t>
            </a:r>
            <a:r>
              <a:rPr lang="en-CA" sz="1200" dirty="0">
                <a:cs typeface="Arial" panose="020B0604020202020204" pitchFamily="34" charset="0"/>
              </a:rPr>
              <a:t> que </a:t>
            </a:r>
            <a:r>
              <a:rPr lang="en-CA" sz="1200" dirty="0" err="1">
                <a:cs typeface="Arial" panose="020B0604020202020204" pitchFamily="34" charset="0"/>
              </a:rPr>
              <a:t>vous</a:t>
            </a:r>
            <a:r>
              <a:rPr lang="en-CA" sz="1200" dirty="0">
                <a:cs typeface="Arial" panose="020B0604020202020204" pitchFamily="34" charset="0"/>
              </a:rPr>
              <a:t> </a:t>
            </a:r>
            <a:r>
              <a:rPr lang="en-CA" sz="1200" dirty="0" err="1">
                <a:cs typeface="Arial" panose="020B0604020202020204" pitchFamily="34" charset="0"/>
              </a:rPr>
              <a:t>devez</a:t>
            </a:r>
            <a:r>
              <a:rPr lang="en-CA" sz="1200" dirty="0">
                <a:cs typeface="Arial" panose="020B0604020202020204" pitchFamily="34" charset="0"/>
              </a:rPr>
              <a:t> payer les </a:t>
            </a:r>
            <a:r>
              <a:rPr lang="en-CA" sz="1200" dirty="0" err="1">
                <a:cs typeface="Arial" panose="020B0604020202020204" pitchFamily="34" charset="0"/>
              </a:rPr>
              <a:t>frais</a:t>
            </a:r>
            <a:r>
              <a:rPr lang="en-CA" sz="1200" dirty="0">
                <a:cs typeface="Arial" panose="020B0604020202020204" pitchFamily="34" charset="0"/>
              </a:rPr>
              <a:t> pour la </a:t>
            </a:r>
            <a:r>
              <a:rPr lang="en-CA" sz="1200" dirty="0" err="1">
                <a:cs typeface="Arial" panose="020B0604020202020204" pitchFamily="34" charset="0"/>
              </a:rPr>
              <a:t>collecte</a:t>
            </a:r>
            <a:r>
              <a:rPr lang="en-CA" sz="1200" dirty="0">
                <a:cs typeface="Arial" panose="020B0604020202020204" pitchFamily="34" charset="0"/>
              </a:rPr>
              <a:t> de </a:t>
            </a:r>
            <a:r>
              <a:rPr lang="en-CA" sz="1200" dirty="0" err="1">
                <a:cs typeface="Arial" panose="020B0604020202020204" pitchFamily="34" charset="0"/>
              </a:rPr>
              <a:t>données</a:t>
            </a:r>
            <a:r>
              <a:rPr lang="en-CA" sz="1200" dirty="0">
                <a:cs typeface="Arial" panose="020B0604020202020204" pitchFamily="34" charset="0"/>
              </a:rPr>
              <a:t> </a:t>
            </a:r>
            <a:r>
              <a:rPr lang="en-CA" sz="1200" dirty="0" err="1">
                <a:cs typeface="Arial" panose="020B0604020202020204" pitchFamily="34" charset="0"/>
              </a:rPr>
              <a:t>biométrique</a:t>
            </a:r>
            <a:r>
              <a:rPr lang="en-CA" sz="1200" dirty="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14</a:t>
            </a:fld>
            <a:endParaRPr lang="en-US" dirty="0"/>
          </a:p>
        </p:txBody>
      </p:sp>
    </p:spTree>
    <p:extLst>
      <p:ext uri="{BB962C8B-B14F-4D97-AF65-F5344CB8AC3E}">
        <p14:creationId xmlns:p14="http://schemas.microsoft.com/office/powerpoint/2010/main" val="401662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15</a:t>
            </a:fld>
            <a:endParaRPr lang="en-US" dirty="0"/>
          </a:p>
        </p:txBody>
      </p:sp>
    </p:spTree>
    <p:extLst>
      <p:ext uri="{BB962C8B-B14F-4D97-AF65-F5344CB8AC3E}">
        <p14:creationId xmlns:p14="http://schemas.microsoft.com/office/powerpoint/2010/main" val="1036895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16</a:t>
            </a:fld>
            <a:endParaRPr lang="en-US" dirty="0"/>
          </a:p>
        </p:txBody>
      </p:sp>
    </p:spTree>
    <p:extLst>
      <p:ext uri="{BB962C8B-B14F-4D97-AF65-F5344CB8AC3E}">
        <p14:creationId xmlns:p14="http://schemas.microsoft.com/office/powerpoint/2010/main" val="979084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17</a:t>
            </a:fld>
            <a:endParaRPr lang="en-US" dirty="0"/>
          </a:p>
        </p:txBody>
      </p:sp>
    </p:spTree>
    <p:extLst>
      <p:ext uri="{BB962C8B-B14F-4D97-AF65-F5344CB8AC3E}">
        <p14:creationId xmlns:p14="http://schemas.microsoft.com/office/powerpoint/2010/main" val="2176399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Tx/>
              <a:buNone/>
            </a:pPr>
            <a:endParaRPr lang="en-CA" sz="1200" dirty="0">
              <a:solidFill>
                <a:schemeClr val="tx1">
                  <a:lumMod val="65000"/>
                  <a:lumOff val="35000"/>
                </a:schemeClr>
              </a:solidFill>
              <a:latin typeface="+mn-lt"/>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8317E7BD-B901-A14F-86F1-435D331B3589}" type="slidenum">
              <a:rPr lang="en-US" smtClean="0"/>
              <a:t>18</a:t>
            </a:fld>
            <a:endParaRPr lang="en-US" dirty="0"/>
          </a:p>
        </p:txBody>
      </p:sp>
    </p:spTree>
    <p:extLst>
      <p:ext uri="{BB962C8B-B14F-4D97-AF65-F5344CB8AC3E}">
        <p14:creationId xmlns:p14="http://schemas.microsoft.com/office/powerpoint/2010/main" val="304389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spcBef>
                <a:spcPts val="0"/>
              </a:spcBef>
              <a:spcAft>
                <a:spcPts val="1200"/>
              </a:spcAft>
              <a:buFont typeface="Arial" panose="020B0604020202020204" pitchFamily="34" charset="0"/>
              <a:buNone/>
            </a:pPr>
            <a:r>
              <a:rPr lang="fr-FR" sz="1200" b="1" dirty="0">
                <a:solidFill>
                  <a:schemeClr val="tx1">
                    <a:lumMod val="65000"/>
                    <a:lumOff val="35000"/>
                  </a:schemeClr>
                </a:solidFill>
                <a:latin typeface="+mn-lt"/>
                <a:ea typeface="Segoe UI" panose="020B0502040204020203" pitchFamily="34" charset="0"/>
                <a:cs typeface="Segoe UI" panose="020B0502040204020203" pitchFamily="34" charset="0"/>
              </a:rPr>
              <a:t>Combien de temps est-il valable?</a:t>
            </a:r>
          </a:p>
          <a:p>
            <a:pPr marL="171450" indent="-171450">
              <a:spcBef>
                <a:spcPts val="0"/>
              </a:spcBef>
              <a:spcAft>
                <a:spcPts val="1200"/>
              </a:spcAft>
              <a:buFont typeface="Arial" panose="020B0604020202020204" pitchFamily="34" charset="0"/>
              <a:buChar char="•"/>
            </a:pP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La durée de validité de votre </a:t>
            </a:r>
            <a:r>
              <a:rPr lang="fr-FR" sz="1200" baseline="0" dirty="0">
                <a:latin typeface="+mn-lt"/>
              </a:rPr>
              <a:t>PTPD </a:t>
            </a: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dépend de la durée de votre programme d'études.</a:t>
            </a:r>
          </a:p>
          <a:p>
            <a:pPr marL="0" indent="0">
              <a:spcBef>
                <a:spcPts val="0"/>
              </a:spcBef>
              <a:spcAft>
                <a:spcPts val="1200"/>
              </a:spcAft>
              <a:buFont typeface="Arial" panose="020B0604020202020204" pitchFamily="34" charset="0"/>
              <a:buNone/>
            </a:pPr>
            <a:endParaRPr lang="fr-FR" sz="1200" b="0" dirty="0">
              <a:solidFill>
                <a:schemeClr val="tx1">
                  <a:lumMod val="65000"/>
                  <a:lumOff val="35000"/>
                </a:schemeClr>
              </a:solidFill>
              <a:latin typeface="+mn-lt"/>
              <a:ea typeface="Segoe UI" panose="020B0502040204020203" pitchFamily="34" charset="0"/>
              <a:cs typeface="Segoe UI" panose="020B0502040204020203" pitchFamily="34" charset="0"/>
            </a:endParaRPr>
          </a:p>
          <a:p>
            <a:pPr marL="0" indent="0">
              <a:spcBef>
                <a:spcPts val="0"/>
              </a:spcBef>
              <a:spcAft>
                <a:spcPts val="1200"/>
              </a:spcAft>
              <a:buFont typeface="Arial" panose="020B0604020202020204" pitchFamily="34" charset="0"/>
              <a:buNone/>
            </a:pPr>
            <a:r>
              <a:rPr lang="fr-FR" sz="1200" b="1" dirty="0">
                <a:solidFill>
                  <a:schemeClr val="tx1">
                    <a:lumMod val="65000"/>
                    <a:lumOff val="35000"/>
                  </a:schemeClr>
                </a:solidFill>
                <a:latin typeface="+mn-lt"/>
                <a:ea typeface="Segoe UI" panose="020B0502040204020203" pitchFamily="34" charset="0"/>
                <a:cs typeface="Segoe UI" panose="020B0502040204020203" pitchFamily="34" charset="0"/>
              </a:rPr>
              <a:t>Si votre programme durait moins de 8 mois</a:t>
            </a:r>
          </a:p>
          <a:p>
            <a:pPr marL="171450" indent="-171450">
              <a:spcBef>
                <a:spcPts val="0"/>
              </a:spcBef>
              <a:spcAft>
                <a:spcPts val="1200"/>
              </a:spcAft>
              <a:buFont typeface="Arial" panose="020B0604020202020204" pitchFamily="34" charset="0"/>
              <a:buChar char="•"/>
            </a:pP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Vous n'êtes pas éligible pour un </a:t>
            </a:r>
            <a:r>
              <a:rPr lang="fr-FR" sz="1200" baseline="0" dirty="0">
                <a:latin typeface="+mn-lt"/>
              </a:rPr>
              <a:t>PTPD</a:t>
            </a: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a:t>
            </a:r>
          </a:p>
          <a:p>
            <a:pPr marL="0" indent="0">
              <a:spcBef>
                <a:spcPts val="0"/>
              </a:spcBef>
              <a:spcAft>
                <a:spcPts val="1200"/>
              </a:spcAft>
              <a:buFont typeface="Arial" panose="020B0604020202020204" pitchFamily="34" charset="0"/>
              <a:buNone/>
            </a:pPr>
            <a:endParaRPr lang="fr-FR" sz="1200" b="1" dirty="0">
              <a:solidFill>
                <a:schemeClr val="tx1">
                  <a:lumMod val="65000"/>
                  <a:lumOff val="35000"/>
                </a:schemeClr>
              </a:solidFill>
              <a:latin typeface="+mn-lt"/>
              <a:ea typeface="Segoe UI" panose="020B0502040204020203" pitchFamily="34" charset="0"/>
              <a:cs typeface="Segoe UI" panose="020B0502040204020203" pitchFamily="34" charset="0"/>
            </a:endParaRPr>
          </a:p>
          <a:p>
            <a:pPr marL="0" indent="0">
              <a:spcBef>
                <a:spcPts val="0"/>
              </a:spcBef>
              <a:spcAft>
                <a:spcPts val="1200"/>
              </a:spcAft>
              <a:buFont typeface="Arial" panose="020B0604020202020204" pitchFamily="34" charset="0"/>
              <a:buNone/>
            </a:pPr>
            <a:r>
              <a:rPr lang="fr-FR" sz="1200" b="1" dirty="0">
                <a:solidFill>
                  <a:schemeClr val="tx1">
                    <a:lumMod val="65000"/>
                    <a:lumOff val="35000"/>
                  </a:schemeClr>
                </a:solidFill>
                <a:latin typeface="+mn-lt"/>
                <a:ea typeface="Segoe UI" panose="020B0502040204020203" pitchFamily="34" charset="0"/>
                <a:cs typeface="Segoe UI" panose="020B0502040204020203" pitchFamily="34" charset="0"/>
              </a:rPr>
              <a:t>Si votre programme durait plus de 8 mois mais moins de 2 ans</a:t>
            </a:r>
          </a:p>
          <a:p>
            <a:pPr marL="171450" indent="-171450">
              <a:spcBef>
                <a:spcPts val="0"/>
              </a:spcBef>
              <a:spcAft>
                <a:spcPts val="1200"/>
              </a:spcAft>
              <a:buFont typeface="Arial" panose="020B0604020202020204" pitchFamily="34" charset="0"/>
              <a:buChar char="•"/>
            </a:pP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Nous pouvons vous donner un </a:t>
            </a:r>
            <a:r>
              <a:rPr lang="fr-FR" sz="1200" baseline="0" dirty="0">
                <a:latin typeface="+mn-lt"/>
              </a:rPr>
              <a:t>PTPD </a:t>
            </a: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valable pour la même durée que votre programme d’études.</a:t>
            </a:r>
          </a:p>
          <a:p>
            <a:pPr marL="171450" indent="-171450">
              <a:spcBef>
                <a:spcPts val="0"/>
              </a:spcBef>
              <a:spcAft>
                <a:spcPts val="1200"/>
              </a:spcAft>
              <a:buFont typeface="Arial" panose="020B0604020202020204" pitchFamily="34" charset="0"/>
              <a:buChar char="•"/>
            </a:pP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Par exemple, si vous avez terminé un programme de 9 mois, nous pouvons vous donner un permis de travail pour une durée maximale de 9 mois.</a:t>
            </a:r>
          </a:p>
          <a:p>
            <a:pPr marL="0" indent="0">
              <a:spcBef>
                <a:spcPts val="0"/>
              </a:spcBef>
              <a:spcAft>
                <a:spcPts val="1200"/>
              </a:spcAft>
              <a:buFont typeface="Arial" panose="020B0604020202020204" pitchFamily="34" charset="0"/>
              <a:buNone/>
            </a:pPr>
            <a:endParaRPr lang="fr-FR" sz="1200" b="1" dirty="0">
              <a:solidFill>
                <a:schemeClr val="tx1">
                  <a:lumMod val="65000"/>
                  <a:lumOff val="35000"/>
                </a:schemeClr>
              </a:solidFill>
              <a:latin typeface="+mn-lt"/>
              <a:ea typeface="Segoe UI" panose="020B0502040204020203" pitchFamily="34" charset="0"/>
              <a:cs typeface="Segoe UI" panose="020B0502040204020203" pitchFamily="34" charset="0"/>
            </a:endParaRPr>
          </a:p>
          <a:p>
            <a:pPr marL="0" indent="0">
              <a:spcBef>
                <a:spcPts val="0"/>
              </a:spcBef>
              <a:spcAft>
                <a:spcPts val="1200"/>
              </a:spcAft>
              <a:buFont typeface="Arial" panose="020B0604020202020204" pitchFamily="34" charset="0"/>
              <a:buNone/>
            </a:pPr>
            <a:r>
              <a:rPr lang="fr-FR" sz="1200" b="1" dirty="0">
                <a:solidFill>
                  <a:schemeClr val="tx1">
                    <a:lumMod val="65000"/>
                    <a:lumOff val="35000"/>
                  </a:schemeClr>
                </a:solidFill>
                <a:latin typeface="+mn-lt"/>
                <a:ea typeface="Segoe UI" panose="020B0502040204020203" pitchFamily="34" charset="0"/>
                <a:cs typeface="Segoe UI" panose="020B0502040204020203" pitchFamily="34" charset="0"/>
              </a:rPr>
              <a:t>Si votre programme durait 2 ans ou plus</a:t>
            </a:r>
          </a:p>
          <a:p>
            <a:pPr marL="171450" indent="-171450">
              <a:spcBef>
                <a:spcPts val="0"/>
              </a:spcBef>
              <a:spcAft>
                <a:spcPts val="1200"/>
              </a:spcAft>
              <a:buFont typeface="Arial" panose="020B0604020202020204" pitchFamily="34" charset="0"/>
              <a:buChar char="•"/>
            </a:pP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Nous pouvons vous donner un </a:t>
            </a:r>
            <a:r>
              <a:rPr lang="fr-FR" sz="1200" baseline="0" dirty="0">
                <a:latin typeface="+mn-lt"/>
              </a:rPr>
              <a:t>PTPD </a:t>
            </a: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valable 3 ans.</a:t>
            </a:r>
          </a:p>
          <a:p>
            <a:pPr marL="171450" indent="-171450">
              <a:spcBef>
                <a:spcPts val="0"/>
              </a:spcBef>
              <a:spcAft>
                <a:spcPts val="1200"/>
              </a:spcAft>
              <a:buFont typeface="Arial" panose="020B0604020202020204" pitchFamily="34" charset="0"/>
              <a:buChar char="•"/>
            </a:pP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Si votre passeport expire avant que votre </a:t>
            </a:r>
            <a:r>
              <a:rPr lang="fr-FR" sz="1200" baseline="0" dirty="0">
                <a:latin typeface="+mn-lt"/>
              </a:rPr>
              <a:t>PTPD</a:t>
            </a:r>
            <a:endParaRPr lang="fr-FR" sz="1200" b="0" dirty="0">
              <a:solidFill>
                <a:schemeClr val="tx1">
                  <a:lumMod val="65000"/>
                  <a:lumOff val="35000"/>
                </a:schemeClr>
              </a:solidFill>
              <a:latin typeface="+mn-lt"/>
              <a:ea typeface="Segoe UI" panose="020B0502040204020203" pitchFamily="34" charset="0"/>
              <a:cs typeface="Segoe UI" panose="020B0502040204020203" pitchFamily="34" charset="0"/>
            </a:endParaRPr>
          </a:p>
          <a:p>
            <a:pPr marL="171450" indent="-171450">
              <a:spcBef>
                <a:spcPts val="0"/>
              </a:spcBef>
              <a:spcAft>
                <a:spcPts val="1200"/>
              </a:spcAft>
              <a:buFont typeface="Arial" panose="020B0604020202020204" pitchFamily="34" charset="0"/>
              <a:buChar char="•"/>
            </a:pP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Nous vous délivrerons uniquement un </a:t>
            </a:r>
            <a:r>
              <a:rPr lang="fr-FR" sz="1200" baseline="0" dirty="0">
                <a:latin typeface="+mn-lt"/>
              </a:rPr>
              <a:t>PTPD </a:t>
            </a: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valide jusqu'à l'expiration de votre passeport</a:t>
            </a:r>
          </a:p>
          <a:p>
            <a:pPr marL="0" indent="0">
              <a:spcBef>
                <a:spcPts val="0"/>
              </a:spcBef>
              <a:spcAft>
                <a:spcPts val="1200"/>
              </a:spcAft>
              <a:buFont typeface="Arial" panose="020B0604020202020204" pitchFamily="34" charset="0"/>
              <a:buNone/>
            </a:pPr>
            <a:endParaRPr lang="fr-FR" sz="1200" b="0" dirty="0">
              <a:solidFill>
                <a:schemeClr val="tx1">
                  <a:lumMod val="65000"/>
                  <a:lumOff val="35000"/>
                </a:schemeClr>
              </a:solidFill>
              <a:latin typeface="+mn-lt"/>
              <a:ea typeface="Segoe UI" panose="020B0502040204020203" pitchFamily="34" charset="0"/>
              <a:cs typeface="Segoe UI" panose="020B0502040204020203" pitchFamily="34" charset="0"/>
            </a:endParaRPr>
          </a:p>
          <a:p>
            <a:pPr marL="0" indent="0">
              <a:spcBef>
                <a:spcPts val="0"/>
              </a:spcBef>
              <a:spcAft>
                <a:spcPts val="1200"/>
              </a:spcAft>
              <a:buFont typeface="Arial" panose="020B0604020202020204" pitchFamily="34" charset="0"/>
              <a:buNone/>
            </a:pPr>
            <a:r>
              <a:rPr lang="fr-FR" sz="1200" b="1" dirty="0">
                <a:solidFill>
                  <a:schemeClr val="tx1">
                    <a:lumMod val="65000"/>
                    <a:lumOff val="35000"/>
                  </a:schemeClr>
                </a:solidFill>
                <a:latin typeface="+mn-lt"/>
                <a:ea typeface="Segoe UI" panose="020B0502040204020203" pitchFamily="34" charset="0"/>
                <a:cs typeface="Segoe UI" panose="020B0502040204020203" pitchFamily="34" charset="0"/>
              </a:rPr>
              <a:t>Si votre passeport expirera bientôt, vous voudrez peut-être le prolonger avant de demander votre </a:t>
            </a:r>
            <a:r>
              <a:rPr lang="fr-FR" sz="1200" b="1" baseline="0" dirty="0">
                <a:latin typeface="+mn-lt"/>
              </a:rPr>
              <a:t>PTPD</a:t>
            </a:r>
            <a:r>
              <a:rPr lang="fr-FR" sz="1200" b="1" dirty="0">
                <a:solidFill>
                  <a:schemeClr val="tx1">
                    <a:lumMod val="65000"/>
                    <a:lumOff val="35000"/>
                  </a:schemeClr>
                </a:solidFill>
                <a:latin typeface="+mn-lt"/>
                <a:ea typeface="Segoe UI" panose="020B0502040204020203" pitchFamily="34" charset="0"/>
                <a:cs typeface="Segoe UI" panose="020B0502040204020203" pitchFamily="34" charset="0"/>
              </a:rPr>
              <a:t>.</a:t>
            </a:r>
          </a:p>
          <a:p>
            <a:pPr marL="171450" indent="-171450">
              <a:spcBef>
                <a:spcPts val="0"/>
              </a:spcBef>
              <a:spcAft>
                <a:spcPts val="1200"/>
              </a:spcAft>
              <a:buFont typeface="Arial" panose="020B0604020202020204" pitchFamily="34" charset="0"/>
              <a:buChar char="•"/>
            </a:pP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Si vous recevez un </a:t>
            </a:r>
            <a:r>
              <a:rPr lang="fr-FR" sz="1200" baseline="0" dirty="0">
                <a:latin typeface="+mn-lt"/>
              </a:rPr>
              <a:t>PTPD </a:t>
            </a: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qui n'est pas valide sur toute la longueur, cela devrait être parce que votre passeport expire plus tôt, une fois que vous aurez obtenu un nouveau passeport, vous devrez demander sur papier pour prolonger votre </a:t>
            </a:r>
            <a:r>
              <a:rPr lang="fr-FR" sz="1200" baseline="0" dirty="0">
                <a:latin typeface="+mn-lt"/>
              </a:rPr>
              <a:t>PTPD</a:t>
            </a:r>
            <a:r>
              <a:rPr lang="fr-FR" sz="1200" b="0" dirty="0">
                <a:solidFill>
                  <a:schemeClr val="tx1">
                    <a:lumMod val="65000"/>
                    <a:lumOff val="35000"/>
                  </a:schemeClr>
                </a:solidFill>
                <a:latin typeface="+mn-lt"/>
                <a:ea typeface="Segoe UI" panose="020B0502040204020203" pitchFamily="34" charset="0"/>
                <a:cs typeface="Segoe UI" panose="020B0502040204020203" pitchFamily="34" charset="0"/>
              </a:rPr>
              <a:t>.</a:t>
            </a:r>
            <a:endParaRPr lang="en-US" sz="1200" b="0" dirty="0">
              <a:solidFill>
                <a:schemeClr val="tx1">
                  <a:lumMod val="65000"/>
                  <a:lumOff val="35000"/>
                </a:schemeClr>
              </a:solidFill>
              <a:latin typeface="+mn-lt"/>
              <a:ea typeface="Segoe UI" panose="020B0502040204020203" pitchFamily="34" charset="0"/>
              <a:cs typeface="Segoe UI" panose="020B0502040204020203" pitchFamily="34" charset="0"/>
            </a:endParaRPr>
          </a:p>
          <a:p>
            <a:pPr marL="342900" indent="-342900">
              <a:spcBef>
                <a:spcPts val="0"/>
              </a:spcBef>
              <a:spcAft>
                <a:spcPts val="1200"/>
              </a:spcAft>
              <a:buFont typeface="Arial" panose="020B0604020202020204" pitchFamily="34" charset="0"/>
              <a:buChar char="•"/>
            </a:pPr>
            <a:endParaRPr lang="en-US" sz="1200" b="0" dirty="0">
              <a:solidFill>
                <a:schemeClr val="tx1">
                  <a:lumMod val="65000"/>
                  <a:lumOff val="35000"/>
                </a:schemeClr>
              </a:solidFill>
              <a:latin typeface="+mn-lt"/>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8317E7BD-B901-A14F-86F1-435D331B3589}" type="slidenum">
              <a:rPr lang="en-US" smtClean="0"/>
              <a:t>19</a:t>
            </a:fld>
            <a:endParaRPr lang="en-US" dirty="0"/>
          </a:p>
        </p:txBody>
      </p:sp>
    </p:spTree>
    <p:extLst>
      <p:ext uri="{BB962C8B-B14F-4D97-AF65-F5344CB8AC3E}">
        <p14:creationId xmlns:p14="http://schemas.microsoft.com/office/powerpoint/2010/main" val="95766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2</a:t>
            </a:fld>
            <a:endParaRPr lang="en-US" dirty="0"/>
          </a:p>
        </p:txBody>
      </p:sp>
    </p:spTree>
    <p:extLst>
      <p:ext uri="{BB962C8B-B14F-4D97-AF65-F5344CB8AC3E}">
        <p14:creationId xmlns:p14="http://schemas.microsoft.com/office/powerpoint/2010/main" val="343929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spcBef>
                <a:spcPts val="0"/>
              </a:spcBef>
              <a:spcAft>
                <a:spcPts val="1200"/>
              </a:spcAft>
              <a:buFont typeface="Arial" panose="020B0604020202020204" pitchFamily="34" charset="0"/>
              <a:buChar char="•"/>
            </a:pPr>
            <a:endParaRPr lang="en-US" sz="1200" b="0" dirty="0">
              <a:latin typeface="+mn-lt"/>
            </a:endParaRPr>
          </a:p>
        </p:txBody>
      </p:sp>
      <p:sp>
        <p:nvSpPr>
          <p:cNvPr id="4" name="Slide Number Placeholder 3"/>
          <p:cNvSpPr>
            <a:spLocks noGrp="1"/>
          </p:cNvSpPr>
          <p:nvPr>
            <p:ph type="sldNum" sz="quarter" idx="10"/>
          </p:nvPr>
        </p:nvSpPr>
        <p:spPr/>
        <p:txBody>
          <a:bodyPr/>
          <a:lstStyle/>
          <a:p>
            <a:fld id="{8317E7BD-B901-A14F-86F1-435D331B3589}" type="slidenum">
              <a:rPr lang="en-US" smtClean="0"/>
              <a:t>20</a:t>
            </a:fld>
            <a:endParaRPr lang="en-US" dirty="0"/>
          </a:p>
        </p:txBody>
      </p:sp>
    </p:spTree>
    <p:extLst>
      <p:ext uri="{BB962C8B-B14F-4D97-AF65-F5344CB8AC3E}">
        <p14:creationId xmlns:p14="http://schemas.microsoft.com/office/powerpoint/2010/main" val="1528564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t>21</a:t>
            </a:fld>
            <a:endParaRPr lang="en-US" dirty="0"/>
          </a:p>
        </p:txBody>
      </p:sp>
    </p:spTree>
    <p:extLst>
      <p:ext uri="{BB962C8B-B14F-4D97-AF65-F5344CB8AC3E}">
        <p14:creationId xmlns:p14="http://schemas.microsoft.com/office/powerpoint/2010/main" val="1124227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 typeface="Arial" panose="020B0604020202020204" pitchFamily="34" charset="0"/>
              <a:buNone/>
            </a:pPr>
            <a:r>
              <a:rPr lang="fr-CA" sz="1200" dirty="0"/>
              <a:t>L’admissibilité au PTPD ne sera pas affectée pour les étudiants qui commencent leurs études en 2020 et dont les cours en classe sont déplacés vers un format en ligne en raison</a:t>
            </a:r>
            <a:r>
              <a:rPr lang="fr-CA" sz="1200" baseline="0" dirty="0"/>
              <a:t> de la COVID-19.</a:t>
            </a:r>
            <a:endParaRPr lang="fr-CA" sz="1200" dirty="0"/>
          </a:p>
          <a:p>
            <a:pPr marL="0" lvl="0" indent="0">
              <a:buFont typeface="Arial" panose="020B0604020202020204" pitchFamily="34" charset="0"/>
              <a:buNone/>
            </a:pPr>
            <a:endParaRPr lang="fr-CA" sz="1200" dirty="0"/>
          </a:p>
          <a:p>
            <a:pPr marL="0" lvl="0" indent="0">
              <a:buFont typeface="Arial" panose="020B0604020202020204" pitchFamily="34" charset="0"/>
              <a:buNone/>
            </a:pPr>
            <a:r>
              <a:rPr lang="fr-CA" sz="1200" dirty="0"/>
              <a:t>Les étudiants au Canada doivent obtenir</a:t>
            </a:r>
            <a:r>
              <a:rPr lang="fr-CA" sz="1200" baseline="0" dirty="0"/>
              <a:t> un permis d’études </a:t>
            </a:r>
            <a:r>
              <a:rPr lang="fr-CA" sz="1200" dirty="0"/>
              <a:t>avant de commencer leur programme d’études par l’apprentissage à distance – les cours terminés sans permis d’études ne seront pas pris en compte pour la validité du PPGP</a:t>
            </a:r>
          </a:p>
          <a:p>
            <a:pPr marL="0" lvl="0" indent="0">
              <a:buFont typeface="Arial" panose="020B0604020202020204" pitchFamily="34" charset="0"/>
              <a:buNone/>
            </a:pPr>
            <a:endParaRPr lang="fr-CA" sz="1200" dirty="0"/>
          </a:p>
          <a:p>
            <a:pPr marL="0" lvl="0" indent="0">
              <a:buFont typeface="Arial" panose="020B0604020202020204" pitchFamily="34" charset="0"/>
              <a:buNone/>
            </a:pPr>
            <a:r>
              <a:rPr lang="fr-CA" sz="1200" dirty="0"/>
              <a:t>Les étudiants à l’extérieur du Canada sont admissibles à un PTPD s’ils ne peuvent pas voyager au Canada et ont demandé un permis d’études avant de commencer leur programme d’études au printemps, à l’été et à l’automne 2020.</a:t>
            </a:r>
          </a:p>
          <a:p>
            <a:pPr marL="0" lvl="0" indent="0">
              <a:buFont typeface="Arial" panose="020B0604020202020204" pitchFamily="34" charset="0"/>
              <a:buNone/>
            </a:pPr>
            <a:endParaRPr lang="fr-CA" sz="1200" dirty="0"/>
          </a:p>
          <a:p>
            <a:pPr marL="0" lvl="0" indent="0">
              <a:buFont typeface="Arial" panose="020B0604020202020204" pitchFamily="34" charset="0"/>
              <a:buNone/>
            </a:pPr>
            <a:endParaRPr lang="fr-CA" sz="1200" dirty="0"/>
          </a:p>
          <a:p>
            <a:pPr marL="0" lvl="0" indent="0">
              <a:buFont typeface="Arial" panose="020B0604020202020204" pitchFamily="34" charset="0"/>
              <a:buNone/>
            </a:pPr>
            <a:endParaRPr lang="fr-CA" sz="1200" dirty="0"/>
          </a:p>
          <a:p>
            <a:pPr marL="0" lvl="0" indent="0">
              <a:buFont typeface="Arial" panose="020B0604020202020204" pitchFamily="34" charset="0"/>
              <a:buNone/>
            </a:pPr>
            <a:r>
              <a:rPr lang="fr-CA" sz="1200" dirty="0"/>
              <a:t>Les étudiants à l’extérieur du Canada qui</a:t>
            </a:r>
            <a:r>
              <a:rPr lang="fr-CA" sz="1200" baseline="0" dirty="0"/>
              <a:t> ont demandé un permis d’études à partir de l’étranger </a:t>
            </a:r>
            <a:r>
              <a:rPr lang="fr-CA" sz="1200" dirty="0"/>
              <a:t>au printemps, à l’été ou à l’automne 2020.</a:t>
            </a:r>
            <a:r>
              <a:rPr lang="fr-CA" sz="1200" baseline="0" dirty="0"/>
              <a:t> et qui ne peuvent voyager au Canada en raison des restrictions de voyage seront admissible au PTPD. </a:t>
            </a:r>
          </a:p>
          <a:p>
            <a:pPr marL="0" lvl="0" indent="0">
              <a:buFont typeface="Arial" panose="020B0604020202020204" pitchFamily="34" charset="0"/>
              <a:buNone/>
            </a:pPr>
            <a:endParaRPr lang="fr-CA" sz="1200" baseline="0" dirty="0"/>
          </a:p>
          <a:p>
            <a:pPr marL="0" lvl="0" indent="0">
              <a:buFont typeface="Arial" panose="020B0604020202020204" pitchFamily="34" charset="0"/>
              <a:buNone/>
            </a:pPr>
            <a:r>
              <a:rPr lang="fr-CA" sz="1200" baseline="0" dirty="0" err="1"/>
              <a:t>verro</a:t>
            </a:r>
            <a:r>
              <a:rPr lang="fr-CA" sz="1200" dirty="0"/>
              <a:t> sont admissibles à un PTPD</a:t>
            </a:r>
            <a:r>
              <a:rPr lang="fr-CA" sz="1200" baseline="0" dirty="0"/>
              <a:t> </a:t>
            </a:r>
            <a:r>
              <a:rPr lang="fr-CA" sz="1200" dirty="0"/>
              <a:t>s’ils ne peuvent pas voyager au Canada et ont demandé un permis d’études avant de commencer leur programme d’études au printemps, à l’été et à l’automne 2020.</a:t>
            </a:r>
          </a:p>
          <a:p>
            <a:pPr marL="0" lvl="0" indent="0">
              <a:buFont typeface="Arial" panose="020B0604020202020204" pitchFamily="34" charset="0"/>
              <a:buNone/>
            </a:pPr>
            <a:endParaRPr lang="fr-CA" sz="1200" dirty="0"/>
          </a:p>
          <a:p>
            <a:pPr marL="0" lvl="0" indent="0">
              <a:buFont typeface="Arial" panose="020B0604020202020204" pitchFamily="34" charset="0"/>
              <a:buNone/>
            </a:pPr>
            <a:endParaRPr lang="en-CA" sz="1200" dirty="0"/>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t>22</a:t>
            </a:fld>
            <a:endParaRPr lang="en-US" dirty="0"/>
          </a:p>
        </p:txBody>
      </p:sp>
    </p:spTree>
    <p:extLst>
      <p:ext uri="{BB962C8B-B14F-4D97-AF65-F5344CB8AC3E}">
        <p14:creationId xmlns:p14="http://schemas.microsoft.com/office/powerpoint/2010/main" val="846673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23</a:t>
            </a:fld>
            <a:endParaRPr lang="en-US" dirty="0"/>
          </a:p>
        </p:txBody>
      </p:sp>
    </p:spTree>
    <p:extLst>
      <p:ext uri="{BB962C8B-B14F-4D97-AF65-F5344CB8AC3E}">
        <p14:creationId xmlns:p14="http://schemas.microsoft.com/office/powerpoint/2010/main" val="2566611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24</a:t>
            </a:fld>
            <a:endParaRPr lang="en-US" dirty="0"/>
          </a:p>
        </p:txBody>
      </p:sp>
    </p:spTree>
    <p:extLst>
      <p:ext uri="{BB962C8B-B14F-4D97-AF65-F5344CB8AC3E}">
        <p14:creationId xmlns:p14="http://schemas.microsoft.com/office/powerpoint/2010/main" val="931985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25</a:t>
            </a:fld>
            <a:endParaRPr lang="en-US" dirty="0"/>
          </a:p>
        </p:txBody>
      </p:sp>
    </p:spTree>
    <p:extLst>
      <p:ext uri="{BB962C8B-B14F-4D97-AF65-F5344CB8AC3E}">
        <p14:creationId xmlns:p14="http://schemas.microsoft.com/office/powerpoint/2010/main" val="753070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26</a:t>
            </a:fld>
            <a:endParaRPr lang="en-US" dirty="0"/>
          </a:p>
        </p:txBody>
      </p:sp>
    </p:spTree>
    <p:extLst>
      <p:ext uri="{BB962C8B-B14F-4D97-AF65-F5344CB8AC3E}">
        <p14:creationId xmlns:p14="http://schemas.microsoft.com/office/powerpoint/2010/main" val="1601786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7E7BD-B901-A14F-86F1-435D331B3589}" type="slidenum">
              <a:rPr lang="en-US" smtClean="0"/>
              <a:t>27</a:t>
            </a:fld>
            <a:endParaRPr lang="en-US" dirty="0"/>
          </a:p>
        </p:txBody>
      </p:sp>
    </p:spTree>
    <p:extLst>
      <p:ext uri="{BB962C8B-B14F-4D97-AF65-F5344CB8AC3E}">
        <p14:creationId xmlns:p14="http://schemas.microsoft.com/office/powerpoint/2010/main" val="3137085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7550" y="1162050"/>
            <a:ext cx="5575300" cy="3136900"/>
          </a:xfrm>
        </p:spPr>
      </p:sp>
      <p:sp>
        <p:nvSpPr>
          <p:cNvPr id="3" name="Espace réservé des commentair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54884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29</a:t>
            </a:fld>
            <a:endParaRPr lang="en-US" dirty="0"/>
          </a:p>
        </p:txBody>
      </p:sp>
    </p:spTree>
    <p:extLst>
      <p:ext uri="{BB962C8B-B14F-4D97-AF65-F5344CB8AC3E}">
        <p14:creationId xmlns:p14="http://schemas.microsoft.com/office/powerpoint/2010/main" val="26771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3</a:t>
            </a:fld>
            <a:endParaRPr lang="en-US" dirty="0"/>
          </a:p>
        </p:txBody>
      </p:sp>
    </p:spTree>
    <p:extLst>
      <p:ext uri="{BB962C8B-B14F-4D97-AF65-F5344CB8AC3E}">
        <p14:creationId xmlns:p14="http://schemas.microsoft.com/office/powerpoint/2010/main" val="3307045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30</a:t>
            </a:fld>
            <a:endParaRPr lang="en-US" dirty="0"/>
          </a:p>
        </p:txBody>
      </p:sp>
    </p:spTree>
    <p:extLst>
      <p:ext uri="{BB962C8B-B14F-4D97-AF65-F5344CB8AC3E}">
        <p14:creationId xmlns:p14="http://schemas.microsoft.com/office/powerpoint/2010/main" val="997161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31</a:t>
            </a:fld>
            <a:endParaRPr lang="en-US" dirty="0"/>
          </a:p>
        </p:txBody>
      </p:sp>
    </p:spTree>
    <p:extLst>
      <p:ext uri="{BB962C8B-B14F-4D97-AF65-F5344CB8AC3E}">
        <p14:creationId xmlns:p14="http://schemas.microsoft.com/office/powerpoint/2010/main" val="3723953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La Classification nationale des professions (CNP) est un système de classification utilisé par le gouvernement du Canada pour classer les emplois / professions.</a:t>
            </a:r>
          </a:p>
          <a:p>
            <a:pPr marL="171450" indent="-171450">
              <a:buFont typeface="Arial" panose="020B0604020202020204" pitchFamily="34" charset="0"/>
              <a:buChar char="•"/>
            </a:pPr>
            <a:r>
              <a:rPr lang="fr-FR" dirty="0"/>
              <a:t>Seule une expérience de travail qualifié (CNP 0, A, B) est admissible à Entrée express. Nous vous expliquerons plus en détail plus tard.</a:t>
            </a: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32</a:t>
            </a:fld>
            <a:endParaRPr lang="en-US" dirty="0"/>
          </a:p>
        </p:txBody>
      </p:sp>
    </p:spTree>
    <p:extLst>
      <p:ext uri="{BB962C8B-B14F-4D97-AF65-F5344CB8AC3E}">
        <p14:creationId xmlns:p14="http://schemas.microsoft.com/office/powerpoint/2010/main" val="1467341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Chacun doit prouver ses compétences linguistiques en passant un test de langue approuvé</a:t>
            </a:r>
          </a:p>
          <a:p>
            <a:pPr marL="171450" indent="-171450">
              <a:buFont typeface="Arial" panose="020B0604020202020204" pitchFamily="34" charset="0"/>
              <a:buChar char="•"/>
            </a:pPr>
            <a:r>
              <a:rPr lang="fr-FR" dirty="0"/>
              <a:t>Les tests de langue sont utilisés pour déterminer la capacité de parler, d’écouter, de lire et d’écrire dans les langues officielles du Canada: anglais et français.</a:t>
            </a:r>
          </a:p>
          <a:p>
            <a:pPr marL="171450" indent="-171450">
              <a:buFont typeface="Arial" panose="020B0604020202020204" pitchFamily="34" charset="0"/>
              <a:buChar char="•"/>
            </a:pPr>
            <a:r>
              <a:rPr lang="fr-FR" dirty="0"/>
              <a:t>Les résultats des tests de langue sont équivalents aux Niveaux de compétence linguistique canadiens (NCLC) - les tableaux d'équivalence des tests de langue sont disponibles sur le site Web d'IRCC.</a:t>
            </a:r>
          </a:p>
          <a:p>
            <a:pPr marL="171450" indent="-171450">
              <a:buFont typeface="Arial" panose="020B0604020202020204" pitchFamily="34" charset="0"/>
              <a:buChar char="•"/>
            </a:pPr>
            <a:r>
              <a:rPr lang="fr-FR" dirty="0"/>
              <a:t>Les résultats des tests doivent être âgés de moins de deux ans lorsque le candidat complète son profil Entrée express et lorsqu'il demande la résidence permanente.</a:t>
            </a: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33</a:t>
            </a:fld>
            <a:endParaRPr lang="en-US" dirty="0"/>
          </a:p>
        </p:txBody>
      </p:sp>
    </p:spTree>
    <p:extLst>
      <p:ext uri="{BB962C8B-B14F-4D97-AF65-F5344CB8AC3E}">
        <p14:creationId xmlns:p14="http://schemas.microsoft.com/office/powerpoint/2010/main" val="985186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Avance rapide, vous avez maintenant travaillé pendant un an avec votre PGWP.</a:t>
            </a:r>
          </a:p>
          <a:p>
            <a:pPr marL="171450" indent="-171450">
              <a:buFont typeface="Arial" panose="020B0604020202020204" pitchFamily="34" charset="0"/>
              <a:buChar char="•"/>
            </a:pPr>
            <a:r>
              <a:rPr lang="fr-FR" dirty="0"/>
              <a:t>La première étape pour la plupart des immigrants économiques consiste à soumettre un profil sous Entrée express.</a:t>
            </a:r>
          </a:p>
          <a:p>
            <a:pPr marL="171450" indent="-171450">
              <a:buFont typeface="Arial" panose="020B0604020202020204" pitchFamily="34" charset="0"/>
              <a:buChar char="•"/>
            </a:pPr>
            <a:r>
              <a:rPr lang="fr-FR" dirty="0"/>
              <a:t>Comme expliqué précédemment, Entrée express est le système en ligne d'IRCC pour gérer les demandes de résidence permanente (RP) des travailleurs qualifiés, et c'est votre première étape pour immigrer de façon permanente dans le cadre du Programme des travailleurs qualifiés (fédéral), du Programme des métiers spécialisés (fédéral), de la catégorie de l'expérience canadienne et d'une partie. du Programme des candidats des provinces.</a:t>
            </a:r>
          </a:p>
          <a:p>
            <a:pPr marL="171450" indent="-171450">
              <a:buFont typeface="Arial" panose="020B0604020202020204" pitchFamily="34" charset="0"/>
              <a:buChar char="•"/>
            </a:pPr>
            <a:r>
              <a:rPr lang="fr-FR" dirty="0"/>
              <a:t>Depuis le 1er janvier 2015, les ressortissants étrangers doivent d'abord recevoir une invitation à présenter une demande d'IRCC avant de pouvoir s'inscrire à ces programmes. Plus de détails dans les diapositives suivantes</a:t>
            </a:r>
          </a:p>
          <a:p>
            <a:pPr marL="171450" indent="-171450">
              <a:buFont typeface="Arial" panose="020B0604020202020204" pitchFamily="34" charset="0"/>
              <a:buChar char="•"/>
            </a:pPr>
            <a:r>
              <a:rPr lang="fr-FR" dirty="0"/>
              <a:t>IRCC vise à traiter 80% des demandes d'entrée express complètes en six mois ou moins.</a:t>
            </a:r>
          </a:p>
          <a:p>
            <a:pPr marL="171450" indent="-171450">
              <a:buFont typeface="Arial" panose="020B0604020202020204" pitchFamily="34" charset="0"/>
              <a:buChar char="•"/>
            </a:pPr>
            <a:r>
              <a:rPr lang="fr-FR" dirty="0"/>
              <a:t>Les programmes d’immigration économique du Québec ne sont pas gérés par Entrée express parce qu’en vertu de l’Accord Canada-Québec, le Québec gère ses propres programmes d’immigration économique.</a:t>
            </a: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34</a:t>
            </a:fld>
            <a:endParaRPr lang="en-US" dirty="0"/>
          </a:p>
        </p:txBody>
      </p:sp>
    </p:spTree>
    <p:extLst>
      <p:ext uri="{BB962C8B-B14F-4D97-AF65-F5344CB8AC3E}">
        <p14:creationId xmlns:p14="http://schemas.microsoft.com/office/powerpoint/2010/main" val="981565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35</a:t>
            </a:fld>
            <a:endParaRPr lang="en-US" dirty="0"/>
          </a:p>
        </p:txBody>
      </p:sp>
    </p:spTree>
    <p:extLst>
      <p:ext uri="{BB962C8B-B14F-4D97-AF65-F5344CB8AC3E}">
        <p14:creationId xmlns:p14="http://schemas.microsoft.com/office/powerpoint/2010/main" val="597016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36</a:t>
            </a:fld>
            <a:endParaRPr lang="en-US" dirty="0"/>
          </a:p>
        </p:txBody>
      </p:sp>
    </p:spTree>
    <p:extLst>
      <p:ext uri="{BB962C8B-B14F-4D97-AF65-F5344CB8AC3E}">
        <p14:creationId xmlns:p14="http://schemas.microsoft.com/office/powerpoint/2010/main" val="3357965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37</a:t>
            </a:fld>
            <a:endParaRPr lang="en-US" dirty="0"/>
          </a:p>
        </p:txBody>
      </p:sp>
    </p:spTree>
    <p:extLst>
      <p:ext uri="{BB962C8B-B14F-4D97-AF65-F5344CB8AC3E}">
        <p14:creationId xmlns:p14="http://schemas.microsoft.com/office/powerpoint/2010/main" val="3310423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100" dirty="0">
                <a:latin typeface="+mn-lt"/>
              </a:rPr>
              <a:t>Ok, nous l'avons déjà mentionné brièvement, mais jetons un coup d'œil au système de classement complet alias le SCG.</a:t>
            </a:r>
          </a:p>
          <a:p>
            <a:pPr marL="171450" indent="-171450">
              <a:buFont typeface="Arial" panose="020B0604020202020204" pitchFamily="34" charset="0"/>
              <a:buChar char="•"/>
            </a:pPr>
            <a:r>
              <a:rPr lang="fr-FR" sz="1100" dirty="0">
                <a:latin typeface="+mn-lt"/>
              </a:rPr>
              <a:t>SCG est le système basé sur des points que nous utilisons pour évaluer et noter votre profil et vous classer dans le bassin d'Entrée express.</a:t>
            </a:r>
          </a:p>
          <a:p>
            <a:pPr marL="171450" indent="-171450">
              <a:buFont typeface="Arial" panose="020B0604020202020204" pitchFamily="34" charset="0"/>
              <a:buChar char="•"/>
            </a:pPr>
            <a:r>
              <a:rPr lang="fr-FR" sz="1100" dirty="0">
                <a:latin typeface="+mn-lt"/>
              </a:rPr>
              <a:t>Les points que vous obtenez du SCG comprennent un ensemble de points de base jusqu'à 600 et un ensemble de points supplémentaires jusqu'à 600. Votre score total sera de 1 200.</a:t>
            </a:r>
          </a:p>
          <a:p>
            <a:pPr marL="171450" indent="-171450">
              <a:buFont typeface="Arial" panose="020B0604020202020204" pitchFamily="34" charset="0"/>
              <a:buChar char="•"/>
            </a:pPr>
            <a:r>
              <a:rPr lang="fr-FR" sz="1100" dirty="0">
                <a:latin typeface="+mn-lt"/>
              </a:rPr>
              <a:t>Le détail de l'attribution des points est disponible sur notre site Web.</a:t>
            </a:r>
          </a:p>
          <a:p>
            <a:pPr marL="171450" indent="-171450">
              <a:buFont typeface="Arial" panose="020B0604020202020204" pitchFamily="34" charset="0"/>
              <a:buChar char="•"/>
            </a:pPr>
            <a:r>
              <a:rPr lang="fr-FR" sz="1100" dirty="0">
                <a:latin typeface="+mn-lt"/>
              </a:rPr>
              <a:t>Le système Entrée express calcule les points en fonction du questionnaire en ligne que vous remplissez et calcule un score total. Ceux qui obtiendront les meilleurs scores recevront une invitation à postuler à chaque tour d'invitation. Pour vous donner une idée, le 11 juin 2020 - 437 était le score minimum qui a reçu un ITA.</a:t>
            </a:r>
          </a:p>
          <a:p>
            <a:pPr marL="171450" indent="-171450">
              <a:buFont typeface="Arial" panose="020B0604020202020204" pitchFamily="34" charset="0"/>
              <a:buChar char="•"/>
            </a:pPr>
            <a:r>
              <a:rPr lang="fr-FR" sz="1100" dirty="0">
                <a:latin typeface="+mn-lt"/>
              </a:rPr>
              <a:t>Encore une fois, si vous souhaitez connaître votre score si vous remplissez un profil, utilisez notre outil de système de classement global sur notre site Web.</a:t>
            </a:r>
            <a:endParaRPr lang="en-CA" sz="1100" dirty="0">
              <a:latin typeface="+mn-lt"/>
            </a:endParaRPr>
          </a:p>
        </p:txBody>
      </p:sp>
      <p:sp>
        <p:nvSpPr>
          <p:cNvPr id="4" name="Slide Number Placeholder 3"/>
          <p:cNvSpPr>
            <a:spLocks noGrp="1"/>
          </p:cNvSpPr>
          <p:nvPr>
            <p:ph type="sldNum" sz="quarter" idx="10"/>
          </p:nvPr>
        </p:nvSpPr>
        <p:spPr/>
        <p:txBody>
          <a:bodyPr/>
          <a:lstStyle/>
          <a:p>
            <a:fld id="{8317E7BD-B901-A14F-86F1-435D331B3589}" type="slidenum">
              <a:rPr lang="en-US" smtClean="0"/>
              <a:t>38</a:t>
            </a:fld>
            <a:endParaRPr lang="en-US" dirty="0"/>
          </a:p>
        </p:txBody>
      </p:sp>
    </p:spTree>
    <p:extLst>
      <p:ext uri="{BB962C8B-B14F-4D97-AF65-F5344CB8AC3E}">
        <p14:creationId xmlns:p14="http://schemas.microsoft.com/office/powerpoint/2010/main" val="2452832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39</a:t>
            </a:fld>
            <a:endParaRPr lang="en-US" dirty="0"/>
          </a:p>
        </p:txBody>
      </p:sp>
    </p:spTree>
    <p:extLst>
      <p:ext uri="{BB962C8B-B14F-4D97-AF65-F5344CB8AC3E}">
        <p14:creationId xmlns:p14="http://schemas.microsoft.com/office/powerpoint/2010/main" val="139306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1233488"/>
            <a:ext cx="5916613" cy="3328987"/>
          </a:xfrm>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80029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40</a:t>
            </a:fld>
            <a:endParaRPr lang="en-US" dirty="0"/>
          </a:p>
        </p:txBody>
      </p:sp>
    </p:spTree>
    <p:extLst>
      <p:ext uri="{BB962C8B-B14F-4D97-AF65-F5344CB8AC3E}">
        <p14:creationId xmlns:p14="http://schemas.microsoft.com/office/powerpoint/2010/main" val="2764019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Antécédents de 6 mois requis - pas de dépôts soudains inexpliqués.</a:t>
            </a:r>
          </a:p>
          <a:p>
            <a:pPr marL="171450" indent="-171450">
              <a:buFont typeface="Arial" panose="020B0604020202020204" pitchFamily="34" charset="0"/>
              <a:buChar char="•"/>
            </a:pPr>
            <a:r>
              <a:rPr lang="fr-FR" dirty="0"/>
              <a:t>Les fonds doivent être liquides et accessibles.</a:t>
            </a: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41</a:t>
            </a:fld>
            <a:endParaRPr lang="en-US" dirty="0"/>
          </a:p>
        </p:txBody>
      </p:sp>
    </p:spTree>
    <p:extLst>
      <p:ext uri="{BB962C8B-B14F-4D97-AF65-F5344CB8AC3E}">
        <p14:creationId xmlns:p14="http://schemas.microsoft.com/office/powerpoint/2010/main" val="1536702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42</a:t>
            </a:fld>
            <a:endParaRPr lang="en-US" dirty="0"/>
          </a:p>
        </p:txBody>
      </p:sp>
    </p:spTree>
    <p:extLst>
      <p:ext uri="{BB962C8B-B14F-4D97-AF65-F5344CB8AC3E}">
        <p14:creationId xmlns:p14="http://schemas.microsoft.com/office/powerpoint/2010/main" val="3181528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t>43</a:t>
            </a:fld>
            <a:endParaRPr lang="en-US" dirty="0"/>
          </a:p>
        </p:txBody>
      </p:sp>
    </p:spTree>
    <p:extLst>
      <p:ext uri="{BB962C8B-B14F-4D97-AF65-F5344CB8AC3E}">
        <p14:creationId xmlns:p14="http://schemas.microsoft.com/office/powerpoint/2010/main" val="731435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44</a:t>
            </a:fld>
            <a:endParaRPr lang="en-US" dirty="0"/>
          </a:p>
        </p:txBody>
      </p:sp>
    </p:spTree>
    <p:extLst>
      <p:ext uri="{BB962C8B-B14F-4D97-AF65-F5344CB8AC3E}">
        <p14:creationId xmlns:p14="http://schemas.microsoft.com/office/powerpoint/2010/main" val="2586804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45</a:t>
            </a:fld>
            <a:endParaRPr lang="en-US" dirty="0"/>
          </a:p>
        </p:txBody>
      </p:sp>
    </p:spTree>
    <p:extLst>
      <p:ext uri="{BB962C8B-B14F-4D97-AF65-F5344CB8AC3E}">
        <p14:creationId xmlns:p14="http://schemas.microsoft.com/office/powerpoint/2010/main" val="400644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Un </a:t>
            </a:r>
            <a:r>
              <a:rPr lang="fr-FR" b="1" dirty="0"/>
              <a:t>résident temporaire </a:t>
            </a:r>
            <a:r>
              <a:rPr lang="fr-FR" dirty="0"/>
              <a:t>est une personne qui se trouve temporairement au Canada, comme un visiteur, un étudiant ou un travailleur étranger.</a:t>
            </a:r>
          </a:p>
          <a:p>
            <a:pPr marL="171450" indent="-171450">
              <a:buFont typeface="Arial" panose="020B0604020202020204" pitchFamily="34" charset="0"/>
              <a:buChar char="•"/>
            </a:pPr>
            <a:r>
              <a:rPr lang="fr-FR" dirty="0"/>
              <a:t>Les résidents temporaires se verront délivrer un permis d'études, un permis de travail et parfois des dossiers de visiteurs lorsqu'ils sont au Canada.</a:t>
            </a:r>
          </a:p>
          <a:p>
            <a:pPr marL="171450" indent="-171450">
              <a:buFont typeface="Arial" panose="020B0604020202020204" pitchFamily="34" charset="0"/>
              <a:buChar char="•"/>
            </a:pPr>
            <a:r>
              <a:rPr lang="fr-FR" dirty="0"/>
              <a:t>Un </a:t>
            </a:r>
            <a:r>
              <a:rPr lang="fr-FR" b="1" dirty="0"/>
              <a:t>résident permanent </a:t>
            </a:r>
            <a:r>
              <a:rPr lang="fr-FR" dirty="0"/>
              <a:t>est une personne qui a obtenu le statut de résident permanent en immigrant au Canada, mais qui n'est pas un citoyen canadien - les résidents permanents sont normalement des citoyens d'autres pays.</a:t>
            </a:r>
          </a:p>
          <a:p>
            <a:pPr marL="171450" indent="-171450">
              <a:buFont typeface="Arial" panose="020B0604020202020204" pitchFamily="34" charset="0"/>
              <a:buChar char="•"/>
            </a:pPr>
            <a:r>
              <a:rPr lang="fr-FR" dirty="0"/>
              <a:t>Un </a:t>
            </a:r>
            <a:r>
              <a:rPr lang="fr-FR" b="1" dirty="0"/>
              <a:t>citoyen canadien </a:t>
            </a:r>
            <a:r>
              <a:rPr lang="fr-FR" dirty="0"/>
              <a:t>a de nombreux droits et responsabilités et peut demander un </a:t>
            </a:r>
            <a:r>
              <a:rPr lang="fr-FR" b="1" dirty="0"/>
              <a:t>passeport canadien</a:t>
            </a:r>
            <a:r>
              <a:rPr lang="fr-FR" dirty="0"/>
              <a:t>.</a:t>
            </a: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5</a:t>
            </a:fld>
            <a:endParaRPr lang="en-US" dirty="0"/>
          </a:p>
        </p:txBody>
      </p:sp>
    </p:spTree>
    <p:extLst>
      <p:ext uri="{BB962C8B-B14F-4D97-AF65-F5344CB8AC3E}">
        <p14:creationId xmlns:p14="http://schemas.microsoft.com/office/powerpoint/2010/main" val="296462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Donc pour la plupart d'entre vous,</a:t>
            </a:r>
            <a:r>
              <a:rPr lang="fr-FR" baseline="0" dirty="0"/>
              <a:t> v</a:t>
            </a:r>
            <a:r>
              <a:rPr lang="fr-FR" dirty="0"/>
              <a:t>ous êtes actuellement inscrit dans un établissement postsecondaire au Canada. C'est là que le voyage vers la résidence permanente vous a conduit jusqu'ici.</a:t>
            </a: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6</a:t>
            </a:fld>
            <a:endParaRPr lang="en-US" dirty="0"/>
          </a:p>
        </p:txBody>
      </p:sp>
    </p:spTree>
    <p:extLst>
      <p:ext uri="{BB962C8B-B14F-4D97-AF65-F5344CB8AC3E}">
        <p14:creationId xmlns:p14="http://schemas.microsoft.com/office/powerpoint/2010/main" val="15402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7</a:t>
            </a:fld>
            <a:endParaRPr lang="en-US" dirty="0"/>
          </a:p>
        </p:txBody>
      </p:sp>
    </p:spTree>
    <p:extLst>
      <p:ext uri="{BB962C8B-B14F-4D97-AF65-F5344CB8AC3E}">
        <p14:creationId xmlns:p14="http://schemas.microsoft.com/office/powerpoint/2010/main" val="153995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1233488"/>
            <a:ext cx="5916613" cy="3328987"/>
          </a:xfrm>
        </p:spPr>
      </p:sp>
      <p:sp>
        <p:nvSpPr>
          <p:cNvPr id="3" name="Espace réservé des commentaires 2"/>
          <p:cNvSpPr>
            <a:spLocks noGrp="1"/>
          </p:cNvSpPr>
          <p:nvPr>
            <p:ph type="body" idx="1"/>
          </p:nvPr>
        </p:nvSpPr>
        <p:spPr/>
        <p:txBody>
          <a:bodyPr/>
          <a:lstStyle/>
          <a:p>
            <a:r>
              <a:rPr lang="fr-FR" b="1" dirty="0"/>
              <a:t>Qui peut travailler sur le campus?</a:t>
            </a:r>
          </a:p>
          <a:p>
            <a:pPr marL="171450" indent="-171450">
              <a:buFont typeface="Arial" panose="020B0604020202020204" pitchFamily="34" charset="0"/>
              <a:buChar char="•"/>
            </a:pPr>
            <a:r>
              <a:rPr lang="fr-FR" dirty="0"/>
              <a:t>Vous ne pouvez commencer à travailler au Canada que lorsque vous commencez votre programme d'études. Vous ne pouvez pas travailler avant le début de vos études.</a:t>
            </a:r>
          </a:p>
          <a:p>
            <a:pPr marL="171450" indent="-171450">
              <a:buFont typeface="Arial" panose="020B0604020202020204" pitchFamily="34" charset="0"/>
              <a:buChar char="•"/>
            </a:pPr>
            <a:r>
              <a:rPr lang="fr-FR" dirty="0"/>
              <a:t>Vous pouvez travailler en tant qu’étudiant international au Canada si votre permis d’études contient une condition selon laquelle vous êtes autorisé à travailler sur ou hors campus.</a:t>
            </a:r>
          </a:p>
          <a:p>
            <a:pPr marL="171450" indent="-171450">
              <a:buFont typeface="Arial" panose="020B0604020202020204" pitchFamily="34" charset="0"/>
              <a:buChar char="•"/>
            </a:pPr>
            <a:r>
              <a:rPr lang="fr-FR" dirty="0"/>
              <a:t>Vous pouvez travailler sur le campus de votre école, sans permis de travail, si vous:</a:t>
            </a:r>
          </a:p>
          <a:p>
            <a:pPr marL="628650" lvl="1" indent="-171450">
              <a:buFont typeface="Arial" panose="020B0604020202020204" pitchFamily="34" charset="0"/>
              <a:buChar char="•"/>
            </a:pPr>
            <a:r>
              <a:rPr lang="fr-FR" dirty="0"/>
              <a:t>êtes un étudiant postsecondaire à temps plein dans un:</a:t>
            </a:r>
          </a:p>
          <a:p>
            <a:pPr marL="628650" lvl="1" indent="-171450">
              <a:buFont typeface="Arial" panose="020B0604020202020204" pitchFamily="34" charset="0"/>
              <a:buChar char="•"/>
            </a:pPr>
            <a:r>
              <a:rPr lang="fr-FR" dirty="0"/>
              <a:t>école postsecondaire publique, comme un collège ou une université, ou cégep au Québec</a:t>
            </a:r>
          </a:p>
          <a:p>
            <a:pPr marL="628650" lvl="1" indent="-171450">
              <a:buFont typeface="Arial" panose="020B0604020202020204" pitchFamily="34" charset="0"/>
              <a:buChar char="•"/>
            </a:pPr>
            <a:r>
              <a:rPr lang="fr-FR" dirty="0"/>
              <a:t>une école privée de niveau collégial au Québec qui fonctionne selon les mêmes règles que les écoles publiques et qui est financée à au moins 50% par des subventions gouvernementales, ou</a:t>
            </a:r>
          </a:p>
          <a:p>
            <a:pPr marL="628650" lvl="1" indent="-171450">
              <a:buFont typeface="Arial" panose="020B0604020202020204" pitchFamily="34" charset="0"/>
              <a:buChar char="•"/>
            </a:pPr>
            <a:r>
              <a:rPr lang="fr-FR" dirty="0"/>
              <a:t>École privée canadienne qui peut légalement décerner des diplômes en vertu de la loi provinciale</a:t>
            </a:r>
          </a:p>
          <a:p>
            <a:pPr marL="171450" indent="-171450">
              <a:buFont typeface="Arial" panose="020B0604020202020204" pitchFamily="34" charset="0"/>
              <a:buChar char="•"/>
            </a:pPr>
            <a:r>
              <a:rPr lang="fr-FR" dirty="0"/>
              <a:t>avoir un permis d'études valide, et</a:t>
            </a:r>
          </a:p>
          <a:p>
            <a:pPr marL="171450" indent="-171450">
              <a:buFont typeface="Arial" panose="020B0604020202020204" pitchFamily="34" charset="0"/>
              <a:buChar char="•"/>
            </a:pPr>
            <a:r>
              <a:rPr lang="fr-FR" dirty="0"/>
              <a:t>avoir un numéro d'assurance sociale (NAS).</a:t>
            </a:r>
          </a:p>
          <a:p>
            <a:endParaRPr lang="fr-FR" dirty="0"/>
          </a:p>
          <a:p>
            <a:r>
              <a:rPr lang="fr-FR" b="1" dirty="0"/>
              <a:t>Vous pouvez travailler à temps plein si vous le souhaitez, assurez-vous simplement que vous et votre employeur sur le campus respectez les lois du travail provinciales et connexes.</a:t>
            </a:r>
          </a:p>
          <a:p>
            <a:endParaRPr lang="fr-FR" b="1" dirty="0"/>
          </a:p>
          <a:p>
            <a:r>
              <a:rPr lang="fr-FR" b="1" dirty="0"/>
              <a:t>Qui ne peut pas travailler sur le campus</a:t>
            </a:r>
          </a:p>
          <a:p>
            <a:pPr marL="171450" indent="-171450">
              <a:buFont typeface="Arial" panose="020B0604020202020204" pitchFamily="34" charset="0"/>
              <a:buChar char="•"/>
            </a:pPr>
            <a:r>
              <a:rPr lang="fr-FR" dirty="0"/>
              <a:t>Vous </a:t>
            </a:r>
            <a:r>
              <a:rPr lang="fr-FR" b="1" dirty="0"/>
              <a:t>devez</a:t>
            </a:r>
            <a:r>
              <a:rPr lang="fr-FR" dirty="0"/>
              <a:t> arrêter de travailler sur le campus:</a:t>
            </a:r>
          </a:p>
          <a:p>
            <a:pPr marL="171450" indent="-171450">
              <a:buFont typeface="Arial" panose="020B0604020202020204" pitchFamily="34" charset="0"/>
              <a:buChar char="•"/>
            </a:pPr>
            <a:r>
              <a:rPr lang="fr-FR" dirty="0"/>
              <a:t>le jour où vous arrêtez d'étudier à plein temps</a:t>
            </a:r>
          </a:p>
          <a:p>
            <a:pPr marL="171450" indent="-171450">
              <a:buFont typeface="Arial" panose="020B0604020202020204" pitchFamily="34" charset="0"/>
              <a:buChar char="•"/>
            </a:pPr>
            <a:r>
              <a:rPr lang="fr-FR" dirty="0"/>
              <a:t>à l'expiration de votre permis d'études</a:t>
            </a:r>
          </a:p>
          <a:p>
            <a:pPr marL="171450" indent="-171450">
              <a:buFont typeface="Arial" panose="020B0604020202020204" pitchFamily="34" charset="0"/>
              <a:buChar char="•"/>
            </a:pPr>
            <a:r>
              <a:rPr lang="fr-FR" dirty="0"/>
              <a:t>si vous êtes en congé autorisé de vos études</a:t>
            </a:r>
          </a:p>
          <a:p>
            <a:pPr marL="171450" indent="-171450">
              <a:buFont typeface="Arial" panose="020B0604020202020204" pitchFamily="34" charset="0"/>
              <a:buChar char="•"/>
            </a:pPr>
            <a:r>
              <a:rPr lang="fr-FR" dirty="0"/>
              <a:t>si vous changez d'école et n'étudiez pas actuellement</a:t>
            </a:r>
          </a:p>
          <a:p>
            <a:pPr marL="171450" indent="-171450">
              <a:buFont typeface="Arial" panose="020B0604020202020204" pitchFamily="34" charset="0"/>
              <a:buChar char="•"/>
            </a:pPr>
            <a:r>
              <a:rPr lang="fr-FR" dirty="0"/>
              <a:t>Vous ne pouvez retourner au travail qu'une fois que vous êtes de retour aux études et que vous remplissez toutes les conditions pour travailler sur le campus.</a:t>
            </a:r>
          </a:p>
          <a:p>
            <a:pPr marL="171450" indent="-171450">
              <a:buFont typeface="Arial" panose="020B0604020202020204" pitchFamily="34" charset="0"/>
              <a:buChar char="•"/>
            </a:pPr>
            <a:endParaRPr lang="fr-FR" dirty="0"/>
          </a:p>
          <a:p>
            <a:r>
              <a:rPr lang="fr-FR" b="1" dirty="0"/>
              <a:t>Où vous pouvez travailler</a:t>
            </a:r>
          </a:p>
          <a:p>
            <a:pPr marL="171450" indent="-171450">
              <a:buFont typeface="Arial" panose="020B0604020202020204" pitchFamily="34" charset="0"/>
              <a:buChar char="•"/>
            </a:pPr>
            <a:r>
              <a:rPr lang="fr-FR" dirty="0"/>
              <a:t>«Sur le campus» signifie que vous pouvez travailler dans tous les bâtiments de votre campus scolaire. Si votre école compte plusieurs campus, vous ne pouvez travailler que sur le campus où vous étudiez dans la plupart des cas.</a:t>
            </a:r>
          </a:p>
          <a:p>
            <a:pPr marL="171450" indent="-171450">
              <a:buFont typeface="Arial" panose="020B0604020202020204" pitchFamily="34" charset="0"/>
              <a:buChar char="•"/>
            </a:pPr>
            <a:r>
              <a:rPr lang="fr-FR" dirty="0"/>
              <a:t>Vous pouvez travailler ailleurs si</a:t>
            </a:r>
          </a:p>
          <a:p>
            <a:pPr marL="628650" lvl="1" indent="-171450">
              <a:buFont typeface="Arial" panose="020B0604020202020204" pitchFamily="34" charset="0"/>
              <a:buChar char="•"/>
            </a:pPr>
            <a:r>
              <a:rPr lang="fr-FR" dirty="0"/>
              <a:t>vous travaillez en tant qu'assistant d'enseignement ou de recherche et</a:t>
            </a:r>
          </a:p>
          <a:p>
            <a:pPr marL="628650" lvl="1" indent="-171450">
              <a:buFont typeface="Arial" panose="020B0604020202020204" pitchFamily="34" charset="0"/>
              <a:buChar char="•"/>
            </a:pPr>
            <a:r>
              <a:rPr lang="fr-FR" dirty="0"/>
              <a:t>votre travail est strictement lié à une bourse de recherche</a:t>
            </a:r>
          </a:p>
          <a:p>
            <a:pPr marL="171450" indent="-171450">
              <a:buFont typeface="Arial" panose="020B0604020202020204" pitchFamily="34" charset="0"/>
              <a:buChar char="•"/>
            </a:pPr>
            <a:r>
              <a:rPr lang="fr-FR" dirty="0"/>
              <a:t>Dans ce cas, vous pouvez travailler dans une bibliothèque, un hôpital ou un centre de recherche associé à votre école, même s’ils se trouvent en dehors du campus.</a:t>
            </a:r>
          </a:p>
          <a:p>
            <a:endParaRPr lang="fr-FR" dirty="0"/>
          </a:p>
          <a:p>
            <a:r>
              <a:rPr lang="fr-FR" b="1" dirty="0"/>
              <a:t>Pour qui vous pouvez travailler</a:t>
            </a:r>
          </a:p>
          <a:p>
            <a:pPr marL="171450" indent="-171450">
              <a:buFont typeface="Arial" panose="020B0604020202020204" pitchFamily="34" charset="0"/>
              <a:buChar char="•"/>
            </a:pPr>
            <a:r>
              <a:rPr lang="fr-FR" dirty="0"/>
              <a:t>Un employeur «sur le campus» peut être:</a:t>
            </a:r>
          </a:p>
          <a:p>
            <a:pPr marL="628650" lvl="1" indent="-171450">
              <a:buFont typeface="Arial" panose="020B0604020202020204" pitchFamily="34" charset="0"/>
              <a:buChar char="•"/>
            </a:pPr>
            <a:r>
              <a:rPr lang="fr-FR" dirty="0"/>
              <a:t>l'école</a:t>
            </a:r>
          </a:p>
          <a:p>
            <a:pPr marL="628650" lvl="1" indent="-171450">
              <a:buFont typeface="Arial" panose="020B0604020202020204" pitchFamily="34" charset="0"/>
              <a:buChar char="•"/>
            </a:pPr>
            <a:r>
              <a:rPr lang="fr-FR" dirty="0"/>
              <a:t>un membre du corps professoral</a:t>
            </a:r>
          </a:p>
          <a:p>
            <a:pPr marL="628650" lvl="1" indent="-171450">
              <a:buFont typeface="Arial" panose="020B0604020202020204" pitchFamily="34" charset="0"/>
              <a:buChar char="•"/>
            </a:pPr>
            <a:r>
              <a:rPr lang="fr-FR" dirty="0"/>
              <a:t>une organisation étudiante</a:t>
            </a:r>
          </a:p>
          <a:p>
            <a:pPr marL="628650" lvl="1" indent="-171450">
              <a:buFont typeface="Arial" panose="020B0604020202020204" pitchFamily="34" charset="0"/>
              <a:buChar char="•"/>
            </a:pPr>
            <a:r>
              <a:rPr lang="fr-FR" dirty="0"/>
              <a:t>vous-même, si:</a:t>
            </a:r>
          </a:p>
          <a:p>
            <a:pPr marL="1085850" lvl="2" indent="-171450">
              <a:buFont typeface="Arial" panose="020B0604020202020204" pitchFamily="34" charset="0"/>
              <a:buChar char="•"/>
            </a:pPr>
            <a:r>
              <a:rPr lang="fr-FR" dirty="0"/>
              <a:t>vous dirigez une entreprise physiquement située sur le campus (par exemple: vous possédez un café situé sur le campus)</a:t>
            </a:r>
          </a:p>
          <a:p>
            <a:pPr marL="1085850" lvl="2" indent="-171450">
              <a:buFont typeface="Arial" panose="020B0604020202020204" pitchFamily="34" charset="0"/>
              <a:buChar char="•"/>
            </a:pPr>
            <a:r>
              <a:rPr lang="fr-FR" dirty="0"/>
              <a:t>une entreprise privée</a:t>
            </a:r>
          </a:p>
          <a:p>
            <a:pPr marL="1085850" lvl="2" indent="-171450">
              <a:buFont typeface="Arial" panose="020B0604020202020204" pitchFamily="34" charset="0"/>
              <a:buChar char="•"/>
            </a:pPr>
            <a:r>
              <a:rPr lang="fr-FR" dirty="0"/>
              <a:t>un entrepreneur privé qui fournit des services sur le campus à l'école</a:t>
            </a:r>
            <a:endParaRPr lang="en-CA" dirty="0"/>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8612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1233488"/>
            <a:ext cx="5916613" cy="3328987"/>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b="1" baseline="0" dirty="0"/>
              <a:t>Travailler hors campus</a:t>
            </a:r>
          </a:p>
          <a:p>
            <a:pPr marL="171450" indent="-171450">
              <a:buFont typeface="Arial" panose="020B0604020202020204" pitchFamily="34" charset="0"/>
              <a:buChar char="•"/>
            </a:pPr>
            <a:r>
              <a:rPr lang="fr-FR" b="0" baseline="0" dirty="0"/>
              <a:t>Vous pouvez travailler hors campus sans permis de travail si vous remplissez toutes ces conditions:</a:t>
            </a:r>
          </a:p>
          <a:p>
            <a:pPr marL="171450" indent="-171450">
              <a:buFont typeface="Arial" panose="020B0604020202020204" pitchFamily="34" charset="0"/>
              <a:buChar char="•"/>
            </a:pPr>
            <a:r>
              <a:rPr lang="fr-FR" b="0" baseline="0" dirty="0"/>
              <a:t>vous êtes étudiant à temps plein dans un établissement d'enseignement désigné (DLI)</a:t>
            </a:r>
          </a:p>
          <a:p>
            <a:pPr marL="171450" indent="-171450">
              <a:buFont typeface="Arial" panose="020B0604020202020204" pitchFamily="34" charset="0"/>
              <a:buChar char="•"/>
            </a:pPr>
            <a:r>
              <a:rPr lang="fr-FR" b="0" baseline="0" dirty="0"/>
              <a:t>vous êtes inscrit à</a:t>
            </a:r>
          </a:p>
          <a:p>
            <a:pPr marL="628650" lvl="1" indent="-171450">
              <a:buFont typeface="Arial" panose="020B0604020202020204" pitchFamily="34" charset="0"/>
              <a:buChar char="•"/>
            </a:pPr>
            <a:r>
              <a:rPr lang="fr-FR" b="0" baseline="0" dirty="0"/>
              <a:t>un programme de formation postsecondaire académique, professionnelle ou professionnelle ou</a:t>
            </a:r>
          </a:p>
          <a:p>
            <a:pPr marL="628650" lvl="1" indent="-171450">
              <a:buFont typeface="Arial" panose="020B0604020202020204" pitchFamily="34" charset="0"/>
              <a:buChar char="•"/>
            </a:pPr>
            <a:r>
              <a:rPr lang="fr-FR" b="0" baseline="0" dirty="0"/>
              <a:t>un programme de formation professionnelle de niveau secondaire (Québec seulement)</a:t>
            </a:r>
          </a:p>
          <a:p>
            <a:pPr marL="171450" indent="-171450">
              <a:buFont typeface="Arial" panose="020B0604020202020204" pitchFamily="34" charset="0"/>
              <a:buChar char="•"/>
            </a:pPr>
            <a:r>
              <a:rPr lang="fr-FR" b="0" baseline="0" dirty="0"/>
              <a:t>votre programme d'études</a:t>
            </a:r>
          </a:p>
          <a:p>
            <a:pPr marL="628650" lvl="1" indent="-171450">
              <a:buFont typeface="Arial" panose="020B0604020202020204" pitchFamily="34" charset="0"/>
              <a:buChar char="•"/>
            </a:pPr>
            <a:r>
              <a:rPr lang="fr-FR" b="0" baseline="0" dirty="0"/>
              <a:t>dure au moins 6 mois et</a:t>
            </a:r>
          </a:p>
          <a:p>
            <a:pPr marL="628650" lvl="1" indent="-171450">
              <a:buFont typeface="Arial" panose="020B0604020202020204" pitchFamily="34" charset="0"/>
              <a:buChar char="•"/>
            </a:pPr>
            <a:r>
              <a:rPr lang="fr-FR" b="0" baseline="0" dirty="0"/>
              <a:t>mène à un diplôme, un diplôme ou un certificat</a:t>
            </a:r>
          </a:p>
          <a:p>
            <a:pPr marL="171450" indent="-171450">
              <a:buFont typeface="Arial" panose="020B0604020202020204" pitchFamily="34" charset="0"/>
              <a:buChar char="•"/>
            </a:pPr>
            <a:r>
              <a:rPr lang="fr-FR" b="0" baseline="0" dirty="0"/>
              <a:t>votre permis d'études indique que vous pouvez travailler hors campus</a:t>
            </a:r>
          </a:p>
          <a:p>
            <a:pPr marL="171450" indent="-171450">
              <a:buFont typeface="Arial" panose="020B0604020202020204" pitchFamily="34" charset="0"/>
              <a:buChar char="•"/>
            </a:pPr>
            <a:r>
              <a:rPr lang="fr-FR" b="0" baseline="0" dirty="0"/>
              <a:t>tu as commencé à étudier</a:t>
            </a:r>
          </a:p>
          <a:p>
            <a:pPr marL="171450" indent="-171450">
              <a:buFont typeface="Arial" panose="020B0604020202020204" pitchFamily="34" charset="0"/>
              <a:buChar char="•"/>
            </a:pPr>
            <a:r>
              <a:rPr lang="fr-FR" b="0" baseline="0" dirty="0"/>
              <a:t>vous avez un numéro d'assurance sociale (NAS)</a:t>
            </a:r>
          </a:p>
          <a:p>
            <a:pPr marL="171450" indent="-171450">
              <a:buFont typeface="Arial" panose="020B0604020202020204" pitchFamily="34" charset="0"/>
              <a:buChar char="•"/>
            </a:pPr>
            <a:endParaRPr lang="fr-FR" b="0" baseline="0" dirty="0"/>
          </a:p>
          <a:p>
            <a:pPr marL="171450" indent="-171450">
              <a:buFont typeface="Arial" panose="020B0604020202020204" pitchFamily="34" charset="0"/>
              <a:buChar char="•"/>
            </a:pPr>
            <a:r>
              <a:rPr lang="fr-FR" b="1" baseline="0" dirty="0"/>
              <a:t>Pendant les trimestres / semestres réguliers, vous pouvez travailler jusqu'à 20 heures par semaine. Pendant les pauses prévues dans l'année scolaire, vous pouvez travailler à temps plein, mais seulement si vous êtes étudiant à temps plein avant et après la pause prévue.</a:t>
            </a:r>
          </a:p>
          <a:p>
            <a:pPr marL="171450" indent="-171450">
              <a:buFont typeface="Arial" panose="020B0604020202020204" pitchFamily="34" charset="0"/>
              <a:buChar char="•"/>
            </a:pPr>
            <a:endParaRPr lang="fr-FR" b="1" baseline="0" dirty="0"/>
          </a:p>
          <a:p>
            <a:pPr marL="171450" indent="-171450">
              <a:buFont typeface="Arial" panose="020B0604020202020204" pitchFamily="34" charset="0"/>
              <a:buChar char="•"/>
            </a:pPr>
            <a:r>
              <a:rPr lang="fr-FR" b="1" baseline="0" dirty="0"/>
              <a:t>Vous ne pouvez pas travailler pendant une pause qui précède</a:t>
            </a:r>
          </a:p>
          <a:p>
            <a:pPr marL="171450" indent="-171450">
              <a:buFont typeface="Arial" panose="020B0604020202020204" pitchFamily="34" charset="0"/>
              <a:buChar char="•"/>
            </a:pPr>
            <a:r>
              <a:rPr lang="fr-FR" b="0" baseline="0" dirty="0"/>
              <a:t>Si vous êtes étudiant à temps partiel</a:t>
            </a:r>
          </a:p>
          <a:p>
            <a:pPr marL="171450" indent="-171450">
              <a:buFont typeface="Arial" panose="020B0604020202020204" pitchFamily="34" charset="0"/>
              <a:buChar char="•"/>
            </a:pPr>
            <a:r>
              <a:rPr lang="fr-FR" b="0" baseline="0" dirty="0"/>
              <a:t>Vous ne pouvez travailler hors campus que si:</a:t>
            </a:r>
          </a:p>
          <a:p>
            <a:pPr marL="171450" indent="-171450">
              <a:buFont typeface="Arial" panose="020B0604020202020204" pitchFamily="34" charset="0"/>
              <a:buChar char="•"/>
            </a:pPr>
            <a:r>
              <a:rPr lang="fr-FR" b="0" baseline="0" dirty="0"/>
              <a:t>vous remplissez toutes les conditions ci-dessus et</a:t>
            </a:r>
          </a:p>
          <a:p>
            <a:pPr marL="171450" indent="-171450">
              <a:buFont typeface="Arial" panose="020B0604020202020204" pitchFamily="34" charset="0"/>
              <a:buChar char="•"/>
            </a:pPr>
            <a:r>
              <a:rPr lang="fr-FR" b="0" baseline="0" dirty="0"/>
              <a:t>vous étudiez uniquement à temps partiel et non à plein temps, car:</a:t>
            </a:r>
          </a:p>
          <a:p>
            <a:pPr marL="628650" lvl="1" indent="-171450">
              <a:buFont typeface="Arial" panose="020B0604020202020204" pitchFamily="34" charset="0"/>
              <a:buChar char="•"/>
            </a:pPr>
            <a:r>
              <a:rPr lang="fr-FR" b="0" baseline="0" dirty="0"/>
              <a:t>vous êtes au dernier semestre de votre programme d'études et vous n'avez pas besoin d'une charge de cours complète pour terminer votre programme et</a:t>
            </a:r>
          </a:p>
          <a:p>
            <a:pPr marL="628650" lvl="1" indent="-171450">
              <a:buFont typeface="Arial" panose="020B0604020202020204" pitchFamily="34" charset="0"/>
              <a:buChar char="•"/>
            </a:pPr>
            <a:r>
              <a:rPr lang="fr-FR" b="0" baseline="0" dirty="0"/>
              <a:t>vous étiez étudiant à temps plein dans votre programme au Canada, jusqu'à votre dernier semestre</a:t>
            </a:r>
          </a:p>
          <a:p>
            <a:pPr marL="171450" indent="-171450">
              <a:buFont typeface="Arial" panose="020B0604020202020204" pitchFamily="34" charset="0"/>
              <a:buChar char="•"/>
            </a:pPr>
            <a:r>
              <a:rPr lang="fr-FR" b="1" baseline="0" dirty="0"/>
              <a:t>Si vous êtes en congé autorisé</a:t>
            </a:r>
          </a:p>
          <a:p>
            <a:pPr marL="171450" indent="-171450">
              <a:buFont typeface="Arial" panose="020B0604020202020204" pitchFamily="34" charset="0"/>
              <a:buChar char="•"/>
            </a:pPr>
            <a:r>
              <a:rPr lang="fr-FR" b="0" baseline="0" dirty="0"/>
              <a:t>Si vous êtes en congé autorisé de vos études, ou si vous changez d'école et que vous n'étudiez pas, vous ne pouvez pas travailler hors du campus. Vous </a:t>
            </a:r>
            <a:r>
              <a:rPr lang="fr-FR" b="1" baseline="0" dirty="0"/>
              <a:t>ne pouvez retourner au travail </a:t>
            </a:r>
            <a:r>
              <a:rPr lang="fr-FR" b="0" baseline="0" dirty="0"/>
              <a:t>que lorsque vous êtes de retour aux études.</a:t>
            </a:r>
            <a:endParaRPr lang="fr-CA" b="0" baseline="0" dirty="0"/>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187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20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98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66052" y="6083303"/>
            <a:ext cx="3132667" cy="638175"/>
          </a:xfrm>
          <a:prstGeom prst="rect">
            <a:avLst/>
          </a:prstGeom>
        </p:spPr>
        <p:txBody>
          <a:bodyPr/>
          <a:lstStyle/>
          <a:p>
            <a:fld id="{372C629E-2168-EF41-86D2-A992130E1BD7}" type="slidenum">
              <a:rPr lang="en-US" smtClean="0">
                <a:solidFill>
                  <a:prstClr val="black"/>
                </a:solidFill>
              </a:rPr>
              <a:pPr/>
              <a:t>‹N°›</a:t>
            </a:fld>
            <a:endParaRPr lang="en-US" dirty="0">
              <a:solidFill>
                <a:prstClr val="black"/>
              </a:solidFill>
            </a:endParaRPr>
          </a:p>
        </p:txBody>
      </p:sp>
      <p:sp>
        <p:nvSpPr>
          <p:cNvPr id="3" name="Rectangle 2"/>
          <p:cNvSpPr/>
          <p:nvPr userDrawn="1"/>
        </p:nvSpPr>
        <p:spPr>
          <a:xfrm>
            <a:off x="1" y="-1"/>
            <a:ext cx="5369668" cy="6858001"/>
          </a:xfrm>
          <a:prstGeom prst="rect">
            <a:avLst/>
          </a:prstGeom>
          <a:solidFill>
            <a:srgbClr val="FDFDFD"/>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800" dirty="0">
              <a:solidFill>
                <a:srgbClr val="FDFDFD"/>
              </a:solidFill>
            </a:endParaRPr>
          </a:p>
        </p:txBody>
      </p:sp>
    </p:spTree>
    <p:extLst>
      <p:ext uri="{BB962C8B-B14F-4D97-AF65-F5344CB8AC3E}">
        <p14:creationId xmlns:p14="http://schemas.microsoft.com/office/powerpoint/2010/main" val="2738342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97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60"/>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6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9022479" y="6222633"/>
            <a:ext cx="2678456" cy="365125"/>
          </a:xfrm>
          <a:prstGeom prst="rect">
            <a:avLst/>
          </a:prstGeom>
        </p:spPr>
        <p:txBody>
          <a:bodyPr/>
          <a:lstStyle/>
          <a:p>
            <a:fld id="{F53D83B6-A513-4C26-B5DC-29CE0E890439}"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3074392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034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763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879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4"/>
            <a:ext cx="2743200" cy="365125"/>
          </a:xfrm>
          <a:prstGeom prst="rect">
            <a:avLst/>
          </a:prstGeom>
        </p:spPr>
        <p:txBody>
          <a:bodyPr/>
          <a:lstStyle/>
          <a:p>
            <a:endParaRPr lang="en-CA" dirty="0">
              <a:solidFill>
                <a:prstClr val="black">
                  <a:tint val="75000"/>
                </a:prstClr>
              </a:solidFill>
            </a:endParaRPr>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a:xfrm>
            <a:off x="8610600" y="6356354"/>
            <a:ext cx="2743200" cy="365125"/>
          </a:xfrm>
          <a:prstGeom prst="rect">
            <a:avLst/>
          </a:prstGeom>
        </p:spPr>
        <p:txBody>
          <a:bodyPr/>
          <a:lstStyle/>
          <a:p>
            <a:fld id="{A4C06C36-7B71-45F0-9EFD-351BDB025C26}"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295634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66052" y="6083303"/>
            <a:ext cx="3132667" cy="638175"/>
          </a:xfrm>
          <a:prstGeom prst="rect">
            <a:avLst/>
          </a:prstGeom>
        </p:spPr>
        <p:txBody>
          <a:bodyPr/>
          <a:lstStyle/>
          <a:p>
            <a:fld id="{372C629E-2168-EF41-86D2-A992130E1BD7}" type="slidenum">
              <a:rPr lang="en-US" smtClean="0">
                <a:solidFill>
                  <a:prstClr val="black"/>
                </a:solidFill>
              </a:rPr>
              <a:pPr/>
              <a:t>‹N°›</a:t>
            </a:fld>
            <a:endParaRPr lang="en-US" dirty="0">
              <a:solidFill>
                <a:prstClr val="black"/>
              </a:solidFill>
            </a:endParaRPr>
          </a:p>
        </p:txBody>
      </p:sp>
      <p:sp>
        <p:nvSpPr>
          <p:cNvPr id="3" name="Rectangle 2"/>
          <p:cNvSpPr/>
          <p:nvPr userDrawn="1"/>
        </p:nvSpPr>
        <p:spPr>
          <a:xfrm>
            <a:off x="1" y="-1"/>
            <a:ext cx="5369668" cy="6858001"/>
          </a:xfrm>
          <a:prstGeom prst="rect">
            <a:avLst/>
          </a:prstGeom>
          <a:solidFill>
            <a:srgbClr val="FDFDFD"/>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800" dirty="0">
              <a:solidFill>
                <a:srgbClr val="FDFDFD"/>
              </a:solidFill>
            </a:endParaRPr>
          </a:p>
        </p:txBody>
      </p:sp>
    </p:spTree>
    <p:extLst>
      <p:ext uri="{BB962C8B-B14F-4D97-AF65-F5344CB8AC3E}">
        <p14:creationId xmlns:p14="http://schemas.microsoft.com/office/powerpoint/2010/main" val="1307249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23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66053" y="6083305"/>
            <a:ext cx="3132667" cy="638175"/>
          </a:xfrm>
          <a:prstGeom prst="rect">
            <a:avLst/>
          </a:prstGeom>
        </p:spPr>
        <p:txBody>
          <a:bodyPr/>
          <a:lstStyle/>
          <a:p>
            <a:fld id="{372C629E-2168-EF41-86D2-A992130E1BD7}" type="slidenum">
              <a:rPr lang="en-US" smtClean="0"/>
              <a:t>‹N°›</a:t>
            </a:fld>
            <a:endParaRPr lang="en-US" dirty="0"/>
          </a:p>
        </p:txBody>
      </p:sp>
      <p:sp>
        <p:nvSpPr>
          <p:cNvPr id="3" name="Rectangle 2"/>
          <p:cNvSpPr/>
          <p:nvPr userDrawn="1"/>
        </p:nvSpPr>
        <p:spPr>
          <a:xfrm>
            <a:off x="2" y="-1"/>
            <a:ext cx="5369668" cy="6858001"/>
          </a:xfrm>
          <a:prstGeom prst="rect">
            <a:avLst/>
          </a:prstGeom>
          <a:solidFill>
            <a:srgbClr val="FDFDFD"/>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800" dirty="0">
              <a:solidFill>
                <a:srgbClr val="FDFDFD"/>
              </a:solidFill>
            </a:endParaRPr>
          </a:p>
        </p:txBody>
      </p:sp>
    </p:spTree>
    <p:extLst>
      <p:ext uri="{BB962C8B-B14F-4D97-AF65-F5344CB8AC3E}">
        <p14:creationId xmlns:p14="http://schemas.microsoft.com/office/powerpoint/2010/main" val="1767733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66053" y="6083305"/>
            <a:ext cx="3132667" cy="638175"/>
          </a:xfrm>
          <a:prstGeom prst="rect">
            <a:avLst/>
          </a:prstGeom>
        </p:spPr>
        <p:txBody>
          <a:bodyPr/>
          <a:lstStyle/>
          <a:p>
            <a:fld id="{372C629E-2168-EF41-86D2-A992130E1BD7}" type="slidenum">
              <a:rPr lang="en-US" smtClean="0">
                <a:solidFill>
                  <a:prstClr val="black"/>
                </a:solidFill>
              </a:rPr>
              <a:pPr/>
              <a:t>‹N°›</a:t>
            </a:fld>
            <a:endParaRPr lang="en-US" dirty="0">
              <a:solidFill>
                <a:prstClr val="black"/>
              </a:solidFill>
            </a:endParaRPr>
          </a:p>
        </p:txBody>
      </p:sp>
      <p:sp>
        <p:nvSpPr>
          <p:cNvPr id="3" name="Rectangle 2"/>
          <p:cNvSpPr/>
          <p:nvPr userDrawn="1"/>
        </p:nvSpPr>
        <p:spPr>
          <a:xfrm>
            <a:off x="2" y="-1"/>
            <a:ext cx="5369668" cy="6858001"/>
          </a:xfrm>
          <a:prstGeom prst="rect">
            <a:avLst/>
          </a:prstGeom>
          <a:solidFill>
            <a:srgbClr val="FDFDFD"/>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351" dirty="0">
              <a:solidFill>
                <a:srgbClr val="FDFDFD"/>
              </a:solidFill>
            </a:endParaRPr>
          </a:p>
        </p:txBody>
      </p:sp>
    </p:spTree>
    <p:extLst>
      <p:ext uri="{BB962C8B-B14F-4D97-AF65-F5344CB8AC3E}">
        <p14:creationId xmlns:p14="http://schemas.microsoft.com/office/powerpoint/2010/main" val="2764925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58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60"/>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6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9022479" y="6222633"/>
            <a:ext cx="2678456" cy="365125"/>
          </a:xfrm>
          <a:prstGeom prst="rect">
            <a:avLst/>
          </a:prstGeom>
        </p:spPr>
        <p:txBody>
          <a:bodyPr/>
          <a:lstStyle/>
          <a:p>
            <a:fld id="{F53D83B6-A513-4C26-B5DC-29CE0E890439}"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3710236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788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644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958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4"/>
            <a:ext cx="2743200" cy="365125"/>
          </a:xfrm>
          <a:prstGeom prst="rect">
            <a:avLst/>
          </a:prstGeom>
        </p:spPr>
        <p:txBody>
          <a:bodyPr/>
          <a:lstStyle/>
          <a:p>
            <a:endParaRPr lang="en-CA" dirty="0">
              <a:solidFill>
                <a:prstClr val="black">
                  <a:tint val="75000"/>
                </a:prstClr>
              </a:solidFill>
            </a:endParaRPr>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a:xfrm>
            <a:off x="8610600" y="6356354"/>
            <a:ext cx="2743200" cy="365125"/>
          </a:xfrm>
          <a:prstGeom prst="rect">
            <a:avLst/>
          </a:prstGeom>
        </p:spPr>
        <p:txBody>
          <a:bodyPr/>
          <a:lstStyle/>
          <a:p>
            <a:fld id="{A4C06C36-7B71-45F0-9EFD-351BDB025C26}"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3428920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586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84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09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49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8970448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79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17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51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421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000" y="5516563"/>
            <a:ext cx="12192000" cy="41804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549" y="6278434"/>
            <a:ext cx="3992819" cy="341363"/>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43460" y="6239035"/>
            <a:ext cx="1635336" cy="342900"/>
          </a:xfrm>
          <a:prstGeom prst="rect">
            <a:avLst/>
          </a:prstGeom>
        </p:spPr>
      </p:pic>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l="18112" t="9355"/>
          <a:stretch/>
        </p:blipFill>
        <p:spPr>
          <a:xfrm>
            <a:off x="3" y="0"/>
            <a:ext cx="6488348" cy="4876800"/>
          </a:xfrm>
          <a:prstGeom prst="rect">
            <a:avLst/>
          </a:prstGeom>
        </p:spPr>
      </p:pic>
    </p:spTree>
    <p:extLst>
      <p:ext uri="{BB962C8B-B14F-4D97-AF65-F5344CB8AC3E}">
        <p14:creationId xmlns:p14="http://schemas.microsoft.com/office/powerpoint/2010/main" val="551055353"/>
      </p:ext>
    </p:extLst>
  </p:cSld>
  <p:clrMap bg1="lt1" tx1="dk1" bg2="lt2" tx2="dk2" accent1="accent1" accent2="accent2" accent3="accent3" accent4="accent4" accent5="accent5" accent6="accent6" hlink="hlink" folHlink="folHlink"/>
  <p:sldLayoutIdLst>
    <p:sldLayoutId id="2147484329"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0101943" y="6305801"/>
            <a:ext cx="1678380" cy="307777"/>
          </a:xfrm>
          <a:prstGeom prst="rect">
            <a:avLst/>
          </a:prstGeom>
          <a:noFill/>
        </p:spPr>
        <p:txBody>
          <a:bodyPr wrap="square" rtlCol="0">
            <a:spAutoFit/>
          </a:bodyPr>
          <a:lstStyle/>
          <a:p>
            <a:pPr algn="r"/>
            <a:fld id="{93FCEE4C-57DB-4C60-8751-B23194EDDD96}" type="slidenum">
              <a:rPr lang="en-CA" sz="1400" smtClean="0">
                <a:solidFill>
                  <a:schemeClr val="bg1"/>
                </a:solidFill>
                <a:latin typeface="Arial" panose="020B0604020202020204" pitchFamily="34" charset="0"/>
                <a:cs typeface="Arial" panose="020B0604020202020204" pitchFamily="34" charset="0"/>
              </a:rPr>
              <a:t>‹N°›</a:t>
            </a:fld>
            <a:endParaRPr lang="en-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674833"/>
      </p:ext>
    </p:extLst>
  </p:cSld>
  <p:clrMap bg1="lt1" tx1="dk1" bg2="lt2" tx2="dk2" accent1="accent1" accent2="accent2" accent3="accent3" accent4="accent4" accent5="accent5" accent6="accent6" hlink="hlink" folHlink="folHlink"/>
  <p:sldLayoutIdLst>
    <p:sldLayoutId id="2147484357" r:id="rId1"/>
    <p:sldLayoutId id="2147484393" r:id="rId2"/>
    <p:sldLayoutId id="2147484398" r:id="rId3"/>
    <p:sldLayoutId id="2147484385" r:id="rId4"/>
    <p:sldLayoutId id="2147484386" r:id="rId5"/>
    <p:sldLayoutId id="2147484387" r:id="rId6"/>
    <p:sldLayoutId id="2147484388" r:id="rId7"/>
    <p:sldLayoutId id="2147484413" r:id="rId8"/>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0101943" y="6305799"/>
            <a:ext cx="1678380" cy="307777"/>
          </a:xfrm>
          <a:prstGeom prst="rect">
            <a:avLst/>
          </a:prstGeom>
          <a:noFill/>
        </p:spPr>
        <p:txBody>
          <a:bodyPr wrap="square" rtlCol="0">
            <a:spAutoFit/>
          </a:bodyPr>
          <a:lstStyle/>
          <a:p>
            <a:pPr algn="r"/>
            <a:fld id="{93FCEE4C-57DB-4C60-8751-B23194EDDD96}" type="slidenum">
              <a:rPr lang="en-CA" sz="1400" smtClean="0">
                <a:solidFill>
                  <a:prstClr val="white"/>
                </a:solidFill>
                <a:latin typeface="Arial" panose="020B0604020202020204" pitchFamily="34" charset="0"/>
                <a:cs typeface="Arial" panose="020B0604020202020204" pitchFamily="34" charset="0"/>
              </a:rPr>
              <a:pPr algn="r"/>
              <a:t>‹N°›</a:t>
            </a:fld>
            <a:endParaRPr lang="en-CA"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268915"/>
      </p:ext>
    </p:extLst>
  </p:cSld>
  <p:clrMap bg1="lt1" tx1="dk1" bg2="lt2" tx2="dk2" accent1="accent1" accent2="accent2" accent3="accent3" accent4="accent4" accent5="accent5" accent6="accent6" hlink="hlink" folHlink="folHlink"/>
  <p:sldLayoutIdLst>
    <p:sldLayoutId id="2147484370" r:id="rId1"/>
    <p:sldLayoutId id="2147484406" r:id="rId2"/>
    <p:sldLayoutId id="2147484407" r:id="rId3"/>
    <p:sldLayoutId id="2147484408" r:id="rId4"/>
    <p:sldLayoutId id="2147484409" r:id="rId5"/>
    <p:sldLayoutId id="2147484410" r:id="rId6"/>
    <p:sldLayoutId id="2147484411" r:id="rId7"/>
    <p:sldLayoutId id="2147484412" r:id="rId8"/>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0101943" y="6305799"/>
            <a:ext cx="1678380" cy="307777"/>
          </a:xfrm>
          <a:prstGeom prst="rect">
            <a:avLst/>
          </a:prstGeom>
          <a:noFill/>
        </p:spPr>
        <p:txBody>
          <a:bodyPr wrap="square" rtlCol="0">
            <a:spAutoFit/>
          </a:bodyPr>
          <a:lstStyle/>
          <a:p>
            <a:pPr algn="r"/>
            <a:fld id="{93FCEE4C-57DB-4C60-8751-B23194EDDD96}" type="slidenum">
              <a:rPr lang="en-CA" sz="1400" smtClean="0">
                <a:solidFill>
                  <a:prstClr val="white"/>
                </a:solidFill>
                <a:latin typeface="Arial" panose="020B0604020202020204" pitchFamily="34" charset="0"/>
                <a:cs typeface="Arial" panose="020B0604020202020204" pitchFamily="34" charset="0"/>
              </a:rPr>
              <a:pPr algn="r"/>
              <a:t>‹N°›</a:t>
            </a:fld>
            <a:endParaRPr lang="en-CA"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08274"/>
      </p:ext>
    </p:extLst>
  </p:cSld>
  <p:clrMap bg1="lt1" tx1="dk1" bg2="lt2" tx2="dk2" accent1="accent1" accent2="accent2" accent3="accent3" accent4="accent4" accent5="accent5" accent6="accent6" hlink="hlink" folHlink="folHlink"/>
  <p:sldLayoutIdLst>
    <p:sldLayoutId id="2147484373" r:id="rId1"/>
    <p:sldLayoutId id="2147484375" r:id="rId2"/>
    <p:sldLayoutId id="2147484376" r:id="rId3"/>
    <p:sldLayoutId id="2147484400" r:id="rId4"/>
    <p:sldLayoutId id="2147484401" r:id="rId5"/>
    <p:sldLayoutId id="2147484402" r:id="rId6"/>
    <p:sldLayoutId id="2147484403" r:id="rId7"/>
    <p:sldLayoutId id="2147484404" r:id="rId8"/>
    <p:sldLayoutId id="2147484405" r:id="rId9"/>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0101943" y="6305799"/>
            <a:ext cx="1678380" cy="307777"/>
          </a:xfrm>
          <a:prstGeom prst="rect">
            <a:avLst/>
          </a:prstGeom>
          <a:noFill/>
        </p:spPr>
        <p:txBody>
          <a:bodyPr wrap="square" rtlCol="0">
            <a:spAutoFit/>
          </a:bodyPr>
          <a:lstStyle/>
          <a:p>
            <a:pPr algn="r"/>
            <a:fld id="{93FCEE4C-57DB-4C60-8751-B23194EDDD96}" type="slidenum">
              <a:rPr lang="en-CA" sz="1400" smtClean="0">
                <a:solidFill>
                  <a:prstClr val="white"/>
                </a:solidFill>
                <a:latin typeface="Arial" panose="020B0604020202020204" pitchFamily="34" charset="0"/>
                <a:cs typeface="Arial" panose="020B0604020202020204" pitchFamily="34" charset="0"/>
              </a:rPr>
              <a:pPr algn="r"/>
              <a:t>‹N°›</a:t>
            </a:fld>
            <a:endParaRPr lang="en-CA"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893788"/>
      </p:ext>
    </p:extLst>
  </p:cSld>
  <p:clrMap bg1="lt1" tx1="dk1" bg2="lt2" tx2="dk2" accent1="accent1" accent2="accent2" accent3="accent3" accent4="accent4" accent5="accent5" accent6="accent6" hlink="hlink" folHlink="folHlink"/>
  <p:sldLayoutIdLst>
    <p:sldLayoutId id="2147484380"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935622"/>
      </p:ext>
    </p:extLst>
  </p:cSld>
  <p:clrMap bg1="lt1" tx1="dk1" bg2="lt2" tx2="dk2" accent1="accent1" accent2="accent2" accent3="accent3" accent4="accent4" accent5="accent5" accent6="accent6" hlink="hlink" folHlink="folHlink"/>
  <p:sldLayoutIdLst>
    <p:sldLayoutId id="214748439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hyperlink" Target="https://www.canada.ca/fr/immigration-refugies-citoyennete/organisation/publications-guides/bulletins-guides-operationnels/residents-temporaires/visiteurs/statut-implicite-prolongation-sejour.html" TargetMode="Externa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hyperlink" Target="https://www.canada.ca/fr/immigration-refugies-citoyennete/services/etudier-canada/prolongation-permis-etudes/presenter-demande.html"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hyperlink" Target="https://www.canada.ca/fr/immigration-refugies-citoyennete/services/etudier-canada/etablissements-enseignement.html" TargetMode="External"/><Relationship Id="rId5" Type="http://schemas.openxmlformats.org/officeDocument/2006/relationships/tags" Target="../tags/tag54.xml"/><Relationship Id="rId10" Type="http://schemas.openxmlformats.org/officeDocument/2006/relationships/notesSlide" Target="../notesSlides/notesSlide11.xml"/><Relationship Id="rId4" Type="http://schemas.openxmlformats.org/officeDocument/2006/relationships/tags" Target="../tags/tag53.xml"/><Relationship Id="rId9" Type="http://schemas.openxmlformats.org/officeDocument/2006/relationships/slideLayout" Target="../slideLayouts/slideLayout10.xml"/><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58.xml"/><Relationship Id="rId5" Type="http://schemas.openxmlformats.org/officeDocument/2006/relationships/image" Target="../media/image12.png"/><Relationship Id="rId4" Type="http://schemas.openxmlformats.org/officeDocument/2006/relationships/hyperlink" Target="https://www.cbsa-asfc.gc.ca/noncan-fra.htm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59.xml"/><Relationship Id="rId5" Type="http://schemas.openxmlformats.org/officeDocument/2006/relationships/hyperlink" Target="mifi.qc.ca" TargetMode="External"/><Relationship Id="rId4" Type="http://schemas.openxmlformats.org/officeDocument/2006/relationships/hyperlink" Target="https://www.immigration-quebec.gouv.qc.ca/fr/informations/actualites/actualites-2020/covid-19.html" TargetMode="Externa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13" Type="http://schemas.microsoft.com/office/2007/relationships/diagramDrawing" Target="../diagrams/drawing1.xml"/><Relationship Id="rId3" Type="http://schemas.openxmlformats.org/officeDocument/2006/relationships/tags" Target="../tags/tag62.xml"/><Relationship Id="rId7" Type="http://schemas.openxmlformats.org/officeDocument/2006/relationships/slideLayout" Target="../slideLayouts/slideLayout2.xml"/><Relationship Id="rId12" Type="http://schemas.openxmlformats.org/officeDocument/2006/relationships/diagramColors" Target="../diagrams/colors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diagramQuickStyle" Target="../diagrams/quickStyle1.xml"/><Relationship Id="rId5" Type="http://schemas.openxmlformats.org/officeDocument/2006/relationships/tags" Target="../tags/tag64.xml"/><Relationship Id="rId10" Type="http://schemas.openxmlformats.org/officeDocument/2006/relationships/diagramLayout" Target="../diagrams/layout1.xml"/><Relationship Id="rId4" Type="http://schemas.openxmlformats.org/officeDocument/2006/relationships/tags" Target="../tags/tag63.xml"/><Relationship Id="rId9"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notesSlide" Target="../notesSlides/notesSlide2.xml"/><Relationship Id="rId5" Type="http://schemas.openxmlformats.org/officeDocument/2006/relationships/tags" Target="../tags/tag9.xml"/><Relationship Id="rId10" Type="http://schemas.openxmlformats.org/officeDocument/2006/relationships/slideLayout" Target="../slideLayouts/slideLayout2.xml"/><Relationship Id="rId4" Type="http://schemas.openxmlformats.org/officeDocument/2006/relationships/tags" Target="../tags/tag8.xml"/><Relationship Id="rId9"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22.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notesSlide" Target="../notesSlides/notesSlide2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9.xml"/><Relationship Id="rId5" Type="http://schemas.openxmlformats.org/officeDocument/2006/relationships/tags" Target="../tags/tag71.xml"/><Relationship Id="rId4" Type="http://schemas.openxmlformats.org/officeDocument/2006/relationships/tags" Target="../tags/tag7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7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tags" Target="../tags/tag90.xml"/><Relationship Id="rId26" Type="http://schemas.openxmlformats.org/officeDocument/2006/relationships/notesSlide" Target="../notesSlides/notesSlide25.xml"/><Relationship Id="rId3" Type="http://schemas.openxmlformats.org/officeDocument/2006/relationships/tags" Target="../tags/tag75.xml"/><Relationship Id="rId21" Type="http://schemas.openxmlformats.org/officeDocument/2006/relationships/tags" Target="../tags/tag93.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slideLayout" Target="../slideLayouts/slideLayout2.xml"/><Relationship Id="rId2" Type="http://schemas.openxmlformats.org/officeDocument/2006/relationships/tags" Target="../tags/tag74.xml"/><Relationship Id="rId16" Type="http://schemas.openxmlformats.org/officeDocument/2006/relationships/tags" Target="../tags/tag88.xml"/><Relationship Id="rId20" Type="http://schemas.openxmlformats.org/officeDocument/2006/relationships/tags" Target="../tags/tag92.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tags" Target="../tags/tag96.xml"/><Relationship Id="rId5" Type="http://schemas.openxmlformats.org/officeDocument/2006/relationships/tags" Target="../tags/tag77.xml"/><Relationship Id="rId15" Type="http://schemas.openxmlformats.org/officeDocument/2006/relationships/tags" Target="../tags/tag87.xml"/><Relationship Id="rId23" Type="http://schemas.openxmlformats.org/officeDocument/2006/relationships/tags" Target="../tags/tag95.xml"/><Relationship Id="rId10" Type="http://schemas.openxmlformats.org/officeDocument/2006/relationships/tags" Target="../tags/tag82.xml"/><Relationship Id="rId19" Type="http://schemas.openxmlformats.org/officeDocument/2006/relationships/tags" Target="../tags/tag91.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tags" Target="../tags/tag94.xml"/><Relationship Id="rId27"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3.png"/><Relationship Id="rId7" Type="http://schemas.openxmlformats.org/officeDocument/2006/relationships/diagramLayout" Target="../diagrams/layout2.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Data" Target="../diagrams/data2.xml"/><Relationship Id="rId11" Type="http://schemas.openxmlformats.org/officeDocument/2006/relationships/image" Target="../media/image16.png"/><Relationship Id="rId5" Type="http://schemas.openxmlformats.org/officeDocument/2006/relationships/image" Target="../media/image15.png"/><Relationship Id="rId10" Type="http://schemas.microsoft.com/office/2007/relationships/diagramDrawing" Target="../diagrams/drawing2.xml"/><Relationship Id="rId4" Type="http://schemas.openxmlformats.org/officeDocument/2006/relationships/image" Target="../media/image14.png"/><Relationship Id="rId9" Type="http://schemas.openxmlformats.org/officeDocument/2006/relationships/diagramColors" Target="../diagrams/colors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hyperlink" Target="https://www.canada.ca/fr/immigration-refugies-citoyennete/services/immigrer-canada/entree-express/admissibilite.html" TargetMode="Externa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notesSlide" Target="../notesSlides/notesSlide30.xml"/><Relationship Id="rId2" Type="http://schemas.openxmlformats.org/officeDocument/2006/relationships/tags" Target="../tags/tag98.xml"/><Relationship Id="rId16" Type="http://schemas.openxmlformats.org/officeDocument/2006/relationships/image" Target="../media/image18.jpeg"/><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slideLayout" Target="../slideLayouts/slideLayout2.xml"/><Relationship Id="rId5" Type="http://schemas.openxmlformats.org/officeDocument/2006/relationships/tags" Target="../tags/tag101.xml"/><Relationship Id="rId15" Type="http://schemas.openxmlformats.org/officeDocument/2006/relationships/image" Target="../media/image17.png"/><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hyperlink" Target="https://www.canada.ca/fr/immigration-refugies-citoyennete/services/immigrer-canada/entree-express/admissibilite/criteres-systeme-classement-global.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diagramQuickStyle" Target="../diagrams/quickStyle3.xml"/><Relationship Id="rId18" Type="http://schemas.openxmlformats.org/officeDocument/2006/relationships/image" Target="../media/image21.png"/><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diagramLayout" Target="../diagrams/layout3.xml"/><Relationship Id="rId17" Type="http://schemas.openxmlformats.org/officeDocument/2006/relationships/image" Target="../media/image20.png"/><Relationship Id="rId2" Type="http://schemas.openxmlformats.org/officeDocument/2006/relationships/tags" Target="../tags/tag108.xml"/><Relationship Id="rId16" Type="http://schemas.openxmlformats.org/officeDocument/2006/relationships/image" Target="../media/image19.pn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diagramData" Target="../diagrams/data3.xml"/><Relationship Id="rId5" Type="http://schemas.openxmlformats.org/officeDocument/2006/relationships/tags" Target="../tags/tag111.xml"/><Relationship Id="rId15" Type="http://schemas.microsoft.com/office/2007/relationships/diagramDrawing" Target="../diagrams/drawing3.xml"/><Relationship Id="rId10" Type="http://schemas.openxmlformats.org/officeDocument/2006/relationships/notesSlide" Target="../notesSlides/notesSlide32.xml"/><Relationship Id="rId4" Type="http://schemas.openxmlformats.org/officeDocument/2006/relationships/tags" Target="../tags/tag110.xml"/><Relationship Id="rId9" Type="http://schemas.openxmlformats.org/officeDocument/2006/relationships/slideLayout" Target="../slideLayouts/slideLayout2.xml"/><Relationship Id="rId14" Type="http://schemas.openxmlformats.org/officeDocument/2006/relationships/diagramColors" Target="../diagrams/colors3.xml"/></Relationships>
</file>

<file path=ppt/slides/_rels/slide33.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slideLayout" Target="../slideLayouts/slideLayout2.xml"/><Relationship Id="rId26" Type="http://schemas.openxmlformats.org/officeDocument/2006/relationships/hyperlink" Target="https://www.lefrancaisdesaffaires.fr/tests-diplomes/test-evaluation-francais-tef/tef-canada/" TargetMode="External"/><Relationship Id="rId3" Type="http://schemas.openxmlformats.org/officeDocument/2006/relationships/tags" Target="../tags/tag117.xml"/><Relationship Id="rId21" Type="http://schemas.openxmlformats.org/officeDocument/2006/relationships/hyperlink" Target="https://www.cic.gc.ca/english/helpcentre/answer.asp?qnum=690&amp;top=29" TargetMode="Externa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hyperlink" Target="https://www.ciep.fr/tcf-canada" TargetMode="External"/><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hyperlink" Target="https://www.canada.ca/en/immigration-refugees-citizenship/services/immigrate-canada/express-entry/documents/language-requirements/language-testing.html" TargetMode="Externa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hyperlink" Target="https://www.ielts.org/" TargetMode="External"/><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hyperlink" Target="https://www.celpip.ca/" TargetMode="External"/><Relationship Id="rId10" Type="http://schemas.openxmlformats.org/officeDocument/2006/relationships/tags" Target="../tags/tag124.xml"/><Relationship Id="rId19" Type="http://schemas.openxmlformats.org/officeDocument/2006/relationships/notesSlide" Target="../notesSlides/notesSlide33.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hyperlink" Target="https://www.cic.gc.ca/francais/centre-aide/reponse.asp?qnum=690&amp;top=29" TargetMode="External"/></Relationships>
</file>

<file path=ppt/slides/_rels/slide34.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hyperlink" Target="https://www.canada.ca/fr/immigration-refugies-citoyennete/services/immigrer-canada/entree-express/admissibilite/travailleurs-qualifies-federal.html" TargetMode="External"/><Relationship Id="rId3" Type="http://schemas.openxmlformats.org/officeDocument/2006/relationships/tags" Target="../tags/tag134.xml"/><Relationship Id="rId21" Type="http://schemas.openxmlformats.org/officeDocument/2006/relationships/hyperlink" Target="https://www.canada.ca/fr/immigration-refugies-citoyennete/services/immigrer-canada/candidats-provinces.html" TargetMode="Externa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image" Target="../media/image22.jpg"/><Relationship Id="rId2" Type="http://schemas.openxmlformats.org/officeDocument/2006/relationships/tags" Target="../tags/tag133.xml"/><Relationship Id="rId16" Type="http://schemas.openxmlformats.org/officeDocument/2006/relationships/image" Target="../media/image19.png"/><Relationship Id="rId20" Type="http://schemas.openxmlformats.org/officeDocument/2006/relationships/hyperlink" Target="https://www.canada.ca/fr/immigration-refugies-citoyennete/services/immigrer-canada/entree-express/admissibilite/categorie-experience-canadienne.html" TargetMode="Externa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5" Type="http://schemas.openxmlformats.org/officeDocument/2006/relationships/tags" Target="../tags/tag136.xml"/><Relationship Id="rId15" Type="http://schemas.openxmlformats.org/officeDocument/2006/relationships/notesSlide" Target="../notesSlides/notesSlide34.xml"/><Relationship Id="rId23" Type="http://schemas.openxmlformats.org/officeDocument/2006/relationships/image" Target="../media/image24.png"/><Relationship Id="rId10" Type="http://schemas.openxmlformats.org/officeDocument/2006/relationships/tags" Target="../tags/tag141.xml"/><Relationship Id="rId19" Type="http://schemas.openxmlformats.org/officeDocument/2006/relationships/hyperlink" Target="https://www.canada.ca/fr/immigration-refugies-citoyennete/services/immigrer-canada/entree-express/admissibilite/metiers-specialises.html" TargetMode="Externa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slideLayout" Target="../slideLayouts/slideLayout2.xml"/><Relationship Id="rId22"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tags" Target="../tags/tag162.xml"/><Relationship Id="rId3" Type="http://schemas.openxmlformats.org/officeDocument/2006/relationships/tags" Target="../tags/tag147.xml"/><Relationship Id="rId21" Type="http://schemas.openxmlformats.org/officeDocument/2006/relationships/notesSlide" Target="../notesSlides/notesSlide35.xml"/><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tags" Target="../tags/tag161.xml"/><Relationship Id="rId2" Type="http://schemas.openxmlformats.org/officeDocument/2006/relationships/tags" Target="../tags/tag146.xml"/><Relationship Id="rId16" Type="http://schemas.openxmlformats.org/officeDocument/2006/relationships/tags" Target="../tags/tag160.xml"/><Relationship Id="rId20" Type="http://schemas.openxmlformats.org/officeDocument/2006/relationships/slideLayout" Target="../slideLayouts/slideLayout2.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24" Type="http://schemas.openxmlformats.org/officeDocument/2006/relationships/image" Target="../media/image23.png"/><Relationship Id="rId5" Type="http://schemas.openxmlformats.org/officeDocument/2006/relationships/tags" Target="../tags/tag149.xml"/><Relationship Id="rId15" Type="http://schemas.openxmlformats.org/officeDocument/2006/relationships/tags" Target="../tags/tag159.xml"/><Relationship Id="rId23" Type="http://schemas.openxmlformats.org/officeDocument/2006/relationships/image" Target="../media/image22.jpg"/><Relationship Id="rId10" Type="http://schemas.openxmlformats.org/officeDocument/2006/relationships/tags" Target="../tags/tag154.xml"/><Relationship Id="rId19" Type="http://schemas.openxmlformats.org/officeDocument/2006/relationships/tags" Target="../tags/tag163.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notesSlide" Target="../notesSlides/notesSlide36.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image" Target="../media/image18.jpeg"/><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77.xml"/><Relationship Id="rId7" Type="http://schemas.openxmlformats.org/officeDocument/2006/relationships/notesSlide" Target="../notesSlides/notesSlide3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Layout" Target="../slideLayouts/slideLayout2.xml"/><Relationship Id="rId5" Type="http://schemas.openxmlformats.org/officeDocument/2006/relationships/tags" Target="../tags/tag179.xml"/><Relationship Id="rId4" Type="http://schemas.openxmlformats.org/officeDocument/2006/relationships/tags" Target="../tags/tag178.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diagramColors" Target="../diagrams/colors4.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diagramQuickStyle" Target="../diagrams/quickStyle4.xml"/><Relationship Id="rId2" Type="http://schemas.openxmlformats.org/officeDocument/2006/relationships/tags" Target="../tags/tag181.xml"/><Relationship Id="rId16" Type="http://schemas.openxmlformats.org/officeDocument/2006/relationships/hyperlink" Target="https://www.cic.gc.ca/english/immigrate/skilled/crs-tool.asp" TargetMode="Externa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diagramLayout" Target="../diagrams/layout4.xml"/><Relationship Id="rId5" Type="http://schemas.openxmlformats.org/officeDocument/2006/relationships/tags" Target="../tags/tag184.xml"/><Relationship Id="rId15" Type="http://schemas.openxmlformats.org/officeDocument/2006/relationships/hyperlink" Target="https://www.cic.gc.ca/francais/immigrer/qualifie/scg-outil.asp" TargetMode="External"/><Relationship Id="rId10" Type="http://schemas.openxmlformats.org/officeDocument/2006/relationships/diagramData" Target="../diagrams/data4.xml"/><Relationship Id="rId4" Type="http://schemas.openxmlformats.org/officeDocument/2006/relationships/tags" Target="../tags/tag183.xml"/><Relationship Id="rId9" Type="http://schemas.openxmlformats.org/officeDocument/2006/relationships/notesSlide" Target="../notesSlides/notesSlide38.xml"/><Relationship Id="rId14" Type="http://schemas.microsoft.com/office/2007/relationships/diagramDrawing" Target="../diagrams/drawing4.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189.xml"/><Relationship Id="rId7" Type="http://schemas.openxmlformats.org/officeDocument/2006/relationships/slideLayout" Target="../slideLayouts/slideLayout2.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9" Type="http://schemas.openxmlformats.org/officeDocument/2006/relationships/hyperlink" Target="http://www.cic.gc.ca/francais/immigrer/qualifie/scg-outil.asp" TargetMode="Externa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6.xml"/><Relationship Id="rId7" Type="http://schemas.openxmlformats.org/officeDocument/2006/relationships/slideLayout" Target="../slideLayouts/slideLayout10.xml"/><Relationship Id="rId12"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9.png"/><Relationship Id="rId5" Type="http://schemas.openxmlformats.org/officeDocument/2006/relationships/tags" Target="../tags/tag18.xml"/><Relationship Id="rId10" Type="http://schemas.openxmlformats.org/officeDocument/2006/relationships/image" Target="../media/image8.jpeg"/><Relationship Id="rId4" Type="http://schemas.openxmlformats.org/officeDocument/2006/relationships/tags" Target="../tags/tag17.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notesSlide" Target="../notesSlides/notesSlide40.xml"/><Relationship Id="rId18" Type="http://schemas.openxmlformats.org/officeDocument/2006/relationships/hyperlink" Target="https://www.canada.ca/fr/immigration-refugies-citoyennete/campagnes/biometrie/faits.html" TargetMode="Externa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slideLayout" Target="../slideLayouts/slideLayout2.xml"/><Relationship Id="rId17" Type="http://schemas.openxmlformats.org/officeDocument/2006/relationships/hyperlink" Target="https://www.canada.ca/fr/immigration-refugies-citoyennete/services/demande/medical-police/certificats-police.html" TargetMode="External"/><Relationship Id="rId2" Type="http://schemas.openxmlformats.org/officeDocument/2006/relationships/tags" Target="../tags/tag194.xml"/><Relationship Id="rId16" Type="http://schemas.openxmlformats.org/officeDocument/2006/relationships/hyperlink" Target="https://www.canada.ca/fr/immigration-refugies-citoyennete/services/demande/medical-police/examens-medicaux/exigences-residents-permanents.html" TargetMode="Externa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hyperlink" Target="https://www.canada.ca/fr/immigration-refugies-citoyennete/organisation/publications-guides/bulletins-guides-operationnels/resdience-permanente/entree-express/demandes-recues-compter-1er-janvier-2016-verification-conformite.html#s03" TargetMode="Externa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hyperlink" Target="https://www.canada.ca/fr/immigration-refugies-citoyennete/organisation/publications-guides/bulletins-guides-operationnels/frais/immigration/entree-express-demande-electronique-residence-permanente.html" TargetMode="External"/></Relationships>
</file>

<file path=ppt/slides/_rels/slide41.xml.rels><?xml version="1.0" encoding="UTF-8" standalone="yes"?>
<Relationships xmlns="http://schemas.openxmlformats.org/package/2006/relationships"><Relationship Id="rId13" Type="http://schemas.openxmlformats.org/officeDocument/2006/relationships/tags" Target="../tags/tag216.xml"/><Relationship Id="rId18" Type="http://schemas.openxmlformats.org/officeDocument/2006/relationships/tags" Target="../tags/tag221.xml"/><Relationship Id="rId26" Type="http://schemas.openxmlformats.org/officeDocument/2006/relationships/tags" Target="../tags/tag229.xml"/><Relationship Id="rId3" Type="http://schemas.openxmlformats.org/officeDocument/2006/relationships/tags" Target="../tags/tag206.xml"/><Relationship Id="rId21" Type="http://schemas.openxmlformats.org/officeDocument/2006/relationships/tags" Target="../tags/tag224.xml"/><Relationship Id="rId34" Type="http://schemas.openxmlformats.org/officeDocument/2006/relationships/tags" Target="../tags/tag237.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tags" Target="../tags/tag220.xml"/><Relationship Id="rId25" Type="http://schemas.openxmlformats.org/officeDocument/2006/relationships/tags" Target="../tags/tag228.xml"/><Relationship Id="rId33" Type="http://schemas.openxmlformats.org/officeDocument/2006/relationships/tags" Target="../tags/tag236.xml"/><Relationship Id="rId2" Type="http://schemas.openxmlformats.org/officeDocument/2006/relationships/tags" Target="../tags/tag205.xml"/><Relationship Id="rId16" Type="http://schemas.openxmlformats.org/officeDocument/2006/relationships/tags" Target="../tags/tag219.xml"/><Relationship Id="rId20" Type="http://schemas.openxmlformats.org/officeDocument/2006/relationships/tags" Target="../tags/tag223.xml"/><Relationship Id="rId29" Type="http://schemas.openxmlformats.org/officeDocument/2006/relationships/tags" Target="../tags/tag232.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24" Type="http://schemas.openxmlformats.org/officeDocument/2006/relationships/tags" Target="../tags/tag227.xml"/><Relationship Id="rId32" Type="http://schemas.openxmlformats.org/officeDocument/2006/relationships/tags" Target="../tags/tag235.xml"/><Relationship Id="rId5" Type="http://schemas.openxmlformats.org/officeDocument/2006/relationships/tags" Target="../tags/tag208.xml"/><Relationship Id="rId15" Type="http://schemas.openxmlformats.org/officeDocument/2006/relationships/tags" Target="../tags/tag218.xml"/><Relationship Id="rId23" Type="http://schemas.openxmlformats.org/officeDocument/2006/relationships/tags" Target="../tags/tag226.xml"/><Relationship Id="rId28" Type="http://schemas.openxmlformats.org/officeDocument/2006/relationships/tags" Target="../tags/tag231.xml"/><Relationship Id="rId36" Type="http://schemas.openxmlformats.org/officeDocument/2006/relationships/notesSlide" Target="../notesSlides/notesSlide41.xml"/><Relationship Id="rId10" Type="http://schemas.openxmlformats.org/officeDocument/2006/relationships/tags" Target="../tags/tag213.xml"/><Relationship Id="rId19" Type="http://schemas.openxmlformats.org/officeDocument/2006/relationships/tags" Target="../tags/tag222.xml"/><Relationship Id="rId31" Type="http://schemas.openxmlformats.org/officeDocument/2006/relationships/tags" Target="../tags/tag234.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 Id="rId22" Type="http://schemas.openxmlformats.org/officeDocument/2006/relationships/tags" Target="../tags/tag225.xml"/><Relationship Id="rId27" Type="http://schemas.openxmlformats.org/officeDocument/2006/relationships/tags" Target="../tags/tag230.xml"/><Relationship Id="rId30" Type="http://schemas.openxmlformats.org/officeDocument/2006/relationships/tags" Target="../tags/tag233.xml"/><Relationship Id="rId35" Type="http://schemas.openxmlformats.org/officeDocument/2006/relationships/slideLayout" Target="../slideLayouts/slideLayout2.xml"/><Relationship Id="rId8" Type="http://schemas.openxmlformats.org/officeDocument/2006/relationships/tags" Target="../tags/tag211.xml"/></Relationships>
</file>

<file path=ppt/slides/_rels/slide42.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notesSlide" Target="../notesSlides/notesSlide42.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slideLayout" Target="../slideLayouts/slideLayout2.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tags" Target="../tags/tag248.xml"/><Relationship Id="rId5" Type="http://schemas.openxmlformats.org/officeDocument/2006/relationships/tags" Target="../tags/tag242.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slideLayout" Target="../slideLayouts/slideLayout2.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hyperlink" Target="https://www.canada.ca/fr/immigration-refugies-citoyennete/services/immigrer-canada.html" TargetMode="External"/><Relationship Id="rId2" Type="http://schemas.openxmlformats.org/officeDocument/2006/relationships/tags" Target="../tags/tag250.xml"/><Relationship Id="rId16" Type="http://schemas.openxmlformats.org/officeDocument/2006/relationships/hyperlink" Target="https://www.canada.ca/fr/immigration-refugies-citoyennete/services/travailler-canada/embaucher-travailleur-etranger/temporaire/programme-travailleurs-etrangers-temporaires.html" TargetMode="Externa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hyperlink" Target="https://www.canada.ca/fr/immigration-refugies-citoyennete/services/travailler-canada/embaucher-travailleur-etranger/temporaire/programme-mobilite-internationale.html" TargetMode="External"/><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hyperlink" Target="https://www.youtube.com/user/CitImmCanada" TargetMode="External"/><Relationship Id="rId18" Type="http://schemas.openxmlformats.org/officeDocument/2006/relationships/image" Target="../media/image27.jpeg"/><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26.jpeg"/><Relationship Id="rId17" Type="http://schemas.openxmlformats.org/officeDocument/2006/relationships/hyperlink" Target="http://www.facebook.com/CitCanada" TargetMode="External"/><Relationship Id="rId2" Type="http://schemas.openxmlformats.org/officeDocument/2006/relationships/tags" Target="../tags/tag262.xml"/><Relationship Id="rId16" Type="http://schemas.openxmlformats.org/officeDocument/2006/relationships/hyperlink" Target="https://www.facebook.com/CitImmCanFR" TargetMode="External"/><Relationship Id="rId20" Type="http://schemas.openxmlformats.org/officeDocument/2006/relationships/hyperlink" Target="http://www.canada.ca/immigration" TargetMode="Externa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notesSlide" Target="../notesSlides/notesSlide44.xml"/><Relationship Id="rId5" Type="http://schemas.openxmlformats.org/officeDocument/2006/relationships/tags" Target="../tags/tag265.xml"/><Relationship Id="rId15" Type="http://schemas.openxmlformats.org/officeDocument/2006/relationships/hyperlink" Target="https://twitter.com/CitImmCanada" TargetMode="External"/><Relationship Id="rId10" Type="http://schemas.openxmlformats.org/officeDocument/2006/relationships/slideLayout" Target="../slideLayouts/slideLayout2.xml"/><Relationship Id="rId19" Type="http://schemas.openxmlformats.org/officeDocument/2006/relationships/image" Target="../media/image28.jpeg"/><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hyperlink" Target="https://twitter.com/CitImmCanFR"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hyperlink" Target="https://www.canada.ca/fr/immigration-refugies-citoyennete/services/nouveaux-immigrants/carte-rp/comprendre-statut-rp.html" TargetMode="External"/><Relationship Id="rId3" Type="http://schemas.openxmlformats.org/officeDocument/2006/relationships/tags" Target="../tags/tag22.xml"/><Relationship Id="rId21" Type="http://schemas.openxmlformats.org/officeDocument/2006/relationships/hyperlink" Target="https://www.canada.ca/en/immigration-refugees-citizenship/services/study-canada/study-permit.html" TargetMode="Externa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8.jpeg"/><Relationship Id="rId2" Type="http://schemas.openxmlformats.org/officeDocument/2006/relationships/tags" Target="../tags/tag21.xml"/><Relationship Id="rId16" Type="http://schemas.openxmlformats.org/officeDocument/2006/relationships/notesSlide" Target="../notesSlides/notesSlide5.xml"/><Relationship Id="rId20" Type="http://schemas.openxmlformats.org/officeDocument/2006/relationships/hyperlink" Target="https://www.canada.ca/fr/immigration-refugies-citoyennete/services/visiter-canada/ave/faits.html" TargetMode="Externa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hyperlink" Target="https://www.canada.ca/fr/immigration-refugies-citoyennete/services/visiter-canada/au-sujet-visa-visiteur.html" TargetMode="External"/><Relationship Id="rId5" Type="http://schemas.openxmlformats.org/officeDocument/2006/relationships/tags" Target="../tags/tag24.xml"/><Relationship Id="rId15" Type="http://schemas.openxmlformats.org/officeDocument/2006/relationships/slideLayout" Target="../slideLayouts/slideLayout2.xml"/><Relationship Id="rId23" Type="http://schemas.openxmlformats.org/officeDocument/2006/relationships/hyperlink" Target="https://www.canada.ca/fr/immigration-refugies-citoyennete/services/travailler-canada/permis/temporaire/permis-travail.html" TargetMode="External"/><Relationship Id="rId10" Type="http://schemas.openxmlformats.org/officeDocument/2006/relationships/tags" Target="../tags/tag29.xml"/><Relationship Id="rId19" Type="http://schemas.openxmlformats.org/officeDocument/2006/relationships/hyperlink" Target="https://www.canada.ca/fr/immigration-refugies-citoyennete/organisation/publications-guides/bulletins-guides-operationnels/citoyennete-canadienne/apercu/est-citoyen-canadien.html" TargetMode="Externa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hyperlink" Target="https://www.canada.ca/fr/immigration-refugies-citoyennete/services/etudier-canada/permis-etudes.html"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notesSlide" Target="../notesSlides/notesSlide6.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7736865" y="3920015"/>
            <a:ext cx="3725332" cy="707886"/>
          </a:xfrm>
          <a:prstGeom prst="rect">
            <a:avLst/>
          </a:prstGeom>
        </p:spPr>
        <p:txBody>
          <a:bodyPr wrap="square">
            <a:spAutoFit/>
          </a:bodyPr>
          <a:lstStyle/>
          <a:p>
            <a:pPr algn="ctr"/>
            <a:r>
              <a:rPr lang="fr-CA" sz="2000" b="1" dirty="0">
                <a:solidFill>
                  <a:srgbClr val="646469"/>
                </a:solidFill>
                <a:latin typeface="Arial" charset="0"/>
                <a:ea typeface="Arial" charset="0"/>
                <a:cs typeface="Arial" charset="0"/>
              </a:rPr>
              <a:t>Université de Sherbrooke</a:t>
            </a:r>
          </a:p>
          <a:p>
            <a:pPr algn="ctr"/>
            <a:r>
              <a:rPr lang="fr-CA" sz="2000" b="1" dirty="0">
                <a:solidFill>
                  <a:srgbClr val="646469"/>
                </a:solidFill>
                <a:latin typeface="Arial" charset="0"/>
                <a:ea typeface="Arial" charset="0"/>
                <a:cs typeface="Arial" charset="0"/>
              </a:rPr>
              <a:t>13 novembre 2020</a:t>
            </a:r>
          </a:p>
        </p:txBody>
      </p:sp>
      <p:sp>
        <p:nvSpPr>
          <p:cNvPr id="4" name="Title Placeholder 1"/>
          <p:cNvSpPr txBox="1">
            <a:spLocks/>
          </p:cNvSpPr>
          <p:nvPr>
            <p:custDataLst>
              <p:tags r:id="rId2"/>
            </p:custDataLst>
          </p:nvPr>
        </p:nvSpPr>
        <p:spPr>
          <a:xfrm>
            <a:off x="5582028" y="1112745"/>
            <a:ext cx="6286260" cy="2406546"/>
          </a:xfrm>
          <a:prstGeom prst="rect">
            <a:avLst/>
          </a:prstGeom>
          <a:noFill/>
          <a:ln>
            <a:noFill/>
          </a:ln>
        </p:spPr>
        <p:txBody>
          <a:bodyPr vert="horz" lIns="91440" tIns="45720" rIns="91440" bIns="45720" rtlCol="0" anchor="ctr">
            <a:noAutofit/>
          </a:bodyPr>
          <a:lstStyle>
            <a:lvl1pPr marL="0" marR="0" indent="0" algn="ctr" defTabSz="914400" rtl="0" eaLnBrk="1" fontAlgn="auto" latinLnBrk="0" hangingPunct="1">
              <a:lnSpc>
                <a:spcPct val="90000"/>
              </a:lnSpc>
              <a:spcBef>
                <a:spcPct val="0"/>
              </a:spcBef>
              <a:spcAft>
                <a:spcPts val="0"/>
              </a:spcAft>
              <a:buClrTx/>
              <a:buSzTx/>
              <a:buFontTx/>
              <a:buNone/>
              <a:tabLst/>
              <a:defRPr sz="6000" kern="1200">
                <a:solidFill>
                  <a:schemeClr val="tx1"/>
                </a:solidFill>
                <a:latin typeface="Arial Unicode MS" charset="0"/>
                <a:ea typeface="Arial Unicode MS" charset="0"/>
                <a:cs typeface="Arial Unicode MS" charset="0"/>
              </a:defRPr>
            </a:lvl1pPr>
          </a:lstStyle>
          <a:p>
            <a:pPr>
              <a:lnSpc>
                <a:spcPct val="100000"/>
              </a:lnSpc>
            </a:pPr>
            <a:r>
              <a:rPr lang="fr-CA" sz="4000" b="1" dirty="0">
                <a:solidFill>
                  <a:schemeClr val="tx2"/>
                </a:solidFill>
                <a:latin typeface="Arial" panose="020B0604020202020204" pitchFamily="34" charset="0"/>
                <a:cs typeface="Arial" panose="020B0604020202020204" pitchFamily="34" charset="0"/>
              </a:rPr>
              <a:t>Parcours de l’étudiant étranger vers la résidence permanente</a:t>
            </a:r>
            <a:br>
              <a:rPr lang="fr-CA" sz="4000" b="1" dirty="0">
                <a:solidFill>
                  <a:schemeClr val="tx2"/>
                </a:solidFill>
                <a:latin typeface="Arial" panose="020B0604020202020204" pitchFamily="34" charset="0"/>
                <a:cs typeface="Arial" panose="020B0604020202020204" pitchFamily="34" charset="0"/>
              </a:rPr>
            </a:br>
            <a:r>
              <a:rPr lang="fr-CA" sz="4000" b="1" dirty="0">
                <a:solidFill>
                  <a:schemeClr val="tx2"/>
                </a:solidFill>
                <a:latin typeface="Arial" panose="020B0604020202020204" pitchFamily="34" charset="0"/>
                <a:cs typeface="Arial" panose="020B0604020202020204" pitchFamily="34" charset="0"/>
              </a:rPr>
              <a:t>au Canada</a:t>
            </a:r>
            <a:endParaRPr lang="fr-CA" sz="4000" b="1" dirty="0">
              <a:solidFill>
                <a:schemeClr val="tx2"/>
              </a:solidFill>
              <a:latin typeface="Arial" panose="020B0604020202020204" pitchFamily="34" charset="0"/>
              <a:ea typeface="Arial" charset="0"/>
              <a:cs typeface="Arial" panose="020B0604020202020204" pitchFamily="34" charset="0"/>
            </a:endParaRPr>
          </a:p>
        </p:txBody>
      </p:sp>
      <p:sp>
        <p:nvSpPr>
          <p:cNvPr id="6" name="Rectangle 5"/>
          <p:cNvSpPr/>
          <p:nvPr>
            <p:custDataLst>
              <p:tags r:id="rId3"/>
            </p:custDataLst>
          </p:nvPr>
        </p:nvSpPr>
        <p:spPr>
          <a:xfrm>
            <a:off x="276109" y="4967071"/>
            <a:ext cx="7067782" cy="923330"/>
          </a:xfrm>
          <a:prstGeom prst="rect">
            <a:avLst/>
          </a:prstGeom>
          <a:solidFill>
            <a:schemeClr val="bg1">
              <a:lumMod val="75000"/>
            </a:schemeClr>
          </a:solidFill>
        </p:spPr>
        <p:txBody>
          <a:bodyPr wrap="square">
            <a:spAutoFit/>
          </a:bodyPr>
          <a:lstStyle/>
          <a:p>
            <a:pPr algn="ctr"/>
            <a:r>
              <a:rPr lang="fr-CA" b="1" dirty="0">
                <a:solidFill>
                  <a:srgbClr val="C00000"/>
                </a:solidFill>
                <a:cs typeface="Segoe UI" panose="020B0502040204020203" pitchFamily="34" charset="0"/>
              </a:rPr>
              <a:t>IMPORTANT : </a:t>
            </a:r>
            <a:r>
              <a:rPr lang="fr-CA" b="1" dirty="0">
                <a:cs typeface="Segoe UI" panose="020B0502040204020203" pitchFamily="34" charset="0"/>
              </a:rPr>
              <a:t>Les politiques et programmes peuvent être modifiés.</a:t>
            </a:r>
          </a:p>
          <a:p>
            <a:pPr algn="ctr"/>
            <a:r>
              <a:rPr lang="fr-CA" b="1" dirty="0">
                <a:cs typeface="Segoe UI" panose="020B0502040204020203" pitchFamily="34" charset="0"/>
              </a:rPr>
              <a:t>Veuillez consulter </a:t>
            </a:r>
            <a:r>
              <a:rPr lang="fr-CA" b="1" u="sng" dirty="0">
                <a:solidFill>
                  <a:srgbClr val="0070C0"/>
                </a:solidFill>
                <a:cs typeface="Segoe UI" panose="020B0502040204020203" pitchFamily="34" charset="0"/>
              </a:rPr>
              <a:t>www.canada.ca/immigration</a:t>
            </a:r>
            <a:r>
              <a:rPr lang="fr-CA" b="1" dirty="0">
                <a:cs typeface="Segoe UI" panose="020B0502040204020203" pitchFamily="34" charset="0"/>
              </a:rPr>
              <a:t> pour obtenir l’information à jour.</a:t>
            </a:r>
            <a:endParaRPr lang="fr-CA" b="1" dirty="0"/>
          </a:p>
        </p:txBody>
      </p:sp>
      <p:pic>
        <p:nvPicPr>
          <p:cNvPr id="7" name="Picture 6"/>
          <p:cNvPicPr>
            <a:picLocks noChangeAspect="1"/>
          </p:cNvPicPr>
          <p:nvPr/>
        </p:nvPicPr>
        <p:blipFill>
          <a:blip r:embed="rId6"/>
          <a:stretch>
            <a:fillRect/>
          </a:stretch>
        </p:blipFill>
        <p:spPr>
          <a:xfrm>
            <a:off x="0" y="5936567"/>
            <a:ext cx="12252960" cy="1062110"/>
          </a:xfrm>
          <a:prstGeom prst="rect">
            <a:avLst/>
          </a:prstGeom>
        </p:spPr>
      </p:pic>
    </p:spTree>
    <p:extLst>
      <p:ext uri="{BB962C8B-B14F-4D97-AF65-F5344CB8AC3E}">
        <p14:creationId xmlns:p14="http://schemas.microsoft.com/office/powerpoint/2010/main" val="339222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custDataLst>
              <p:tags r:id="rId1"/>
            </p:custDataLst>
          </p:nvPr>
        </p:nvSpPr>
        <p:spPr>
          <a:xfrm>
            <a:off x="0" y="376238"/>
            <a:ext cx="12192000" cy="746125"/>
          </a:xfrm>
          <a:prstGeom prst="rect">
            <a:avLst/>
          </a:prstGeom>
        </p:spPr>
        <p:txBody>
          <a:bodyPr/>
          <a:lstStyle/>
          <a:p>
            <a:pPr algn="ctr"/>
            <a:r>
              <a:rPr lang="fr-CA" sz="3600" b="1" noProof="0" dirty="0">
                <a:solidFill>
                  <a:srgbClr val="005A9B"/>
                </a:solidFill>
                <a:latin typeface="Calibri" panose="020F0502020204030204" pitchFamily="34" charset="0"/>
                <a:ea typeface="Arial Unicode MS" panose="020B0604020202020204" pitchFamily="34" charset="-128"/>
                <a:cs typeface="Calibri" panose="020F0502020204030204" pitchFamily="34" charset="0"/>
              </a:rPr>
              <a:t>Travail coopératif et stage</a:t>
            </a:r>
          </a:p>
        </p:txBody>
      </p:sp>
      <p:pic>
        <p:nvPicPr>
          <p:cNvPr id="5" name="Picture 4"/>
          <p:cNvPicPr>
            <a:picLocks noChangeAspect="1"/>
          </p:cNvPicPr>
          <p:nvPr/>
        </p:nvPicPr>
        <p:blipFill>
          <a:blip r:embed="rId4"/>
          <a:stretch>
            <a:fillRect/>
          </a:stretch>
        </p:blipFill>
        <p:spPr>
          <a:xfrm>
            <a:off x="4784469" y="1067247"/>
            <a:ext cx="1736941" cy="1658751"/>
          </a:xfrm>
          <a:prstGeom prst="rect">
            <a:avLst/>
          </a:prstGeom>
        </p:spPr>
      </p:pic>
      <p:sp>
        <p:nvSpPr>
          <p:cNvPr id="4" name="Rectangle 3"/>
          <p:cNvSpPr/>
          <p:nvPr/>
        </p:nvSpPr>
        <p:spPr>
          <a:xfrm>
            <a:off x="1283368" y="3288709"/>
            <a:ext cx="9625263" cy="2616101"/>
          </a:xfrm>
          <a:prstGeom prst="rect">
            <a:avLst/>
          </a:prstGeom>
        </p:spPr>
        <p:txBody>
          <a:bodyPr wrap="square">
            <a:spAutoFit/>
          </a:bodyPr>
          <a:lstStyle/>
          <a:p>
            <a:pPr marL="342900" indent="-342900">
              <a:buFont typeface="Arial" panose="020B0604020202020204" pitchFamily="34" charset="0"/>
              <a:buChar char="•"/>
            </a:pPr>
            <a:r>
              <a:rPr lang="fr-FR" sz="2400" b="1" dirty="0"/>
              <a:t>Vous pouvez demander un permis de travail coopératif si:</a:t>
            </a:r>
          </a:p>
          <a:p>
            <a:pPr marL="800100" lvl="1" indent="-342900">
              <a:buFont typeface="Arial" panose="020B0604020202020204" pitchFamily="34" charset="0"/>
              <a:buChar char="•"/>
            </a:pPr>
            <a:r>
              <a:rPr lang="fr-FR" sz="2000" dirty="0"/>
              <a:t>Vous avez un permis d'études valide</a:t>
            </a:r>
          </a:p>
          <a:p>
            <a:pPr marL="800100" lvl="1" indent="-342900">
              <a:buFont typeface="Arial" panose="020B0604020202020204" pitchFamily="34" charset="0"/>
              <a:buChar char="•"/>
            </a:pPr>
            <a:r>
              <a:rPr lang="fr-FR" sz="2000" dirty="0"/>
              <a:t>Le placement coopératif ou en stage est requis pour terminer votre programme d'études</a:t>
            </a:r>
          </a:p>
          <a:p>
            <a:pPr marL="800100" lvl="1" indent="-342900">
              <a:buFont typeface="Arial" panose="020B0604020202020204" pitchFamily="34" charset="0"/>
              <a:buChar char="•"/>
            </a:pPr>
            <a:r>
              <a:rPr lang="fr-FR" sz="2000" dirty="0"/>
              <a:t>Vous avez une lettre de votre école confirmant que tous les étudiants de votre programme doivent effectuer des stages pour obtenir leur diplôme</a:t>
            </a:r>
          </a:p>
          <a:p>
            <a:pPr marL="800100" lvl="1" indent="-342900">
              <a:buFont typeface="Arial" panose="020B0604020202020204" pitchFamily="34" charset="0"/>
              <a:buChar char="•"/>
            </a:pPr>
            <a:r>
              <a:rPr lang="fr-FR" sz="2000" dirty="0"/>
              <a:t>Le programme coopératif ou le stage représente 50% ou moins de votre programme d'études</a:t>
            </a:r>
            <a:endParaRPr lang="en-CA" sz="2000" dirty="0"/>
          </a:p>
        </p:txBody>
      </p:sp>
    </p:spTree>
    <p:extLst>
      <p:ext uri="{BB962C8B-B14F-4D97-AF65-F5344CB8AC3E}">
        <p14:creationId xmlns:p14="http://schemas.microsoft.com/office/powerpoint/2010/main" val="321023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5427479" y="1523812"/>
            <a:ext cx="6002523" cy="4476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Rectangle 9"/>
          <p:cNvSpPr/>
          <p:nvPr>
            <p:custDataLst>
              <p:tags r:id="rId2"/>
            </p:custDataLst>
          </p:nvPr>
        </p:nvSpPr>
        <p:spPr>
          <a:xfrm>
            <a:off x="628651" y="1523812"/>
            <a:ext cx="4798827" cy="4476939"/>
          </a:xfrm>
          <a:prstGeom prst="rect">
            <a:avLst/>
          </a:prstGeom>
          <a:solidFill>
            <a:srgbClr val="53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TextBox 2"/>
          <p:cNvSpPr txBox="1"/>
          <p:nvPr>
            <p:custDataLst>
              <p:tags r:id="rId3"/>
            </p:custDataLst>
          </p:nvPr>
        </p:nvSpPr>
        <p:spPr>
          <a:xfrm>
            <a:off x="5640129" y="2209324"/>
            <a:ext cx="5475768" cy="1477328"/>
          </a:xfrm>
          <a:prstGeom prst="rect">
            <a:avLst/>
          </a:prstGeom>
          <a:noFill/>
        </p:spPr>
        <p:txBody>
          <a:bodyPr wrap="square" rtlCol="0">
            <a:spAutoFit/>
          </a:bodyPr>
          <a:lstStyle/>
          <a:p>
            <a:pPr marL="519100" indent="-285744">
              <a:buFont typeface="Arial" panose="020B0604020202020204" pitchFamily="34" charset="0"/>
              <a:buChar char="•"/>
            </a:pPr>
            <a:r>
              <a:rPr lang="fr-CA" dirty="0">
                <a:cs typeface="Segoe UI" panose="020B0502040204020203" pitchFamily="34" charset="0"/>
              </a:rPr>
              <a:t>Vérifiez que votre école figure dans la </a:t>
            </a:r>
            <a:r>
              <a:rPr lang="fr-CA" b="1" dirty="0">
                <a:cs typeface="Segoe UI" panose="020B0502040204020203" pitchFamily="34" charset="0"/>
                <a:hlinkClick r:id="rId11"/>
              </a:rPr>
              <a:t>Liste des établissements d’enseignement désignés</a:t>
            </a:r>
            <a:r>
              <a:rPr lang="fr-CA" b="1" dirty="0">
                <a:cs typeface="Segoe UI" panose="020B0502040204020203" pitchFamily="34" charset="0"/>
              </a:rPr>
              <a:t>.</a:t>
            </a:r>
          </a:p>
          <a:p>
            <a:pPr marL="519100" indent="-285744">
              <a:buFont typeface="Arial" panose="020B0604020202020204" pitchFamily="34" charset="0"/>
              <a:buChar char="•"/>
            </a:pPr>
            <a:r>
              <a:rPr lang="fr-CA" dirty="0">
                <a:cs typeface="Segoe UI" panose="020B0502040204020203" pitchFamily="34" charset="0"/>
              </a:rPr>
              <a:t>Réunissez tous les documents exigés.</a:t>
            </a:r>
          </a:p>
          <a:p>
            <a:pPr marL="519100" indent="-285744">
              <a:buFont typeface="Arial" panose="020B0604020202020204" pitchFamily="34" charset="0"/>
              <a:buChar char="•"/>
            </a:pPr>
            <a:r>
              <a:rPr lang="fr-CA" dirty="0">
                <a:cs typeface="Segoe UI" panose="020B0502040204020203" pitchFamily="34" charset="0"/>
              </a:rPr>
              <a:t>Présentez votre demande en ligne, idéalement 3 ou 4 mois à l’avance.</a:t>
            </a:r>
          </a:p>
        </p:txBody>
      </p:sp>
      <p:sp>
        <p:nvSpPr>
          <p:cNvPr id="6" name="TextBox 5"/>
          <p:cNvSpPr txBox="1"/>
          <p:nvPr>
            <p:custDataLst>
              <p:tags r:id="rId4"/>
            </p:custDataLst>
          </p:nvPr>
        </p:nvSpPr>
        <p:spPr>
          <a:xfrm>
            <a:off x="5831517" y="1799992"/>
            <a:ext cx="4880345" cy="400110"/>
          </a:xfrm>
          <a:prstGeom prst="rect">
            <a:avLst/>
          </a:prstGeom>
          <a:noFill/>
        </p:spPr>
        <p:txBody>
          <a:bodyPr wrap="square" rtlCol="0">
            <a:spAutoFit/>
          </a:bodyPr>
          <a:lstStyle/>
          <a:p>
            <a:pPr lvl="0"/>
            <a:r>
              <a:rPr lang="fr-CA" sz="2000" b="1" dirty="0">
                <a:cs typeface="Segoe UI" panose="020B0502040204020203" pitchFamily="34" charset="0"/>
                <a:hlinkClick r:id="rId12"/>
              </a:rPr>
              <a:t>Faire prolonger votre permis d’études</a:t>
            </a:r>
            <a:endParaRPr lang="fr-CA" sz="2000" b="1" dirty="0">
              <a:cs typeface="Segoe UI" panose="020B0502040204020203" pitchFamily="34" charset="0"/>
            </a:endParaRPr>
          </a:p>
        </p:txBody>
      </p:sp>
      <p:sp>
        <p:nvSpPr>
          <p:cNvPr id="7" name="TextBox 6"/>
          <p:cNvSpPr txBox="1"/>
          <p:nvPr>
            <p:custDataLst>
              <p:tags r:id="rId5"/>
            </p:custDataLst>
          </p:nvPr>
        </p:nvSpPr>
        <p:spPr>
          <a:xfrm>
            <a:off x="5831515" y="3809760"/>
            <a:ext cx="2859903" cy="400110"/>
          </a:xfrm>
          <a:prstGeom prst="rect">
            <a:avLst/>
          </a:prstGeom>
          <a:noFill/>
        </p:spPr>
        <p:txBody>
          <a:bodyPr wrap="square" rtlCol="0">
            <a:spAutoFit/>
          </a:bodyPr>
          <a:lstStyle/>
          <a:p>
            <a:pPr lvl="0"/>
            <a:r>
              <a:rPr lang="fr-CA" sz="2000" b="1" dirty="0">
                <a:cs typeface="Segoe UI" panose="020B0502040204020203" pitchFamily="34" charset="0"/>
                <a:hlinkClick r:id="rId13"/>
              </a:rPr>
              <a:t>Statut implicite</a:t>
            </a:r>
            <a:endParaRPr lang="fr-CA" sz="2000" b="1" dirty="0">
              <a:cs typeface="Segoe UI" panose="020B0502040204020203" pitchFamily="34" charset="0"/>
            </a:endParaRPr>
          </a:p>
        </p:txBody>
      </p:sp>
      <p:sp>
        <p:nvSpPr>
          <p:cNvPr id="8" name="TextBox 7"/>
          <p:cNvSpPr txBox="1"/>
          <p:nvPr>
            <p:custDataLst>
              <p:tags r:id="rId6"/>
            </p:custDataLst>
          </p:nvPr>
        </p:nvSpPr>
        <p:spPr>
          <a:xfrm>
            <a:off x="5778355" y="4219091"/>
            <a:ext cx="4933507" cy="1754326"/>
          </a:xfrm>
          <a:prstGeom prst="rect">
            <a:avLst/>
          </a:prstGeom>
          <a:noFill/>
        </p:spPr>
        <p:txBody>
          <a:bodyPr wrap="square" rtlCol="0">
            <a:spAutoFit/>
          </a:bodyPr>
          <a:lstStyle/>
          <a:p>
            <a:pPr marL="403215" indent="-285744">
              <a:buFont typeface="Arial" panose="020B0604020202020204" pitchFamily="34" charset="0"/>
              <a:buChar char="•"/>
            </a:pPr>
            <a:r>
              <a:rPr lang="fr-CA" dirty="0">
                <a:cs typeface="Segoe UI" panose="020B0502040204020203" pitchFamily="34" charset="0"/>
              </a:rPr>
              <a:t>Si vous présentez une nouvelle demande de permis avant l’expiration de l’ancien permis, vous pouvez poursuivre vos études jusqu’à ce que la décision soit rendue. </a:t>
            </a:r>
          </a:p>
          <a:p>
            <a:pPr marL="403215" indent="-285744">
              <a:buFont typeface="Arial" panose="020B0604020202020204" pitchFamily="34" charset="0"/>
              <a:buChar char="•"/>
            </a:pPr>
            <a:r>
              <a:rPr lang="fr-CA" dirty="0">
                <a:cs typeface="Segoe UI" panose="020B0502040204020203" pitchFamily="34" charset="0"/>
              </a:rPr>
              <a:t>Vous devrez demeurer au Canada. </a:t>
            </a:r>
          </a:p>
          <a:p>
            <a:endParaRPr lang="fr-CA" dirty="0"/>
          </a:p>
        </p:txBody>
      </p:sp>
      <p:pic>
        <p:nvPicPr>
          <p:cNvPr id="12" name="Picture 11"/>
          <p:cNvPicPr>
            <a:picLocks noChangeAspect="1"/>
          </p:cNvPicPr>
          <p:nvPr>
            <p:custDataLst>
              <p:tags r:id="rId7"/>
            </p:custDataLst>
          </p:nvPr>
        </p:nvPicPr>
        <p:blipFill>
          <a:blip r:embed="rId14"/>
          <a:stretch>
            <a:fillRect/>
          </a:stretch>
        </p:blipFill>
        <p:spPr>
          <a:xfrm>
            <a:off x="1380237" y="2200103"/>
            <a:ext cx="3295651" cy="3038475"/>
          </a:xfrm>
          <a:prstGeom prst="ellipse">
            <a:avLst/>
          </a:prstGeom>
        </p:spPr>
      </p:pic>
      <p:sp>
        <p:nvSpPr>
          <p:cNvPr id="13" name="Rectangle 12"/>
          <p:cNvSpPr/>
          <p:nvPr>
            <p:custDataLst>
              <p:tags r:id="rId8"/>
            </p:custDataLst>
          </p:nvPr>
        </p:nvSpPr>
        <p:spPr>
          <a:xfrm>
            <a:off x="152400" y="466661"/>
            <a:ext cx="12192000" cy="646331"/>
          </a:xfrm>
          <a:prstGeom prst="rect">
            <a:avLst/>
          </a:prstGeom>
        </p:spPr>
        <p:txBody>
          <a:bodyPr wrap="square">
            <a:spAutoFit/>
          </a:bodyPr>
          <a:lstStyle/>
          <a:p>
            <a:pPr algn="ctr"/>
            <a:r>
              <a:rPr lang="fr-CA" sz="3600" b="1" dirty="0">
                <a:solidFill>
                  <a:srgbClr val="005A9B"/>
                </a:solidFill>
                <a:ea typeface="Arial Unicode MS" panose="020B0604020202020204" pitchFamily="34" charset="-128"/>
                <a:cs typeface="Segoe UI" panose="020B0502040204020203" pitchFamily="34" charset="0"/>
              </a:rPr>
              <a:t>Prolonger votre séjour en tant qu’étudiant et statut implicite</a:t>
            </a:r>
          </a:p>
        </p:txBody>
      </p:sp>
    </p:spTree>
    <p:extLst>
      <p:ext uri="{BB962C8B-B14F-4D97-AF65-F5344CB8AC3E}">
        <p14:creationId xmlns:p14="http://schemas.microsoft.com/office/powerpoint/2010/main" val="189279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56" y="175674"/>
            <a:ext cx="12192000" cy="1200329"/>
          </a:xfrm>
          <a:prstGeom prst="rect">
            <a:avLst/>
          </a:prstGeom>
        </p:spPr>
        <p:txBody>
          <a:bodyPr wrap="square">
            <a:spAutoFit/>
          </a:bodyPr>
          <a:lstStyle/>
          <a:p>
            <a:pPr algn="ctr"/>
            <a:r>
              <a:rPr lang="fr-CA" sz="3600" b="1" dirty="0">
                <a:solidFill>
                  <a:srgbClr val="005A9B"/>
                </a:solidFill>
                <a:ea typeface="Arial Unicode MS" panose="020B0604020202020204" pitchFamily="34" charset="-128"/>
                <a:cs typeface="Segoe UI" panose="020B0502040204020203" pitchFamily="34" charset="0"/>
              </a:rPr>
              <a:t>Rétablissement de statut </a:t>
            </a:r>
            <a:endParaRPr lang="en-CA" sz="3600" b="1" dirty="0">
              <a:solidFill>
                <a:srgbClr val="005A9B"/>
              </a:solidFill>
              <a:ea typeface="Arial Unicode MS" panose="020B0604020202020204" pitchFamily="34" charset="-128"/>
              <a:cs typeface="Segoe UI" panose="020B0502040204020203" pitchFamily="34" charset="0"/>
            </a:endParaRPr>
          </a:p>
          <a:p>
            <a:pPr algn="ctr"/>
            <a:endParaRPr lang="en-CA" sz="3600" b="1" dirty="0">
              <a:solidFill>
                <a:srgbClr val="005A9B"/>
              </a:solidFill>
              <a:latin typeface="+mj-lt"/>
              <a:ea typeface="Arial Unicode MS" panose="020B0604020202020204" pitchFamily="34" charset="-128"/>
              <a:cs typeface="Segoe UI" panose="020B0502040204020203" pitchFamily="34" charset="0"/>
            </a:endParaRPr>
          </a:p>
        </p:txBody>
      </p:sp>
      <p:sp>
        <p:nvSpPr>
          <p:cNvPr id="8" name="Rectangle 7"/>
          <p:cNvSpPr/>
          <p:nvPr/>
        </p:nvSpPr>
        <p:spPr>
          <a:xfrm>
            <a:off x="1337295" y="982980"/>
            <a:ext cx="9446298" cy="5020521"/>
          </a:xfrm>
          <a:prstGeom prst="rect">
            <a:avLst/>
          </a:prstGeom>
          <a:no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44" lvl="1" indent="-285744">
              <a:buFont typeface="Arial" panose="020B0604020202020204" pitchFamily="34" charset="0"/>
              <a:buChar char="•"/>
            </a:pPr>
            <a:endParaRPr lang="en-US" sz="2000" dirty="0">
              <a:solidFill>
                <a:schemeClr val="tx1"/>
              </a:solidFill>
              <a:cs typeface="Segoe UI" panose="020B0502040204020203" pitchFamily="34" charset="0"/>
            </a:endParaRPr>
          </a:p>
        </p:txBody>
      </p:sp>
      <p:sp>
        <p:nvSpPr>
          <p:cNvPr id="2" name="Rectangle 1"/>
          <p:cNvSpPr/>
          <p:nvPr/>
        </p:nvSpPr>
        <p:spPr>
          <a:xfrm>
            <a:off x="976653" y="1292305"/>
            <a:ext cx="9806940" cy="4031873"/>
          </a:xfrm>
          <a:prstGeom prst="rect">
            <a:avLst/>
          </a:prstGeom>
        </p:spPr>
        <p:txBody>
          <a:bodyPr wrap="square">
            <a:spAutoFit/>
          </a:bodyPr>
          <a:lstStyle/>
          <a:p>
            <a:r>
              <a:rPr lang="fr-CA" sz="1600" dirty="0">
                <a:latin typeface="Arial" panose="020B0604020202020204" pitchFamily="34" charset="0"/>
                <a:cs typeface="Arial" panose="020B0604020202020204" pitchFamily="34" charset="0"/>
              </a:rPr>
              <a:t>Un résident temporaire (visiteur, travailleur ou étudiant) qui a perdu son statut peut en demander le rétablissement. </a:t>
            </a:r>
          </a:p>
          <a:p>
            <a:endParaRPr lang="fr-CA" sz="1600" dirty="0">
              <a:latin typeface="Arial" panose="020B0604020202020204" pitchFamily="34" charset="0"/>
              <a:cs typeface="Arial" panose="020B0604020202020204" pitchFamily="34" charset="0"/>
            </a:endParaRPr>
          </a:p>
          <a:p>
            <a:r>
              <a:rPr lang="fr-CA" sz="1600" b="1" dirty="0">
                <a:latin typeface="Arial" panose="020B0604020202020204" pitchFamily="34" charset="0"/>
                <a:cs typeface="Arial" panose="020B0604020202020204" pitchFamily="34" charset="0"/>
              </a:rPr>
              <a:t>Exigence pour le demandeurs:</a:t>
            </a:r>
          </a:p>
          <a:p>
            <a:pPr marL="742950" lvl="1" indent="-285750">
              <a:buFont typeface="Wingdings" panose="05000000000000000000" pitchFamily="2" charset="2"/>
              <a:buChar char="ü"/>
            </a:pPr>
            <a:r>
              <a:rPr lang="fr-CA" sz="1600" dirty="0">
                <a:latin typeface="Arial" panose="020B0604020202020204" pitchFamily="34" charset="0"/>
                <a:cs typeface="Arial" panose="020B0604020202020204" pitchFamily="34" charset="0"/>
              </a:rPr>
              <a:t>Présenter sa demande dans </a:t>
            </a:r>
            <a:r>
              <a:rPr lang="fr-CA" sz="1600" b="1" dirty="0">
                <a:latin typeface="Arial" panose="020B0604020202020204" pitchFamily="34" charset="0"/>
                <a:cs typeface="Arial" panose="020B0604020202020204" pitchFamily="34" charset="0"/>
              </a:rPr>
              <a:t>un délai de 90 jours </a:t>
            </a:r>
            <a:r>
              <a:rPr lang="fr-CA" sz="1600" dirty="0">
                <a:latin typeface="Arial" panose="020B0604020202020204" pitchFamily="34" charset="0"/>
                <a:cs typeface="Arial" panose="020B0604020202020204" pitchFamily="34" charset="0"/>
              </a:rPr>
              <a:t>suivant la perte de son statut;</a:t>
            </a:r>
          </a:p>
          <a:p>
            <a:pPr marL="742950" lvl="1" indent="-285750">
              <a:buFont typeface="Wingdings" panose="05000000000000000000" pitchFamily="2" charset="2"/>
              <a:buChar char="ü"/>
            </a:pPr>
            <a:r>
              <a:rPr lang="fr-CA" sz="1600" dirty="0">
                <a:latin typeface="Arial" panose="020B0604020202020204" pitchFamily="34" charset="0"/>
                <a:cs typeface="Arial" panose="020B0604020202020204" pitchFamily="34" charset="0"/>
              </a:rPr>
              <a:t>Respecter les conditions initiales de son séjour;</a:t>
            </a:r>
          </a:p>
          <a:p>
            <a:pPr marL="742950" lvl="1" indent="-285750">
              <a:buFont typeface="Wingdings" panose="05000000000000000000" pitchFamily="2" charset="2"/>
              <a:buChar char="ü"/>
            </a:pPr>
            <a:r>
              <a:rPr lang="fr-CA" sz="1600" dirty="0">
                <a:latin typeface="Arial" panose="020B0604020202020204" pitchFamily="34" charset="0"/>
                <a:cs typeface="Arial" panose="020B0604020202020204" pitchFamily="34" charset="0"/>
              </a:rPr>
              <a:t>Ne pas avoir omis de se conformer à d’autres conditions (p. ex. ne pas avoir travaillé sans autorisation);</a:t>
            </a:r>
          </a:p>
          <a:p>
            <a:pPr marL="742950" lvl="1" indent="-285750">
              <a:buFont typeface="Wingdings" panose="05000000000000000000" pitchFamily="2" charset="2"/>
              <a:buChar char="ü"/>
            </a:pPr>
            <a:r>
              <a:rPr lang="fr-CA" sz="1600" dirty="0">
                <a:latin typeface="Arial" panose="020B0604020202020204" pitchFamily="34" charset="0"/>
                <a:cs typeface="Arial" panose="020B0604020202020204" pitchFamily="34" charset="0"/>
              </a:rPr>
              <a:t>Satisfaire aux exigences de la catégorie au titre de laquelle il présente actuellement une demande de rétablissement du statut de résident temporaire; </a:t>
            </a:r>
          </a:p>
          <a:p>
            <a:pPr marL="742950" lvl="1" indent="-285750">
              <a:buFont typeface="Wingdings" panose="05000000000000000000" pitchFamily="2" charset="2"/>
              <a:buChar char="ü"/>
            </a:pPr>
            <a:r>
              <a:rPr lang="fr-CA" sz="1600" dirty="0">
                <a:latin typeface="Arial" panose="020B0604020202020204" pitchFamily="34" charset="0"/>
                <a:cs typeface="Arial" panose="020B0604020202020204" pitchFamily="34" charset="0"/>
              </a:rPr>
              <a:t>Avoir perdu son statut car il a omis de se conformer à l’une ou l’autre des conditions suivantes : </a:t>
            </a:r>
          </a:p>
          <a:p>
            <a:pPr marL="1200150" lvl="2"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La période de séjour autorisée;</a:t>
            </a:r>
          </a:p>
          <a:p>
            <a:pPr marL="1200150" lvl="2"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Non-conformité quant au genre de travail, l’employeur et le lieu de travail.</a:t>
            </a:r>
          </a:p>
          <a:p>
            <a:pPr marL="1200150" lvl="2" indent="-285750">
              <a:buFont typeface="Arial" panose="020B0604020202020204" pitchFamily="34" charset="0"/>
              <a:buChar char="•"/>
            </a:pPr>
            <a:endParaRPr lang="fr-CA" sz="1600" dirty="0">
              <a:latin typeface="Arial" panose="020B0604020202020204" pitchFamily="34" charset="0"/>
              <a:cs typeface="Arial" panose="020B0604020202020204" pitchFamily="34" charset="0"/>
            </a:endParaRPr>
          </a:p>
          <a:p>
            <a:r>
              <a:rPr lang="fr-CA" sz="1600" b="1" dirty="0">
                <a:latin typeface="Arial" panose="020B0604020202020204" pitchFamily="34" charset="0"/>
                <a:cs typeface="Arial" panose="020B0604020202020204" pitchFamily="34" charset="0"/>
              </a:rPr>
              <a:t>*Contrairement à un demandeur à qui on reconnaît un statut implicite, une personne qui attend le rétablissement de son statut l’a perdu et ne peut pas continuer de travailler ou d’étudier. </a:t>
            </a:r>
            <a:endParaRPr lang="en-CA" sz="2000" dirty="0">
              <a:latin typeface="+mj-lt"/>
            </a:endParaRPr>
          </a:p>
        </p:txBody>
      </p:sp>
    </p:spTree>
    <p:extLst>
      <p:ext uri="{BB962C8B-B14F-4D97-AF65-F5344CB8AC3E}">
        <p14:creationId xmlns:p14="http://schemas.microsoft.com/office/powerpoint/2010/main" val="217158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7295" y="83833"/>
            <a:ext cx="9099345" cy="1200329"/>
          </a:xfrm>
          <a:prstGeom prst="rect">
            <a:avLst/>
          </a:prstGeom>
        </p:spPr>
        <p:txBody>
          <a:bodyPr wrap="square">
            <a:spAutoFit/>
          </a:bodyPr>
          <a:lstStyle/>
          <a:p>
            <a:pPr algn="ctr"/>
            <a:r>
              <a:rPr lang="en-US" sz="3600" b="1" dirty="0">
                <a:solidFill>
                  <a:srgbClr val="005A9B"/>
                </a:solidFill>
                <a:ea typeface="Arial Unicode MS" panose="020B0604020202020204" pitchFamily="34" charset="-128"/>
                <a:cs typeface="Segoe UI" panose="020B0502040204020203" pitchFamily="34" charset="0"/>
              </a:rPr>
              <a:t>La COVID-19 et repercussion sur le </a:t>
            </a:r>
            <a:r>
              <a:rPr lang="en-US" sz="3600" b="1" dirty="0" err="1">
                <a:solidFill>
                  <a:srgbClr val="005A9B"/>
                </a:solidFill>
                <a:ea typeface="Arial Unicode MS" panose="020B0604020202020204" pitchFamily="34" charset="-128"/>
                <a:cs typeface="Segoe UI" panose="020B0502040204020203" pitchFamily="34" charset="0"/>
              </a:rPr>
              <a:t>traitement</a:t>
            </a:r>
            <a:r>
              <a:rPr lang="en-US" sz="3600" b="1" dirty="0">
                <a:solidFill>
                  <a:srgbClr val="005A9B"/>
                </a:solidFill>
                <a:ea typeface="Arial Unicode MS" panose="020B0604020202020204" pitchFamily="34" charset="-128"/>
                <a:cs typeface="Segoe UI" panose="020B0502040204020203" pitchFamily="34" charset="0"/>
              </a:rPr>
              <a:t> </a:t>
            </a:r>
            <a:r>
              <a:rPr lang="en-US" sz="3600" b="1" dirty="0" err="1">
                <a:solidFill>
                  <a:srgbClr val="005A9B"/>
                </a:solidFill>
                <a:ea typeface="Arial Unicode MS" panose="020B0604020202020204" pitchFamily="34" charset="-128"/>
                <a:cs typeface="Segoe UI" panose="020B0502040204020203" pitchFamily="34" charset="0"/>
              </a:rPr>
              <a:t>d’une</a:t>
            </a:r>
            <a:r>
              <a:rPr lang="en-US" sz="3600" b="1" dirty="0">
                <a:solidFill>
                  <a:srgbClr val="005A9B"/>
                </a:solidFill>
                <a:ea typeface="Arial Unicode MS" panose="020B0604020202020204" pitchFamily="34" charset="-128"/>
                <a:cs typeface="Segoe UI" panose="020B0502040204020203" pitchFamily="34" charset="0"/>
              </a:rPr>
              <a:t> </a:t>
            </a:r>
            <a:r>
              <a:rPr lang="en-US" sz="3600" b="1" dirty="0" err="1">
                <a:solidFill>
                  <a:srgbClr val="005A9B"/>
                </a:solidFill>
                <a:ea typeface="Arial Unicode MS" panose="020B0604020202020204" pitchFamily="34" charset="-128"/>
                <a:cs typeface="Segoe UI" panose="020B0502040204020203" pitchFamily="34" charset="0"/>
              </a:rPr>
              <a:t>demande</a:t>
            </a:r>
            <a:endParaRPr lang="en-CA" sz="3600" b="1" dirty="0">
              <a:solidFill>
                <a:srgbClr val="005A9B"/>
              </a:solidFill>
              <a:ea typeface="Arial Unicode MS" panose="020B0604020202020204" pitchFamily="34" charset="-128"/>
              <a:cs typeface="Segoe UI" panose="020B0502040204020203" pitchFamily="34" charset="0"/>
            </a:endParaRPr>
          </a:p>
        </p:txBody>
      </p:sp>
      <p:sp>
        <p:nvSpPr>
          <p:cNvPr id="8" name="Rectangle 7"/>
          <p:cNvSpPr/>
          <p:nvPr/>
        </p:nvSpPr>
        <p:spPr>
          <a:xfrm>
            <a:off x="1337295" y="1284162"/>
            <a:ext cx="9446298" cy="5020521"/>
          </a:xfrm>
          <a:prstGeom prst="rect">
            <a:avLst/>
          </a:prstGeom>
          <a:no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solidFill>
                  <a:schemeClr val="tx2"/>
                </a:solidFill>
                <a:latin typeface="Arial" panose="020B0604020202020204" pitchFamily="34" charset="0"/>
                <a:cs typeface="Arial" panose="020B0604020202020204" pitchFamily="34" charset="0"/>
              </a:rPr>
              <a:t>Les restrictions de voyage, les interruptions de service et les conditions de pays à l’étranger peuvent ne pas permettre à une personne de présenter une demande complète pour le moment.</a:t>
            </a:r>
          </a:p>
          <a:p>
            <a:endParaRPr lang="fr-CA" sz="2000" dirty="0">
              <a:solidFill>
                <a:schemeClr val="tx2"/>
              </a:solidFill>
              <a:latin typeface="Arial" panose="020B0604020202020204" pitchFamily="34" charset="0"/>
              <a:cs typeface="Arial" panose="020B0604020202020204" pitchFamily="34" charset="0"/>
            </a:endParaRPr>
          </a:p>
          <a:p>
            <a:r>
              <a:rPr lang="fr-CA" sz="2000" dirty="0">
                <a:solidFill>
                  <a:schemeClr val="tx2"/>
                </a:solidFill>
                <a:latin typeface="Arial" panose="020B0604020202020204" pitchFamily="34" charset="0"/>
                <a:cs typeface="Arial" panose="020B0604020202020204" pitchFamily="34" charset="0"/>
              </a:rPr>
              <a:t>IRCC continue néanmoins d’accepter et de traiter les demandes électroniques de permis d’études, de permis de travail et de prolongation.</a:t>
            </a:r>
          </a:p>
          <a:p>
            <a:endParaRPr lang="fr-CA" sz="2000" dirty="0">
              <a:solidFill>
                <a:schemeClr val="tx2"/>
              </a:solidFill>
              <a:latin typeface="Arial" panose="020B0604020202020204" pitchFamily="34" charset="0"/>
              <a:cs typeface="Arial" panose="020B0604020202020204" pitchFamily="34" charset="0"/>
            </a:endParaRPr>
          </a:p>
          <a:p>
            <a:r>
              <a:rPr lang="fr-CA" sz="2000" dirty="0">
                <a:solidFill>
                  <a:schemeClr val="tx2"/>
                </a:solidFill>
                <a:latin typeface="Arial" panose="020B0604020202020204" pitchFamily="34" charset="0"/>
                <a:cs typeface="Arial" panose="020B0604020202020204" pitchFamily="34" charset="0"/>
              </a:rPr>
              <a:t>Aucune demande en cours ne sera classée ou refusée en raison d’un manque de documentation ou d’incapacité de compléter le processus de demande à temps, comme la fin d’un examen médical d’immigration. Une note explicative doit être présentée si la demande est incomplète. </a:t>
            </a:r>
          </a:p>
          <a:p>
            <a:endParaRPr lang="fr-CA" sz="2000" dirty="0">
              <a:solidFill>
                <a:schemeClr val="tx2"/>
              </a:solidFill>
              <a:latin typeface="Arial" panose="020B0604020202020204" pitchFamily="34" charset="0"/>
              <a:cs typeface="Arial" panose="020B0604020202020204" pitchFamily="34" charset="0"/>
            </a:endParaRPr>
          </a:p>
          <a:p>
            <a:r>
              <a:rPr lang="fr-CA" sz="2000" dirty="0">
                <a:solidFill>
                  <a:schemeClr val="tx2"/>
                </a:solidFill>
                <a:latin typeface="Arial" panose="020B0604020202020204" pitchFamily="34" charset="0"/>
                <a:cs typeface="Arial" panose="020B0604020202020204" pitchFamily="34" charset="0"/>
              </a:rPr>
              <a:t>Un délai de 90 jours sera accordé au demandeur pour qu’il se conforme aux exigences.</a:t>
            </a:r>
          </a:p>
        </p:txBody>
      </p:sp>
    </p:spTree>
    <p:extLst>
      <p:ext uri="{BB962C8B-B14F-4D97-AF65-F5344CB8AC3E}">
        <p14:creationId xmlns:p14="http://schemas.microsoft.com/office/powerpoint/2010/main" val="384451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071823" y="1002030"/>
            <a:ext cx="10334113" cy="6186309"/>
          </a:xfrm>
          <a:prstGeom prst="rect">
            <a:avLst/>
          </a:prstGeom>
          <a:noFill/>
        </p:spPr>
        <p:txBody>
          <a:bodyPr wrap="square" rtlCol="0">
            <a:spAutoFit/>
          </a:bodyPr>
          <a:lstStyle/>
          <a:p>
            <a:r>
              <a:rPr lang="fr-CA" b="1" u="sng" dirty="0">
                <a:latin typeface="Arial" panose="020B0604020202020204" pitchFamily="34" charset="0"/>
                <a:cs typeface="Arial" panose="020B0604020202020204" pitchFamily="34" charset="0"/>
              </a:rPr>
              <a:t>Étudiants internationaux à l’étranger</a:t>
            </a:r>
          </a:p>
          <a:p>
            <a:endParaRPr lang="fr-CA"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dirty="0">
                <a:latin typeface="Arial" panose="020B0604020202020204" pitchFamily="34" charset="0"/>
                <a:cs typeface="Arial" panose="020B0604020202020204" pitchFamily="34" charset="0"/>
              </a:rPr>
              <a:t>Certains centres de collecte de données biométriques sont toujours fermés. </a:t>
            </a:r>
          </a:p>
          <a:p>
            <a:endParaRPr lang="fr-CA"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dirty="0">
                <a:latin typeface="Arial" panose="020B0604020202020204" pitchFamily="34" charset="0"/>
                <a:cs typeface="Arial" panose="020B0604020202020204" pitchFamily="34" charset="0"/>
              </a:rPr>
              <a:t>Si le lieu le plus proche de chez vous est fermé, nous prolongeons automatiquement le délai pour fournir vos données biométriques et ce, même si votre lettre d’instructions mentionne que vous avez 30 ou 90 jours pour les soumettre.</a:t>
            </a:r>
          </a:p>
          <a:p>
            <a:endParaRPr lang="fr-CA"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b="1" dirty="0">
                <a:latin typeface="Arial" panose="020B0604020202020204" pitchFamily="34" charset="0"/>
                <a:cs typeface="Arial" panose="020B0604020202020204" pitchFamily="34" charset="0"/>
              </a:rPr>
              <a:t>Votre demande ne sera pas refusée ou fermée si vous ne pouvez pas fournir vos données biométriques en raison de la fermeture causée par la COVID-19</a:t>
            </a:r>
            <a:r>
              <a:rPr lang="fr-CA" dirty="0">
                <a:latin typeface="Arial" panose="020B0604020202020204" pitchFamily="34" charset="0"/>
                <a:cs typeface="Arial" panose="020B0604020202020204" pitchFamily="34" charset="0"/>
              </a:rPr>
              <a:t>.</a:t>
            </a:r>
          </a:p>
          <a:p>
            <a:endParaRPr lang="en-CA" b="1" dirty="0">
              <a:latin typeface="Arial" panose="020B0604020202020204" pitchFamily="34" charset="0"/>
              <a:cs typeface="Arial" panose="020B0604020202020204" pitchFamily="34" charset="0"/>
            </a:endParaRPr>
          </a:p>
          <a:p>
            <a:r>
              <a:rPr lang="en-CA" b="1" u="sng" dirty="0">
                <a:latin typeface="Arial" panose="020B0604020202020204" pitchFamily="34" charset="0"/>
                <a:cs typeface="Arial" panose="020B0604020202020204" pitchFamily="34" charset="0"/>
              </a:rPr>
              <a:t>Étudiants </a:t>
            </a:r>
            <a:r>
              <a:rPr lang="en-CA" b="1" u="sng" dirty="0" err="1">
                <a:latin typeface="Arial" panose="020B0604020202020204" pitchFamily="34" charset="0"/>
                <a:cs typeface="Arial" panose="020B0604020202020204" pitchFamily="34" charset="0"/>
              </a:rPr>
              <a:t>internationaux</a:t>
            </a:r>
            <a:r>
              <a:rPr lang="en-CA" b="1" u="sng" dirty="0">
                <a:latin typeface="Arial" panose="020B0604020202020204" pitchFamily="34" charset="0"/>
                <a:cs typeface="Arial" panose="020B0604020202020204" pitchFamily="34" charset="0"/>
              </a:rPr>
              <a:t> au Canada</a:t>
            </a:r>
          </a:p>
          <a:p>
            <a:endParaRPr lang="en-CA"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dirty="0">
                <a:latin typeface="Arial" panose="020B0604020202020204" pitchFamily="34" charset="0"/>
                <a:cs typeface="Arial" panose="020B0604020202020204" pitchFamily="34" charset="0"/>
              </a:rPr>
              <a:t>Les residents </a:t>
            </a:r>
            <a:r>
              <a:rPr lang="en-CA" dirty="0" err="1">
                <a:latin typeface="Arial" panose="020B0604020202020204" pitchFamily="34" charset="0"/>
                <a:cs typeface="Arial" panose="020B0604020202020204" pitchFamily="34" charset="0"/>
              </a:rPr>
              <a:t>temporaires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sont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dispensés</a:t>
            </a:r>
            <a:r>
              <a:rPr lang="en-CA" dirty="0">
                <a:latin typeface="Arial" panose="020B0604020202020204" pitchFamily="34" charset="0"/>
                <a:cs typeface="Arial" panose="020B0604020202020204" pitchFamily="34" charset="0"/>
              </a:rPr>
              <a:t> TEMPORAIREMENT de </a:t>
            </a:r>
            <a:r>
              <a:rPr lang="en-CA" dirty="0" err="1">
                <a:latin typeface="Arial" panose="020B0604020202020204" pitchFamily="34" charset="0"/>
                <a:cs typeface="Arial" panose="020B0604020202020204" pitchFamily="34" charset="0"/>
              </a:rPr>
              <a:t>fournir</a:t>
            </a:r>
            <a:r>
              <a:rPr lang="en-CA" dirty="0">
                <a:latin typeface="Arial" panose="020B0604020202020204" pitchFamily="34" charset="0"/>
                <a:cs typeface="Arial" panose="020B0604020202020204" pitchFamily="34" charset="0"/>
              </a:rPr>
              <a:t> les </a:t>
            </a:r>
            <a:r>
              <a:rPr lang="en-CA" dirty="0" err="1">
                <a:latin typeface="Arial" panose="020B0604020202020204" pitchFamily="34" charset="0"/>
                <a:cs typeface="Arial" panose="020B0604020202020204" pitchFamily="34" charset="0"/>
              </a:rPr>
              <a:t>données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biométriques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s’ils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sont</a:t>
            </a:r>
            <a:r>
              <a:rPr lang="en-CA" dirty="0">
                <a:latin typeface="Arial" panose="020B0604020202020204" pitchFamily="34" charset="0"/>
                <a:cs typeface="Arial" panose="020B0604020202020204" pitchFamily="34" charset="0"/>
              </a:rPr>
              <a:t> déjà au Canada. </a:t>
            </a:r>
            <a:r>
              <a:rPr lang="en-CA" dirty="0" err="1">
                <a:latin typeface="Arial" panose="020B0604020202020204" pitchFamily="34" charset="0"/>
                <a:cs typeface="Arial" panose="020B0604020202020204" pitchFamily="34" charset="0"/>
              </a:rPr>
              <a:t>Cela</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inclus</a:t>
            </a:r>
            <a:r>
              <a:rPr lang="en-CA" dirty="0">
                <a:latin typeface="Arial" panose="020B0604020202020204" pitchFamily="34" charset="0"/>
                <a:cs typeface="Arial" panose="020B0604020202020204" pitchFamily="34" charset="0"/>
              </a:rPr>
              <a:t> les </a:t>
            </a:r>
            <a:r>
              <a:rPr lang="en-CA" dirty="0" err="1">
                <a:latin typeface="Arial" panose="020B0604020202020204" pitchFamily="34" charset="0"/>
                <a:cs typeface="Arial" panose="020B0604020202020204" pitchFamily="34" charset="0"/>
              </a:rPr>
              <a:t>nouvelles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demandes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ou</a:t>
            </a:r>
            <a:r>
              <a:rPr lang="en-CA" dirty="0">
                <a:latin typeface="Arial" panose="020B0604020202020204" pitchFamily="34" charset="0"/>
                <a:cs typeface="Arial" panose="020B0604020202020204" pitchFamily="34" charset="0"/>
              </a:rPr>
              <a:t> les prolongations. </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IMPORTANT: </a:t>
            </a:r>
            <a:r>
              <a:rPr lang="en-CA" dirty="0" err="1">
                <a:latin typeface="Arial" panose="020B0604020202020204" pitchFamily="34" charset="0"/>
                <a:cs typeface="Arial" panose="020B0604020202020204" pitchFamily="34" charset="0"/>
              </a:rPr>
              <a:t>cette</a:t>
            </a:r>
            <a:r>
              <a:rPr lang="en-CA" dirty="0">
                <a:latin typeface="Arial" panose="020B0604020202020204" pitchFamily="34" charset="0"/>
                <a:cs typeface="Arial" panose="020B0604020202020204" pitchFamily="34" charset="0"/>
              </a:rPr>
              <a:t> dispense ne </a:t>
            </a:r>
            <a:r>
              <a:rPr lang="en-CA" dirty="0" err="1">
                <a:latin typeface="Arial" panose="020B0604020202020204" pitchFamily="34" charset="0"/>
                <a:cs typeface="Arial" panose="020B0604020202020204" pitchFamily="34" charset="0"/>
              </a:rPr>
              <a:t>s’applique</a:t>
            </a:r>
            <a:r>
              <a:rPr lang="en-CA" dirty="0">
                <a:latin typeface="Arial" panose="020B0604020202020204" pitchFamily="34" charset="0"/>
                <a:cs typeface="Arial" panose="020B0604020202020204" pitchFamily="34" charset="0"/>
              </a:rPr>
              <a:t> pas </a:t>
            </a:r>
            <a:r>
              <a:rPr lang="en-CA" dirty="0" err="1">
                <a:latin typeface="Arial" panose="020B0604020202020204" pitchFamily="34" charset="0"/>
                <a:cs typeface="Arial" panose="020B0604020202020204" pitchFamily="34" charset="0"/>
              </a:rPr>
              <a:t>si</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vous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êtes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physiquement</a:t>
            </a:r>
            <a:r>
              <a:rPr lang="en-CA" dirty="0">
                <a:latin typeface="Arial" panose="020B0604020202020204" pitchFamily="34" charset="0"/>
                <a:cs typeface="Arial" panose="020B0604020202020204" pitchFamily="34" charset="0"/>
              </a:rPr>
              <a:t> à </a:t>
            </a:r>
            <a:r>
              <a:rPr lang="en-CA" dirty="0" err="1">
                <a:latin typeface="Arial" panose="020B0604020202020204" pitchFamily="34" charset="0"/>
                <a:cs typeface="Arial" panose="020B0604020202020204" pitchFamily="34" charset="0"/>
              </a:rPr>
              <a:t>l’étranger</a:t>
            </a:r>
            <a:r>
              <a:rPr lang="en-CA" dirty="0">
                <a:latin typeface="Arial" panose="020B0604020202020204" pitchFamily="34" charset="0"/>
                <a:cs typeface="Arial" panose="020B0604020202020204" pitchFamily="34" charset="0"/>
              </a:rPr>
              <a:t>.</a:t>
            </a: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p:txBody>
      </p:sp>
      <p:sp>
        <p:nvSpPr>
          <p:cNvPr id="6" name="ZoneTexte 5"/>
          <p:cNvSpPr txBox="1"/>
          <p:nvPr/>
        </p:nvSpPr>
        <p:spPr>
          <a:xfrm>
            <a:off x="9951303" y="6217722"/>
            <a:ext cx="1707715" cy="369332"/>
          </a:xfrm>
          <a:prstGeom prst="rect">
            <a:avLst/>
          </a:prstGeom>
          <a:noFill/>
        </p:spPr>
        <p:txBody>
          <a:bodyPr wrap="square" rtlCol="0">
            <a:spAutoFit/>
          </a:bodyPr>
          <a:lstStyle/>
          <a:p>
            <a:pPr algn="r"/>
            <a:r>
              <a:rPr lang="fr-CA" dirty="0">
                <a:solidFill>
                  <a:schemeClr val="bg1"/>
                </a:solidFill>
              </a:rPr>
              <a:t>16</a:t>
            </a:r>
          </a:p>
        </p:txBody>
      </p:sp>
      <p:sp>
        <p:nvSpPr>
          <p:cNvPr id="8" name="Rectangle 7"/>
          <p:cNvSpPr/>
          <p:nvPr/>
        </p:nvSpPr>
        <p:spPr>
          <a:xfrm>
            <a:off x="-35556" y="175674"/>
            <a:ext cx="12192000" cy="646331"/>
          </a:xfrm>
          <a:prstGeom prst="rect">
            <a:avLst/>
          </a:prstGeom>
        </p:spPr>
        <p:txBody>
          <a:bodyPr wrap="square">
            <a:spAutoFit/>
          </a:bodyPr>
          <a:lstStyle/>
          <a:p>
            <a:pPr algn="ctr"/>
            <a:r>
              <a:rPr lang="en-US" sz="3600" b="1" dirty="0" err="1">
                <a:solidFill>
                  <a:srgbClr val="005A9B"/>
                </a:solidFill>
                <a:ea typeface="Arial Unicode MS" panose="020B0604020202020204" pitchFamily="34" charset="-128"/>
                <a:cs typeface="Segoe UI" panose="020B0502040204020203" pitchFamily="34" charset="0"/>
              </a:rPr>
              <a:t>Biométrie</a:t>
            </a:r>
            <a:endParaRPr lang="en-CA" sz="3600" b="1" dirty="0">
              <a:solidFill>
                <a:srgbClr val="005A9B"/>
              </a:solidFill>
              <a:ea typeface="Arial Unicode MS" panose="020B0604020202020204" pitchFamily="34" charset="-128"/>
              <a:cs typeface="Segoe UI" panose="020B0502040204020203" pitchFamily="34" charset="0"/>
            </a:endParaRPr>
          </a:p>
        </p:txBody>
      </p:sp>
    </p:spTree>
    <p:extLst>
      <p:ext uri="{BB962C8B-B14F-4D97-AF65-F5344CB8AC3E}">
        <p14:creationId xmlns:p14="http://schemas.microsoft.com/office/powerpoint/2010/main" val="241777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95299" y="1310912"/>
            <a:ext cx="10390776" cy="5632311"/>
          </a:xfrm>
          <a:prstGeom prst="rect">
            <a:avLst/>
          </a:prstGeom>
          <a:noFill/>
        </p:spPr>
        <p:txBody>
          <a:bodyPr wrap="square" rtlCol="0">
            <a:spAutoFit/>
          </a:bodyPr>
          <a:lstStyle/>
          <a:p>
            <a:r>
              <a:rPr lang="fr-CA" sz="2400" dirty="0"/>
              <a:t>Voyager pour obtenir des services d’immigration est considéré </a:t>
            </a:r>
            <a:r>
              <a:rPr lang="fr-CA" sz="2400" b="1" dirty="0"/>
              <a:t>non-essentiel.</a:t>
            </a:r>
            <a:r>
              <a:rPr lang="fr-CA" sz="2400" dirty="0"/>
              <a:t> </a:t>
            </a:r>
          </a:p>
          <a:p>
            <a:endParaRPr lang="fr-CA" sz="2400" dirty="0"/>
          </a:p>
          <a:p>
            <a:r>
              <a:rPr lang="fr-CA" sz="2400" dirty="0"/>
              <a:t>Le résident temporaire qui souhaite renouvelé son statut au Canada ou obtenir d’autres services d’immigration comme le permis de travail post diplôme ne doit </a:t>
            </a:r>
            <a:r>
              <a:rPr lang="fr-CA" sz="2400" b="1" dirty="0">
                <a:solidFill>
                  <a:srgbClr val="FF0000"/>
                </a:solidFill>
              </a:rPr>
              <a:t>PAS aller à la frontière </a:t>
            </a:r>
            <a:r>
              <a:rPr lang="fr-CA" sz="2400" dirty="0"/>
              <a:t>(tour du poteau) jusqu’à nouvel ordre.</a:t>
            </a:r>
          </a:p>
          <a:p>
            <a:endParaRPr lang="fr-CA" sz="2400" dirty="0"/>
          </a:p>
          <a:p>
            <a:r>
              <a:rPr lang="fr-CA" sz="2400" dirty="0"/>
              <a:t>Pour obtenir ou renouveler un permis d’études, un permis de travail ou une fiche de visiteur le résident temporaire doit </a:t>
            </a:r>
            <a:r>
              <a:rPr lang="fr-CA" sz="2400" b="1" dirty="0"/>
              <a:t>déposer sa demande en ligne</a:t>
            </a:r>
            <a:r>
              <a:rPr lang="fr-CA" sz="2400" dirty="0"/>
              <a:t>. En déposant avant la fin de son statut, le résident temporaire est considéré en statut implicite et peut continuer ses activités.</a:t>
            </a:r>
          </a:p>
          <a:p>
            <a:endParaRPr lang="fr-CA" sz="2400" dirty="0"/>
          </a:p>
          <a:p>
            <a:r>
              <a:rPr lang="fr-CA" sz="2400" dirty="0"/>
              <a:t>Pour plus de renseignement, visitez le site de l’Agence des services frontaliers du Canada: </a:t>
            </a:r>
            <a:r>
              <a:rPr lang="fr-CA" sz="2400" dirty="0">
                <a:hlinkClick r:id="rId4"/>
              </a:rPr>
              <a:t>Non canadiens</a:t>
            </a:r>
            <a:endParaRPr lang="fr-CA" sz="2400" dirty="0"/>
          </a:p>
          <a:p>
            <a:endParaRPr lang="fr-CA" sz="2400" dirty="0"/>
          </a:p>
          <a:p>
            <a:endParaRPr lang="fr-CA" sz="2400" dirty="0"/>
          </a:p>
        </p:txBody>
      </p:sp>
      <p:pic>
        <p:nvPicPr>
          <p:cNvPr id="6" name="Image 5"/>
          <p:cNvPicPr>
            <a:picLocks noChangeAspect="1"/>
          </p:cNvPicPr>
          <p:nvPr>
            <p:custDataLst>
              <p:tags r:id="rId1"/>
            </p:custDataLst>
          </p:nvPr>
        </p:nvPicPr>
        <p:blipFill>
          <a:blip r:embed="rId5"/>
          <a:stretch>
            <a:fillRect/>
          </a:stretch>
        </p:blipFill>
        <p:spPr>
          <a:xfrm>
            <a:off x="8294367" y="4586882"/>
            <a:ext cx="945886" cy="782802"/>
          </a:xfrm>
          <a:prstGeom prst="rect">
            <a:avLst/>
          </a:prstGeom>
        </p:spPr>
      </p:pic>
      <p:sp>
        <p:nvSpPr>
          <p:cNvPr id="8" name="ZoneTexte 7"/>
          <p:cNvSpPr txBox="1"/>
          <p:nvPr/>
        </p:nvSpPr>
        <p:spPr>
          <a:xfrm>
            <a:off x="9951303" y="6217722"/>
            <a:ext cx="1707715" cy="369332"/>
          </a:xfrm>
          <a:prstGeom prst="rect">
            <a:avLst/>
          </a:prstGeom>
          <a:noFill/>
        </p:spPr>
        <p:txBody>
          <a:bodyPr wrap="square" rtlCol="0">
            <a:spAutoFit/>
          </a:bodyPr>
          <a:lstStyle/>
          <a:p>
            <a:pPr algn="r"/>
            <a:r>
              <a:rPr lang="fr-CA" dirty="0">
                <a:solidFill>
                  <a:schemeClr val="bg1"/>
                </a:solidFill>
              </a:rPr>
              <a:t>17</a:t>
            </a:r>
          </a:p>
        </p:txBody>
      </p:sp>
      <p:sp>
        <p:nvSpPr>
          <p:cNvPr id="9" name="Rectangle 8"/>
          <p:cNvSpPr/>
          <p:nvPr/>
        </p:nvSpPr>
        <p:spPr>
          <a:xfrm>
            <a:off x="-35556" y="175674"/>
            <a:ext cx="12192000" cy="646331"/>
          </a:xfrm>
          <a:prstGeom prst="rect">
            <a:avLst/>
          </a:prstGeom>
        </p:spPr>
        <p:txBody>
          <a:bodyPr wrap="square">
            <a:spAutoFit/>
          </a:bodyPr>
          <a:lstStyle/>
          <a:p>
            <a:pPr algn="ctr"/>
            <a:r>
              <a:rPr lang="en-US" sz="3600" b="1" dirty="0">
                <a:solidFill>
                  <a:srgbClr val="005A9B"/>
                </a:solidFill>
                <a:ea typeface="Arial Unicode MS" panose="020B0604020202020204" pitchFamily="34" charset="-128"/>
                <a:cs typeface="Segoe UI" panose="020B0502040204020203" pitchFamily="34" charset="0"/>
              </a:rPr>
              <a:t>Ne </a:t>
            </a:r>
            <a:r>
              <a:rPr lang="en-US" sz="3600" b="1" dirty="0">
                <a:solidFill>
                  <a:srgbClr val="FF0000"/>
                </a:solidFill>
                <a:ea typeface="Arial Unicode MS" panose="020B0604020202020204" pitchFamily="34" charset="-128"/>
                <a:cs typeface="Segoe UI" panose="020B0502040204020203" pitchFamily="34" charset="0"/>
              </a:rPr>
              <a:t>PAS</a:t>
            </a:r>
            <a:r>
              <a:rPr lang="en-US" sz="3600" b="1" dirty="0">
                <a:solidFill>
                  <a:srgbClr val="005A9B"/>
                </a:solidFill>
                <a:ea typeface="Arial Unicode MS" panose="020B0604020202020204" pitchFamily="34" charset="-128"/>
                <a:cs typeface="Segoe UI" panose="020B0502040204020203" pitchFamily="34" charset="0"/>
              </a:rPr>
              <a:t> voyager à</a:t>
            </a:r>
            <a:r>
              <a:rPr lang="en-CA" sz="3600" b="1" dirty="0">
                <a:solidFill>
                  <a:srgbClr val="005A9B"/>
                </a:solidFill>
                <a:ea typeface="Arial Unicode MS" panose="020B0604020202020204" pitchFamily="34" charset="-128"/>
                <a:cs typeface="Segoe UI" panose="020B0502040204020203" pitchFamily="34" charset="0"/>
              </a:rPr>
              <a:t> la </a:t>
            </a:r>
            <a:r>
              <a:rPr lang="en-CA" sz="3600" b="1" dirty="0" err="1">
                <a:solidFill>
                  <a:srgbClr val="005A9B"/>
                </a:solidFill>
                <a:ea typeface="Arial Unicode MS" panose="020B0604020202020204" pitchFamily="34" charset="-128"/>
                <a:cs typeface="Segoe UI" panose="020B0502040204020203" pitchFamily="34" charset="0"/>
              </a:rPr>
              <a:t>frontière</a:t>
            </a:r>
            <a:endParaRPr lang="en-US" sz="3600" b="1" dirty="0">
              <a:solidFill>
                <a:srgbClr val="005A9B"/>
              </a:solidFill>
              <a:ea typeface="Arial Unicode MS" panose="020B0604020202020204" pitchFamily="34" charset="-128"/>
              <a:cs typeface="Segoe UI" panose="020B0502040204020203" pitchFamily="34" charset="0"/>
            </a:endParaRPr>
          </a:p>
        </p:txBody>
      </p:sp>
    </p:spTree>
    <p:extLst>
      <p:ext uri="{BB962C8B-B14F-4D97-AF65-F5344CB8AC3E}">
        <p14:creationId xmlns:p14="http://schemas.microsoft.com/office/powerpoint/2010/main" val="2373984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56" y="175674"/>
            <a:ext cx="12192000" cy="646331"/>
          </a:xfrm>
          <a:prstGeom prst="rect">
            <a:avLst/>
          </a:prstGeom>
        </p:spPr>
        <p:txBody>
          <a:bodyPr wrap="square">
            <a:spAutoFit/>
          </a:bodyPr>
          <a:lstStyle/>
          <a:p>
            <a:pPr algn="ctr"/>
            <a:r>
              <a:rPr lang="en-CA" sz="3600" b="1" dirty="0" err="1">
                <a:solidFill>
                  <a:srgbClr val="005A9B"/>
                </a:solidFill>
                <a:latin typeface="+mj-lt"/>
                <a:ea typeface="Arial Unicode MS" panose="020B0604020202020204" pitchFamily="34" charset="-128"/>
                <a:cs typeface="Segoe UI" panose="020B0502040204020203" pitchFamily="34" charset="0"/>
              </a:rPr>
              <a:t>Traitement</a:t>
            </a:r>
            <a:r>
              <a:rPr lang="en-CA" sz="3600" b="1" dirty="0">
                <a:solidFill>
                  <a:srgbClr val="005A9B"/>
                </a:solidFill>
                <a:latin typeface="+mj-lt"/>
                <a:ea typeface="Arial Unicode MS" panose="020B0604020202020204" pitchFamily="34" charset="-128"/>
                <a:cs typeface="Segoe UI" panose="020B0502040204020203" pitchFamily="34" charset="0"/>
              </a:rPr>
              <a:t> du </a:t>
            </a:r>
            <a:r>
              <a:rPr lang="en-CA" sz="3600" b="1" dirty="0" err="1">
                <a:solidFill>
                  <a:srgbClr val="005A9B"/>
                </a:solidFill>
                <a:latin typeface="+mj-lt"/>
                <a:ea typeface="Arial Unicode MS" panose="020B0604020202020204" pitchFamily="34" charset="-128"/>
                <a:cs typeface="Segoe UI" panose="020B0502040204020203" pitchFamily="34" charset="0"/>
              </a:rPr>
              <a:t>permis</a:t>
            </a:r>
            <a:r>
              <a:rPr lang="en-CA" sz="3600" b="1" dirty="0">
                <a:solidFill>
                  <a:srgbClr val="005A9B"/>
                </a:solidFill>
                <a:latin typeface="+mj-lt"/>
                <a:ea typeface="Arial Unicode MS" panose="020B0604020202020204" pitchFamily="34" charset="-128"/>
                <a:cs typeface="Segoe UI" panose="020B0502040204020203" pitchFamily="34" charset="0"/>
              </a:rPr>
              <a:t> </a:t>
            </a:r>
            <a:r>
              <a:rPr lang="en-CA" sz="3600" b="1" dirty="0" err="1">
                <a:solidFill>
                  <a:srgbClr val="005A9B"/>
                </a:solidFill>
                <a:latin typeface="+mj-lt"/>
                <a:ea typeface="Arial Unicode MS" panose="020B0604020202020204" pitchFamily="34" charset="-128"/>
                <a:cs typeface="Segoe UI" panose="020B0502040204020203" pitchFamily="34" charset="0"/>
              </a:rPr>
              <a:t>d’études</a:t>
            </a:r>
            <a:r>
              <a:rPr lang="en-CA" sz="3600" b="1" dirty="0">
                <a:solidFill>
                  <a:srgbClr val="005A9B"/>
                </a:solidFill>
                <a:latin typeface="+mj-lt"/>
                <a:ea typeface="Arial Unicode MS" panose="020B0604020202020204" pitchFamily="34" charset="-128"/>
                <a:cs typeface="Segoe UI" panose="020B0502040204020203" pitchFamily="34" charset="0"/>
              </a:rPr>
              <a:t> et CAQ</a:t>
            </a:r>
          </a:p>
        </p:txBody>
      </p:sp>
      <p:sp>
        <p:nvSpPr>
          <p:cNvPr id="8" name="Rectangle 7"/>
          <p:cNvSpPr/>
          <p:nvPr/>
        </p:nvSpPr>
        <p:spPr>
          <a:xfrm>
            <a:off x="1337295" y="982980"/>
            <a:ext cx="9446298" cy="5020521"/>
          </a:xfrm>
          <a:prstGeom prst="rect">
            <a:avLst/>
          </a:prstGeom>
          <a:no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44" lvl="1" indent="-285744">
              <a:buFont typeface="Arial" panose="020B0604020202020204" pitchFamily="34" charset="0"/>
              <a:buChar char="•"/>
            </a:pPr>
            <a:endParaRPr lang="en-US" sz="2000" dirty="0">
              <a:solidFill>
                <a:schemeClr val="tx1"/>
              </a:solidFill>
              <a:cs typeface="Segoe UI" panose="020B0502040204020203" pitchFamily="34" charset="0"/>
            </a:endParaRPr>
          </a:p>
        </p:txBody>
      </p:sp>
      <p:sp>
        <p:nvSpPr>
          <p:cNvPr id="2" name="Rectangle 1"/>
          <p:cNvSpPr/>
          <p:nvPr/>
        </p:nvSpPr>
        <p:spPr>
          <a:xfrm>
            <a:off x="976652" y="1147926"/>
            <a:ext cx="10557621" cy="4462760"/>
          </a:xfrm>
          <a:prstGeom prst="rect">
            <a:avLst/>
          </a:prstGeom>
        </p:spPr>
        <p:txBody>
          <a:bodyPr wrap="square">
            <a:spAutoFit/>
          </a:bodyPr>
          <a:lstStyle/>
          <a:p>
            <a:pPr marL="342900" indent="-342900">
              <a:buFont typeface="Arial" panose="020B0604020202020204" pitchFamily="34" charset="0"/>
              <a:buChar char="•"/>
            </a:pPr>
            <a:r>
              <a:rPr lang="fr-CA" sz="2200" dirty="0"/>
              <a:t>Le MIFI a prévu des </a:t>
            </a:r>
            <a:r>
              <a:rPr lang="fr-CA" sz="2200" dirty="0">
                <a:hlinkClick r:id="rId4"/>
              </a:rPr>
              <a:t>mesures de facilitation</a:t>
            </a:r>
            <a:r>
              <a:rPr lang="fr-CA" sz="2200" dirty="0"/>
              <a:t> pour limiter la nécessité d’obtenir un nouveau CAQ.</a:t>
            </a:r>
          </a:p>
          <a:p>
            <a:endParaRPr lang="fr-FR" sz="800" dirty="0"/>
          </a:p>
          <a:p>
            <a:pPr marL="342900" indent="-342900">
              <a:buFont typeface="Arial" panose="020B0604020202020204" pitchFamily="34" charset="0"/>
              <a:buChar char="•"/>
            </a:pPr>
            <a:r>
              <a:rPr lang="fr-FR" sz="2200" dirty="0"/>
              <a:t>À titre de mesures temporaires, le MIFI prolonge automatiquement la validité des CAQ jusqu'au 31 décembre 2020 pour tous les certificats expirant entre le 30 avril et le 31 décembre 2020. Cette mesure ne s'applique pas aux CAQ expirés avant avril 30, 2020.</a:t>
            </a:r>
          </a:p>
          <a:p>
            <a:endParaRPr lang="fr-FR" sz="800" dirty="0"/>
          </a:p>
          <a:p>
            <a:pPr marL="342900" indent="-342900">
              <a:buFont typeface="Arial" panose="020B0604020202020204" pitchFamily="34" charset="0"/>
              <a:buChar char="•"/>
            </a:pPr>
            <a:r>
              <a:rPr lang="fr-FR" sz="2200" dirty="0"/>
              <a:t>Ceci ne s’applique pas si vous êtes inscrits à un nouveau programme d’études.</a:t>
            </a:r>
            <a:endParaRPr lang="en-CA" sz="2200" dirty="0"/>
          </a:p>
          <a:p>
            <a:pPr marL="342900" indent="-342900">
              <a:buFont typeface="Arial" panose="020B0604020202020204" pitchFamily="34" charset="0"/>
              <a:buChar char="•"/>
            </a:pPr>
            <a:endParaRPr lang="en-CA" sz="800" dirty="0"/>
          </a:p>
          <a:p>
            <a:pPr marL="342900" indent="-342900">
              <a:buFont typeface="Arial" panose="020B0604020202020204" pitchFamily="34" charset="0"/>
              <a:buChar char="•"/>
            </a:pPr>
            <a:r>
              <a:rPr lang="fr-CA" sz="2200" dirty="0"/>
              <a:t>Les nouvelles demandes de permis d’études présentées de l’étranger sans CAQ ou avec un CAQ expiré ne seront pas refusées pour ce motif. Ceci dit, un permis d’études ne peut être délivré sans un CAQ valide. Vous devez faire parvenir à IRCC votre CAQ aussi tôt que possible. </a:t>
            </a:r>
            <a:endParaRPr lang="en-CA" sz="2200" dirty="0"/>
          </a:p>
          <a:p>
            <a:pPr marL="214313" indent="-214313">
              <a:buFont typeface="Arial" panose="020B0604020202020204" pitchFamily="34" charset="0"/>
              <a:buChar char="•"/>
            </a:pPr>
            <a:endParaRPr lang="fr-CA" sz="2000" dirty="0"/>
          </a:p>
          <a:p>
            <a:pPr marL="257175" indent="-257175">
              <a:buFont typeface="Arial" panose="020B0604020202020204" pitchFamily="34" charset="0"/>
              <a:buChar char="•"/>
            </a:pPr>
            <a:endParaRPr lang="en-CA" sz="2000" dirty="0">
              <a:latin typeface="+mj-lt"/>
            </a:endParaRPr>
          </a:p>
        </p:txBody>
      </p:sp>
      <p:sp>
        <p:nvSpPr>
          <p:cNvPr id="5" name="Rounded Rectangle 4"/>
          <p:cNvSpPr/>
          <p:nvPr>
            <p:custDataLst>
              <p:tags r:id="rId1"/>
            </p:custDataLst>
          </p:nvPr>
        </p:nvSpPr>
        <p:spPr>
          <a:xfrm>
            <a:off x="2507812" y="4734373"/>
            <a:ext cx="7694968" cy="1752626"/>
          </a:xfrm>
          <a:prstGeom prst="roundRect">
            <a:avLst/>
          </a:prstGeom>
          <a:solidFill>
            <a:srgbClr val="FFFFFF"/>
          </a:solidFill>
          <a:ln w="381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solidFill>
                  <a:schemeClr val="tx1">
                    <a:lumMod val="95000"/>
                    <a:lumOff val="5000"/>
                  </a:schemeClr>
                </a:solidFill>
              </a:rPr>
              <a:t>L’immigration est une compétence partagée au Québec. Les étudiants internationaux doivent se conformer aux exigences du gouvernement du Québec en matière de programmes et de politiques.</a:t>
            </a:r>
          </a:p>
          <a:p>
            <a:pPr algn="ctr"/>
            <a:endParaRPr lang="fr-CA" sz="800" dirty="0">
              <a:solidFill>
                <a:schemeClr val="tx1">
                  <a:lumMod val="95000"/>
                  <a:lumOff val="5000"/>
                </a:schemeClr>
              </a:solidFill>
            </a:endParaRPr>
          </a:p>
          <a:p>
            <a:pPr algn="ctr"/>
            <a:r>
              <a:rPr lang="fr-CA" dirty="0">
                <a:solidFill>
                  <a:schemeClr val="tx1">
                    <a:lumMod val="95000"/>
                    <a:lumOff val="5000"/>
                  </a:schemeClr>
                </a:solidFill>
              </a:rPr>
              <a:t>Pour de plus amples renseignements, veuillez visiter le site Web : </a:t>
            </a:r>
            <a:r>
              <a:rPr lang="fr-CA" dirty="0">
                <a:solidFill>
                  <a:schemeClr val="tx1"/>
                </a:solidFill>
                <a:latin typeface="Segoe UI" panose="020B0502040204020203" pitchFamily="34" charset="0"/>
                <a:ea typeface="Segoe UI" panose="020B0502040204020203" pitchFamily="34" charset="0"/>
                <a:cs typeface="Segoe UI" panose="020B0502040204020203" pitchFamily="34" charset="0"/>
                <a:hlinkClick r:id="rId5" action="ppaction://hlinkfile"/>
              </a:rPr>
              <a:t>Ministère de l’immigration, de la francisation et de l’intégration</a:t>
            </a:r>
            <a:r>
              <a:rPr lang="fr-CA"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84102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txBox="1">
            <a:spLocks noChangeArrowheads="1"/>
          </p:cNvSpPr>
          <p:nvPr>
            <p:custDataLst>
              <p:tags r:id="rId1"/>
            </p:custDataLst>
          </p:nvPr>
        </p:nvSpPr>
        <p:spPr>
          <a:xfrm>
            <a:off x="1355592" y="810592"/>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CA" altLang="en-US" sz="4000" b="1" dirty="0">
              <a:solidFill>
                <a:srgbClr val="278B9B"/>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7" name="Diagram 6"/>
          <p:cNvGraphicFramePr/>
          <p:nvPr>
            <p:custDataLst>
              <p:tags r:id="rId2"/>
            </p:custDataLst>
            <p:extLst>
              <p:ext uri="{D42A27DB-BD31-4B8C-83A1-F6EECF244321}">
                <p14:modId xmlns:p14="http://schemas.microsoft.com/office/powerpoint/2010/main" val="2922051413"/>
              </p:ext>
            </p:extLst>
          </p:nvPr>
        </p:nvGraphicFramePr>
        <p:xfrm>
          <a:off x="-551544" y="1704729"/>
          <a:ext cx="11698515" cy="46670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itle 1"/>
          <p:cNvSpPr txBox="1">
            <a:spLocks/>
          </p:cNvSpPr>
          <p:nvPr>
            <p:custDataLst>
              <p:tags r:id="rId3"/>
            </p:custDataLst>
          </p:nvPr>
        </p:nvSpPr>
        <p:spPr>
          <a:xfrm>
            <a:off x="1053932" y="262991"/>
            <a:ext cx="10227420" cy="8975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dirty="0">
                <a:solidFill>
                  <a:srgbClr val="005A9B"/>
                </a:solidFill>
                <a:latin typeface="+mn-lt"/>
                <a:ea typeface="Arial Unicode MS" panose="020B0604020202020204" pitchFamily="34" charset="-128"/>
                <a:cs typeface="Segoe UI" panose="020B0502040204020203" pitchFamily="34" charset="0"/>
              </a:rPr>
              <a:t>Options suite au programme d’études</a:t>
            </a:r>
            <a:endParaRPr lang="fr-CA" sz="3600" dirty="0">
              <a:solidFill>
                <a:srgbClr val="005A9B"/>
              </a:solidFill>
              <a:latin typeface="+mn-lt"/>
            </a:endParaRPr>
          </a:p>
        </p:txBody>
      </p:sp>
      <p:sp>
        <p:nvSpPr>
          <p:cNvPr id="2" name="TextBox 1"/>
          <p:cNvSpPr txBox="1"/>
          <p:nvPr>
            <p:custDataLst>
              <p:tags r:id="rId4"/>
            </p:custDataLst>
          </p:nvPr>
        </p:nvSpPr>
        <p:spPr>
          <a:xfrm>
            <a:off x="4678605" y="4018183"/>
            <a:ext cx="495300" cy="369332"/>
          </a:xfrm>
          <a:prstGeom prst="rect">
            <a:avLst/>
          </a:prstGeom>
          <a:noFill/>
        </p:spPr>
        <p:txBody>
          <a:bodyPr wrap="square" rtlCol="0">
            <a:spAutoFit/>
          </a:bodyPr>
          <a:lstStyle/>
          <a:p>
            <a:r>
              <a:rPr lang="fr-CA" b="1" dirty="0">
                <a:solidFill>
                  <a:srgbClr val="9B8D91"/>
                </a:solidFill>
              </a:rPr>
              <a:t>OU</a:t>
            </a:r>
          </a:p>
        </p:txBody>
      </p:sp>
      <p:sp>
        <p:nvSpPr>
          <p:cNvPr id="11" name="TextBox 10"/>
          <p:cNvSpPr txBox="1"/>
          <p:nvPr>
            <p:custDataLst>
              <p:tags r:id="rId5"/>
            </p:custDataLst>
          </p:nvPr>
        </p:nvSpPr>
        <p:spPr>
          <a:xfrm>
            <a:off x="4678605" y="5113208"/>
            <a:ext cx="495300" cy="369332"/>
          </a:xfrm>
          <a:prstGeom prst="rect">
            <a:avLst/>
          </a:prstGeom>
          <a:noFill/>
        </p:spPr>
        <p:txBody>
          <a:bodyPr wrap="square" rtlCol="0">
            <a:spAutoFit/>
          </a:bodyPr>
          <a:lstStyle/>
          <a:p>
            <a:r>
              <a:rPr lang="fr-CA" b="1" dirty="0">
                <a:solidFill>
                  <a:srgbClr val="9B8D91"/>
                </a:solidFill>
              </a:rPr>
              <a:t>OU</a:t>
            </a:r>
          </a:p>
        </p:txBody>
      </p:sp>
      <p:sp>
        <p:nvSpPr>
          <p:cNvPr id="6" name="TextBox 5"/>
          <p:cNvSpPr txBox="1"/>
          <p:nvPr>
            <p:custDataLst>
              <p:tags r:id="rId6"/>
            </p:custDataLst>
          </p:nvPr>
        </p:nvSpPr>
        <p:spPr>
          <a:xfrm>
            <a:off x="216815" y="928629"/>
            <a:ext cx="11123629" cy="400110"/>
          </a:xfrm>
          <a:prstGeom prst="rect">
            <a:avLst/>
          </a:prstGeom>
          <a:noFill/>
        </p:spPr>
        <p:txBody>
          <a:bodyPr wrap="square" rtlCol="0">
            <a:spAutoFit/>
          </a:bodyPr>
          <a:lstStyle/>
          <a:p>
            <a:pPr algn="ctr"/>
            <a:r>
              <a:rPr lang="fr-CA" sz="2000" b="1" u="sng" dirty="0"/>
              <a:t>DANS LES 90 JOURS</a:t>
            </a:r>
            <a:r>
              <a:rPr lang="fr-CA" sz="2000" b="1" dirty="0"/>
              <a:t> suivant la réception de votre lettre de réussite OU du dernier relevé de notes :</a:t>
            </a:r>
          </a:p>
        </p:txBody>
      </p:sp>
    </p:spTree>
    <p:extLst>
      <p:ext uri="{BB962C8B-B14F-4D97-AF65-F5344CB8AC3E}">
        <p14:creationId xmlns:p14="http://schemas.microsoft.com/office/powerpoint/2010/main" val="293079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txBox="1">
            <a:spLocks noChangeArrowheads="1"/>
          </p:cNvSpPr>
          <p:nvPr/>
        </p:nvSpPr>
        <p:spPr>
          <a:xfrm>
            <a:off x="3134696" y="740584"/>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tLang="en-US" sz="4000" b="1" dirty="0">
              <a:solidFill>
                <a:srgbClr val="278B9B"/>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1"/>
          <p:cNvSpPr txBox="1">
            <a:spLocks/>
          </p:cNvSpPr>
          <p:nvPr/>
        </p:nvSpPr>
        <p:spPr>
          <a:xfrm>
            <a:off x="0" y="314015"/>
            <a:ext cx="12192000" cy="8531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rgbClr val="005A9B"/>
                </a:solidFill>
                <a:latin typeface="+mn-lt"/>
                <a:ea typeface="Arial Unicode MS" panose="020B0604020202020204" pitchFamily="34" charset="-128"/>
                <a:cs typeface="Segoe UI" panose="020B0502040204020203" pitchFamily="34" charset="0"/>
              </a:rPr>
              <a:t>  </a:t>
            </a:r>
            <a:r>
              <a:rPr lang="fr-FR" sz="3600" b="1" dirty="0">
                <a:solidFill>
                  <a:srgbClr val="005A9B"/>
                </a:solidFill>
                <a:latin typeface="+mn-lt"/>
                <a:ea typeface="Arial Unicode MS" panose="020B0604020202020204" pitchFamily="34" charset="-128"/>
                <a:cs typeface="Segoe UI" panose="020B0502040204020203" pitchFamily="34" charset="0"/>
              </a:rPr>
              <a:t>Permis de travail post-diplôme (PTPD)</a:t>
            </a:r>
            <a:endParaRPr lang="en-CA" sz="3600" dirty="0">
              <a:solidFill>
                <a:srgbClr val="005A9B"/>
              </a:solidFill>
              <a:latin typeface="+mn-lt"/>
            </a:endParaRPr>
          </a:p>
        </p:txBody>
      </p:sp>
      <p:sp>
        <p:nvSpPr>
          <p:cNvPr id="17" name="Rounded Rectangle 16"/>
          <p:cNvSpPr/>
          <p:nvPr/>
        </p:nvSpPr>
        <p:spPr>
          <a:xfrm>
            <a:off x="2773717" y="3462723"/>
            <a:ext cx="7460139" cy="2148260"/>
          </a:xfrm>
          <a:prstGeom prst="roundRect">
            <a:avLst/>
          </a:prstGeom>
          <a:noFill/>
          <a:ln w="38100">
            <a:solidFill>
              <a:srgbClr val="A4D8D6"/>
            </a:solidFill>
          </a:ln>
        </p:spPr>
        <p:style>
          <a:lnRef idx="2">
            <a:schemeClr val="accent1">
              <a:shade val="50000"/>
            </a:schemeClr>
          </a:lnRef>
          <a:fillRef idx="1">
            <a:schemeClr val="accent1"/>
          </a:fillRef>
          <a:effectRef idx="0">
            <a:schemeClr val="accent1"/>
          </a:effectRef>
          <a:fontRef idx="minor">
            <a:schemeClr val="lt1"/>
          </a:fontRef>
        </p:style>
        <p:txBody>
          <a:bodyPr lIns="182880" tIns="914400" bIns="91440" rtlCol="0" anchor="ctr"/>
          <a:lstStyle/>
          <a:p>
            <a:pPr marL="285744" indent="-285744">
              <a:buFont typeface="Arial" panose="020B0604020202020204" pitchFamily="34" charset="0"/>
              <a:buChar char="•"/>
            </a:pPr>
            <a:r>
              <a:rPr lang="fr-FR" sz="2000" dirty="0">
                <a:solidFill>
                  <a:schemeClr val="tx1"/>
                </a:solidFill>
                <a:cs typeface="Segoe UI" panose="020B0502040204020203" pitchFamily="34" charset="0"/>
              </a:rPr>
              <a:t>Un permis de travail ouvert</a:t>
            </a:r>
          </a:p>
          <a:p>
            <a:pPr marL="285744" indent="-285744">
              <a:buFont typeface="Arial" panose="020B0604020202020204" pitchFamily="34" charset="0"/>
              <a:buChar char="•"/>
            </a:pPr>
            <a:r>
              <a:rPr lang="fr-FR" sz="2000" dirty="0">
                <a:solidFill>
                  <a:schemeClr val="tx1"/>
                </a:solidFill>
                <a:cs typeface="Segoe UI" panose="020B0502040204020203" pitchFamily="34" charset="0"/>
              </a:rPr>
              <a:t>Vous aide à acquérir une expérience de travail canadienne</a:t>
            </a:r>
          </a:p>
          <a:p>
            <a:pPr marL="285744" indent="-285744">
              <a:buFont typeface="Arial" panose="020B0604020202020204" pitchFamily="34" charset="0"/>
              <a:buChar char="•"/>
            </a:pPr>
            <a:r>
              <a:rPr lang="fr-FR" sz="2000" dirty="0">
                <a:solidFill>
                  <a:schemeClr val="tx1"/>
                </a:solidFill>
                <a:cs typeface="Segoe UI" panose="020B0502040204020203" pitchFamily="34" charset="0"/>
              </a:rPr>
              <a:t>Aide à soutenir votre demande de RP (si votre expérience est en CNP 0, A ou B)</a:t>
            </a:r>
          </a:p>
          <a:p>
            <a:pPr marL="285744" indent="-285744">
              <a:buFont typeface="Arial" panose="020B0604020202020204" pitchFamily="34" charset="0"/>
              <a:buChar char="•"/>
            </a:pPr>
            <a:r>
              <a:rPr lang="fr-FR" sz="2000" b="1" dirty="0">
                <a:solidFill>
                  <a:schemeClr val="tx1"/>
                </a:solidFill>
                <a:cs typeface="Segoe UI" panose="020B0502040204020203" pitchFamily="34" charset="0"/>
              </a:rPr>
              <a:t>N'est pas </a:t>
            </a:r>
            <a:r>
              <a:rPr lang="fr-FR" sz="2000" dirty="0">
                <a:solidFill>
                  <a:schemeClr val="tx1"/>
                </a:solidFill>
                <a:cs typeface="Segoe UI" panose="020B0502040204020203" pitchFamily="34" charset="0"/>
              </a:rPr>
              <a:t>renouvelable</a:t>
            </a:r>
            <a:endParaRPr lang="en-CA" dirty="0">
              <a:cs typeface="Segoe UI" panose="020B0502040204020203" pitchFamily="34" charset="0"/>
            </a:endParaRPr>
          </a:p>
          <a:p>
            <a:endParaRPr lang="en-US" dirty="0"/>
          </a:p>
          <a:p>
            <a:endParaRPr lang="en-CA" dirty="0"/>
          </a:p>
        </p:txBody>
      </p:sp>
      <p:cxnSp>
        <p:nvCxnSpPr>
          <p:cNvPr id="21" name="Elbow Connector 20"/>
          <p:cNvCxnSpPr>
            <a:stCxn id="20" idx="6"/>
            <a:endCxn id="17" idx="0"/>
          </p:cNvCxnSpPr>
          <p:nvPr/>
        </p:nvCxnSpPr>
        <p:spPr>
          <a:xfrm>
            <a:off x="4858568" y="2173590"/>
            <a:ext cx="1645219" cy="1289133"/>
          </a:xfrm>
          <a:prstGeom prst="bentConnector2">
            <a:avLst/>
          </a:prstGeom>
          <a:ln w="12700">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049845" y="1391869"/>
            <a:ext cx="3808723" cy="1563441"/>
          </a:xfrm>
          <a:prstGeom prst="ellipse">
            <a:avLst/>
          </a:prstGeom>
          <a:solidFill>
            <a:srgbClr val="A4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Qu‘est-ce</a:t>
            </a:r>
            <a:r>
              <a:rPr lang="en-US" sz="2800" b="1" dirty="0">
                <a:solidFill>
                  <a:schemeClr val="tx1"/>
                </a:solidFill>
              </a:rPr>
              <a:t> </a:t>
            </a:r>
            <a:r>
              <a:rPr lang="en-US" sz="2800" b="1" dirty="0" err="1">
                <a:solidFill>
                  <a:schemeClr val="tx1"/>
                </a:solidFill>
              </a:rPr>
              <a:t>que</a:t>
            </a:r>
            <a:r>
              <a:rPr lang="en-US" sz="2800" b="1" dirty="0">
                <a:solidFill>
                  <a:schemeClr val="tx1"/>
                </a:solidFill>
              </a:rPr>
              <a:t> </a:t>
            </a:r>
            <a:r>
              <a:rPr lang="en-US" sz="2800" b="1" dirty="0" err="1">
                <a:solidFill>
                  <a:schemeClr val="tx1"/>
                </a:solidFill>
              </a:rPr>
              <a:t>c'est</a:t>
            </a:r>
            <a:r>
              <a:rPr lang="en-US" sz="2800" b="1" dirty="0">
                <a:solidFill>
                  <a:schemeClr val="tx1"/>
                </a:solidFill>
              </a:rPr>
              <a:t>?</a:t>
            </a:r>
            <a:endParaRPr lang="en-CA" sz="2800" b="1" dirty="0">
              <a:solidFill>
                <a:schemeClr val="tx1"/>
              </a:solidFill>
            </a:endParaRPr>
          </a:p>
        </p:txBody>
      </p:sp>
    </p:spTree>
    <p:extLst>
      <p:ext uri="{BB962C8B-B14F-4D97-AF65-F5344CB8AC3E}">
        <p14:creationId xmlns:p14="http://schemas.microsoft.com/office/powerpoint/2010/main" val="5907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txBox="1">
            <a:spLocks noChangeArrowheads="1"/>
          </p:cNvSpPr>
          <p:nvPr/>
        </p:nvSpPr>
        <p:spPr>
          <a:xfrm>
            <a:off x="1355592" y="810592"/>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tLang="en-US" sz="4000" b="1" dirty="0">
              <a:solidFill>
                <a:srgbClr val="278B9B"/>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ounded Rectangle 15"/>
          <p:cNvSpPr/>
          <p:nvPr/>
        </p:nvSpPr>
        <p:spPr>
          <a:xfrm>
            <a:off x="991225" y="3126471"/>
            <a:ext cx="7310116" cy="2916835"/>
          </a:xfrm>
          <a:prstGeom prst="roundRect">
            <a:avLst/>
          </a:prstGeom>
          <a:noFill/>
          <a:ln w="38100">
            <a:solidFill>
              <a:srgbClr val="7BC7C3"/>
            </a:solidFill>
          </a:ln>
        </p:spPr>
        <p:style>
          <a:lnRef idx="2">
            <a:schemeClr val="accent1">
              <a:shade val="50000"/>
            </a:schemeClr>
          </a:lnRef>
          <a:fillRef idx="1">
            <a:schemeClr val="accent1"/>
          </a:fillRef>
          <a:effectRef idx="0">
            <a:schemeClr val="accent1"/>
          </a:effectRef>
          <a:fontRef idx="minor">
            <a:schemeClr val="lt1"/>
          </a:fontRef>
        </p:style>
        <p:txBody>
          <a:bodyPr lIns="182880" tIns="731520" bIns="0" rtlCol="0" anchor="ctr"/>
          <a:lstStyle/>
          <a:p>
            <a:pPr marL="285750" indent="-285750">
              <a:buFont typeface="Arial" panose="020B0604020202020204" pitchFamily="34" charset="0"/>
              <a:buChar char="•"/>
            </a:pPr>
            <a:r>
              <a:rPr lang="fr-FR" sz="2000" b="1" dirty="0">
                <a:solidFill>
                  <a:schemeClr val="tx1"/>
                </a:solidFill>
              </a:rPr>
              <a:t>Dépend de la durée des études:</a:t>
            </a:r>
          </a:p>
          <a:p>
            <a:pPr marL="742950" lvl="1" indent="-285750">
              <a:buFont typeface="Arial" panose="020B0604020202020204" pitchFamily="34" charset="0"/>
              <a:buChar char="•"/>
            </a:pPr>
            <a:r>
              <a:rPr lang="fr-FR" sz="2000" dirty="0">
                <a:solidFill>
                  <a:schemeClr val="tx1"/>
                </a:solidFill>
              </a:rPr>
              <a:t>Moins de 8 mois = non éligible</a:t>
            </a:r>
          </a:p>
          <a:p>
            <a:pPr marL="742950" lvl="1" indent="-285750">
              <a:buFont typeface="Arial" panose="020B0604020202020204" pitchFamily="34" charset="0"/>
              <a:buChar char="•"/>
            </a:pPr>
            <a:r>
              <a:rPr lang="fr-FR" sz="2000" dirty="0">
                <a:solidFill>
                  <a:schemeClr val="tx1"/>
                </a:solidFill>
              </a:rPr>
              <a:t>8 mois - 2 ans = même durée que le programme d'études</a:t>
            </a:r>
          </a:p>
          <a:p>
            <a:pPr marL="742950" lvl="1" indent="-285750">
              <a:buFont typeface="Arial" panose="020B0604020202020204" pitchFamily="34" charset="0"/>
              <a:buChar char="•"/>
            </a:pPr>
            <a:r>
              <a:rPr lang="fr-FR" sz="2000" dirty="0">
                <a:solidFill>
                  <a:schemeClr val="tx1"/>
                </a:solidFill>
              </a:rPr>
              <a:t>2 ans et plus = 3 ans</a:t>
            </a:r>
          </a:p>
          <a:p>
            <a:pPr marL="742950" lvl="1" indent="-285750">
              <a:buFont typeface="Arial" panose="020B0604020202020204" pitchFamily="34" charset="0"/>
              <a:buChar char="•"/>
            </a:pPr>
            <a:endParaRPr lang="fr-FR" sz="2000" dirty="0">
              <a:solidFill>
                <a:schemeClr val="tx1"/>
              </a:solidFill>
            </a:endParaRPr>
          </a:p>
          <a:p>
            <a:pPr marL="285750" indent="-285750">
              <a:buFont typeface="Arial" panose="020B0604020202020204" pitchFamily="34" charset="0"/>
              <a:buChar char="•"/>
            </a:pPr>
            <a:r>
              <a:rPr lang="fr-FR" sz="2000" b="1" dirty="0">
                <a:solidFill>
                  <a:schemeClr val="tx1"/>
                </a:solidFill>
              </a:rPr>
              <a:t>Un permis de travail ne peut pas être délivré plus longtemps que la validité de votre passeport</a:t>
            </a:r>
            <a:endParaRPr lang="en-CA" sz="2000" b="1" dirty="0">
              <a:cs typeface="Segoe UI" panose="020B0502040204020203" pitchFamily="34" charset="0"/>
            </a:endParaRPr>
          </a:p>
          <a:p>
            <a:pPr marL="285750" indent="-285750">
              <a:buFont typeface="Arial" panose="020B0604020202020204" pitchFamily="34" charset="0"/>
              <a:buChar char="•"/>
            </a:pPr>
            <a:endParaRPr lang="fr-FR" sz="2000" dirty="0">
              <a:solidFill>
                <a:schemeClr val="tx1"/>
              </a:solidFill>
            </a:endParaRPr>
          </a:p>
          <a:p>
            <a:endParaRPr lang="en-US" dirty="0"/>
          </a:p>
          <a:p>
            <a:endParaRPr lang="en-CA" dirty="0"/>
          </a:p>
        </p:txBody>
      </p:sp>
      <p:sp>
        <p:nvSpPr>
          <p:cNvPr id="18" name="Oval 17"/>
          <p:cNvSpPr/>
          <p:nvPr/>
        </p:nvSpPr>
        <p:spPr>
          <a:xfrm>
            <a:off x="7503973" y="1090952"/>
            <a:ext cx="3132004" cy="2035519"/>
          </a:xfrm>
          <a:prstGeom prst="ellipse">
            <a:avLst/>
          </a:prstGeom>
          <a:solidFill>
            <a:srgbClr val="7BC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Combien de temps est-il valable?</a:t>
            </a:r>
            <a:endParaRPr lang="en-CA" sz="2400" b="1" dirty="0">
              <a:solidFill>
                <a:schemeClr val="tx1"/>
              </a:solidFill>
            </a:endParaRPr>
          </a:p>
        </p:txBody>
      </p:sp>
      <p:cxnSp>
        <p:nvCxnSpPr>
          <p:cNvPr id="54" name="Elbow Connector 53"/>
          <p:cNvCxnSpPr/>
          <p:nvPr/>
        </p:nvCxnSpPr>
        <p:spPr>
          <a:xfrm rot="10800000" flipV="1">
            <a:off x="5238455" y="2006072"/>
            <a:ext cx="2066807" cy="1046519"/>
          </a:xfrm>
          <a:prstGeom prst="bentConnector3">
            <a:avLst>
              <a:gd name="adj1" fmla="val 100494"/>
            </a:avLst>
          </a:prstGeom>
          <a:ln w="12700">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0" y="314015"/>
            <a:ext cx="12192000" cy="8531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rgbClr val="005A9B"/>
                </a:solidFill>
                <a:latin typeface="+mn-lt"/>
                <a:ea typeface="Arial Unicode MS" panose="020B0604020202020204" pitchFamily="34" charset="-128"/>
                <a:cs typeface="Segoe UI" panose="020B0502040204020203" pitchFamily="34" charset="0"/>
              </a:rPr>
              <a:t>  </a:t>
            </a:r>
            <a:r>
              <a:rPr lang="fr-FR" sz="3600" b="1" dirty="0">
                <a:solidFill>
                  <a:srgbClr val="005A9B"/>
                </a:solidFill>
                <a:latin typeface="+mn-lt"/>
                <a:ea typeface="Arial Unicode MS" panose="020B0604020202020204" pitchFamily="34" charset="-128"/>
                <a:cs typeface="Segoe UI" panose="020B0502040204020203" pitchFamily="34" charset="0"/>
              </a:rPr>
              <a:t>Permis de travail post-diplôme (PTPD)</a:t>
            </a:r>
            <a:endParaRPr lang="en-CA" sz="3600" dirty="0">
              <a:solidFill>
                <a:srgbClr val="005A9B"/>
              </a:solidFill>
              <a:latin typeface="+mn-lt"/>
            </a:endParaRPr>
          </a:p>
        </p:txBody>
      </p:sp>
    </p:spTree>
    <p:extLst>
      <p:ext uri="{BB962C8B-B14F-4D97-AF65-F5344CB8AC3E}">
        <p14:creationId xmlns:p14="http://schemas.microsoft.com/office/powerpoint/2010/main" val="67128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2369709" y="1435779"/>
            <a:ext cx="9658168" cy="646331"/>
          </a:xfrm>
          <a:prstGeom prst="rect">
            <a:avLst/>
          </a:prstGeom>
          <a:noFill/>
        </p:spPr>
        <p:txBody>
          <a:bodyPr wrap="square" rtlCol="0">
            <a:spAutoFit/>
          </a:bodyPr>
          <a:lstStyle/>
          <a:p>
            <a:r>
              <a:rPr lang="fr-CA" sz="3600" b="1" dirty="0">
                <a:solidFill>
                  <a:srgbClr val="005A9B"/>
                </a:solidFill>
              </a:rPr>
              <a:t>Concepts importants</a:t>
            </a:r>
          </a:p>
        </p:txBody>
      </p:sp>
      <p:sp>
        <p:nvSpPr>
          <p:cNvPr id="13" name="TextBox 12"/>
          <p:cNvSpPr txBox="1"/>
          <p:nvPr>
            <p:custDataLst>
              <p:tags r:id="rId2"/>
            </p:custDataLst>
          </p:nvPr>
        </p:nvSpPr>
        <p:spPr>
          <a:xfrm>
            <a:off x="0" y="368304"/>
            <a:ext cx="12192000" cy="769441"/>
          </a:xfrm>
          <a:prstGeom prst="rect">
            <a:avLst/>
          </a:prstGeom>
          <a:noFill/>
        </p:spPr>
        <p:txBody>
          <a:bodyPr wrap="square" rtlCol="0">
            <a:spAutoFit/>
          </a:bodyPr>
          <a:lstStyle/>
          <a:p>
            <a:pPr algn="ctr"/>
            <a:r>
              <a:rPr lang="fr-CA" sz="4400" b="1" dirty="0">
                <a:solidFill>
                  <a:srgbClr val="811A92"/>
                </a:solidFill>
              </a:rPr>
              <a:t>Plan</a:t>
            </a:r>
          </a:p>
        </p:txBody>
      </p:sp>
      <p:sp>
        <p:nvSpPr>
          <p:cNvPr id="14" name="TextBox 13"/>
          <p:cNvSpPr txBox="1"/>
          <p:nvPr>
            <p:custDataLst>
              <p:tags r:id="rId3"/>
            </p:custDataLst>
          </p:nvPr>
        </p:nvSpPr>
        <p:spPr>
          <a:xfrm>
            <a:off x="2369711" y="2512390"/>
            <a:ext cx="8362944" cy="1200329"/>
          </a:xfrm>
          <a:prstGeom prst="rect">
            <a:avLst/>
          </a:prstGeom>
          <a:noFill/>
        </p:spPr>
        <p:txBody>
          <a:bodyPr wrap="square" rtlCol="0">
            <a:spAutoFit/>
          </a:bodyPr>
          <a:lstStyle/>
          <a:p>
            <a:r>
              <a:rPr lang="fr-CA" sz="3600" b="1" dirty="0">
                <a:solidFill>
                  <a:srgbClr val="005A9B"/>
                </a:solidFill>
              </a:rPr>
              <a:t>Travailler au Canada pendant les études et après l’obtention du diplôme</a:t>
            </a:r>
            <a:endParaRPr lang="fr-CA" sz="3600" b="1" dirty="0"/>
          </a:p>
        </p:txBody>
      </p:sp>
      <p:sp>
        <p:nvSpPr>
          <p:cNvPr id="15" name="TextBox 14"/>
          <p:cNvSpPr txBox="1"/>
          <p:nvPr>
            <p:custDataLst>
              <p:tags r:id="rId4"/>
            </p:custDataLst>
          </p:nvPr>
        </p:nvSpPr>
        <p:spPr>
          <a:xfrm>
            <a:off x="2369708" y="5256549"/>
            <a:ext cx="5259527" cy="646331"/>
          </a:xfrm>
          <a:prstGeom prst="rect">
            <a:avLst/>
          </a:prstGeom>
          <a:noFill/>
        </p:spPr>
        <p:txBody>
          <a:bodyPr wrap="square" rtlCol="0">
            <a:spAutoFit/>
          </a:bodyPr>
          <a:lstStyle/>
          <a:p>
            <a:r>
              <a:rPr lang="fr-CA" sz="3600" b="1" dirty="0">
                <a:solidFill>
                  <a:srgbClr val="005A9B"/>
                </a:solidFill>
              </a:rPr>
              <a:t>Questions et réponses</a:t>
            </a:r>
          </a:p>
        </p:txBody>
      </p:sp>
      <p:sp>
        <p:nvSpPr>
          <p:cNvPr id="21" name="TextBox 20"/>
          <p:cNvSpPr txBox="1"/>
          <p:nvPr>
            <p:custDataLst>
              <p:tags r:id="rId5"/>
            </p:custDataLst>
          </p:nvPr>
        </p:nvSpPr>
        <p:spPr>
          <a:xfrm>
            <a:off x="2378706" y="4025163"/>
            <a:ext cx="8002967" cy="646331"/>
          </a:xfrm>
          <a:prstGeom prst="rect">
            <a:avLst/>
          </a:prstGeom>
          <a:noFill/>
        </p:spPr>
        <p:txBody>
          <a:bodyPr wrap="square" rtlCol="0">
            <a:spAutoFit/>
          </a:bodyPr>
          <a:lstStyle/>
          <a:p>
            <a:r>
              <a:rPr lang="fr-CA" sz="3600" b="1" dirty="0">
                <a:solidFill>
                  <a:srgbClr val="005A9B"/>
                </a:solidFill>
              </a:rPr>
              <a:t>Parcours vers la résidence permanente</a:t>
            </a:r>
          </a:p>
        </p:txBody>
      </p:sp>
      <p:grpSp>
        <p:nvGrpSpPr>
          <p:cNvPr id="17" name="Group 16"/>
          <p:cNvGrpSpPr/>
          <p:nvPr>
            <p:custDataLst>
              <p:tags r:id="rId6"/>
            </p:custDataLst>
          </p:nvPr>
        </p:nvGrpSpPr>
        <p:grpSpPr>
          <a:xfrm>
            <a:off x="1103995" y="3868170"/>
            <a:ext cx="1026541" cy="974975"/>
            <a:chOff x="3157422" y="1664158"/>
            <a:chExt cx="1469138" cy="1431467"/>
          </a:xfrm>
        </p:grpSpPr>
        <p:sp>
          <p:nvSpPr>
            <p:cNvPr id="6" name="Oval 5"/>
            <p:cNvSpPr/>
            <p:nvPr/>
          </p:nvSpPr>
          <p:spPr>
            <a:xfrm>
              <a:off x="3157422" y="1664158"/>
              <a:ext cx="1469138" cy="143146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Rounded Rectangle 6"/>
            <p:cNvSpPr/>
            <p:nvPr/>
          </p:nvSpPr>
          <p:spPr>
            <a:xfrm>
              <a:off x="3317520" y="2008199"/>
              <a:ext cx="1148941" cy="721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Oval 7"/>
            <p:cNvSpPr/>
            <p:nvPr/>
          </p:nvSpPr>
          <p:spPr>
            <a:xfrm>
              <a:off x="3505904" y="2222886"/>
              <a:ext cx="193519" cy="1968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Moon 8"/>
            <p:cNvSpPr/>
            <p:nvPr/>
          </p:nvSpPr>
          <p:spPr>
            <a:xfrm rot="5773120">
              <a:off x="3499551" y="2404544"/>
              <a:ext cx="235722" cy="299996"/>
            </a:xfrm>
            <a:custGeom>
              <a:avLst/>
              <a:gdLst>
                <a:gd name="connsiteX0" fmla="*/ 435897 w 435897"/>
                <a:gd name="connsiteY0" fmla="*/ 360728 h 360728"/>
                <a:gd name="connsiteX1" fmla="*/ 0 w 435897"/>
                <a:gd name="connsiteY1" fmla="*/ 180364 h 360728"/>
                <a:gd name="connsiteX2" fmla="*/ 435897 w 435897"/>
                <a:gd name="connsiteY2" fmla="*/ 0 h 360728"/>
                <a:gd name="connsiteX3" fmla="*/ 435897 w 435897"/>
                <a:gd name="connsiteY3" fmla="*/ 360728 h 360728"/>
                <a:gd name="connsiteX0" fmla="*/ 435897 w 450186"/>
                <a:gd name="connsiteY0" fmla="*/ 360752 h 360752"/>
                <a:gd name="connsiteX1" fmla="*/ 0 w 450186"/>
                <a:gd name="connsiteY1" fmla="*/ 180388 h 360752"/>
                <a:gd name="connsiteX2" fmla="*/ 435897 w 450186"/>
                <a:gd name="connsiteY2" fmla="*/ 24 h 360752"/>
                <a:gd name="connsiteX3" fmla="*/ 430026 w 450186"/>
                <a:gd name="connsiteY3" fmla="*/ 156036 h 360752"/>
                <a:gd name="connsiteX4" fmla="*/ 435897 w 450186"/>
                <a:gd name="connsiteY4" fmla="*/ 360752 h 360752"/>
                <a:gd name="connsiteX0" fmla="*/ 285771 w 450186"/>
                <a:gd name="connsiteY0" fmla="*/ 347105 h 347105"/>
                <a:gd name="connsiteX1" fmla="*/ 0 w 450186"/>
                <a:gd name="connsiteY1" fmla="*/ 180388 h 347105"/>
                <a:gd name="connsiteX2" fmla="*/ 435897 w 450186"/>
                <a:gd name="connsiteY2" fmla="*/ 24 h 347105"/>
                <a:gd name="connsiteX3" fmla="*/ 430026 w 450186"/>
                <a:gd name="connsiteY3" fmla="*/ 156036 h 347105"/>
                <a:gd name="connsiteX4" fmla="*/ 285771 w 450186"/>
                <a:gd name="connsiteY4" fmla="*/ 347105 h 347105"/>
                <a:gd name="connsiteX0" fmla="*/ 285771 w 430026"/>
                <a:gd name="connsiteY0" fmla="*/ 353928 h 353928"/>
                <a:gd name="connsiteX1" fmla="*/ 0 w 430026"/>
                <a:gd name="connsiteY1" fmla="*/ 187211 h 353928"/>
                <a:gd name="connsiteX2" fmla="*/ 258479 w 430026"/>
                <a:gd name="connsiteY2" fmla="*/ 22 h 353928"/>
                <a:gd name="connsiteX3" fmla="*/ 430026 w 430026"/>
                <a:gd name="connsiteY3" fmla="*/ 162859 h 353928"/>
                <a:gd name="connsiteX4" fmla="*/ 285771 w 430026"/>
                <a:gd name="connsiteY4" fmla="*/ 353928 h 353928"/>
                <a:gd name="connsiteX0" fmla="*/ 285771 w 298722"/>
                <a:gd name="connsiteY0" fmla="*/ 353928 h 353928"/>
                <a:gd name="connsiteX1" fmla="*/ 0 w 298722"/>
                <a:gd name="connsiteY1" fmla="*/ 187211 h 353928"/>
                <a:gd name="connsiteX2" fmla="*/ 258479 w 298722"/>
                <a:gd name="connsiteY2" fmla="*/ 22 h 353928"/>
                <a:gd name="connsiteX3" fmla="*/ 273077 w 298722"/>
                <a:gd name="connsiteY3" fmla="*/ 162859 h 353928"/>
                <a:gd name="connsiteX4" fmla="*/ 285771 w 298722"/>
                <a:gd name="connsiteY4" fmla="*/ 353928 h 353928"/>
                <a:gd name="connsiteX0" fmla="*/ 247671 w 260622"/>
                <a:gd name="connsiteY0" fmla="*/ 353928 h 353928"/>
                <a:gd name="connsiteX1" fmla="*/ 0 w 260622"/>
                <a:gd name="connsiteY1" fmla="*/ 153874 h 353928"/>
                <a:gd name="connsiteX2" fmla="*/ 220379 w 260622"/>
                <a:gd name="connsiteY2" fmla="*/ 22 h 353928"/>
                <a:gd name="connsiteX3" fmla="*/ 234977 w 260622"/>
                <a:gd name="connsiteY3" fmla="*/ 162859 h 353928"/>
                <a:gd name="connsiteX4" fmla="*/ 247671 w 260622"/>
                <a:gd name="connsiteY4" fmla="*/ 353928 h 353928"/>
                <a:gd name="connsiteX0" fmla="*/ 247671 w 262568"/>
                <a:gd name="connsiteY0" fmla="*/ 353928 h 353928"/>
                <a:gd name="connsiteX1" fmla="*/ 0 w 262568"/>
                <a:gd name="connsiteY1" fmla="*/ 153874 h 353928"/>
                <a:gd name="connsiteX2" fmla="*/ 220379 w 262568"/>
                <a:gd name="connsiteY2" fmla="*/ 22 h 353928"/>
                <a:gd name="connsiteX3" fmla="*/ 244502 w 262568"/>
                <a:gd name="connsiteY3" fmla="*/ 162859 h 353928"/>
                <a:gd name="connsiteX4" fmla="*/ 247671 w 262568"/>
                <a:gd name="connsiteY4" fmla="*/ 353928 h 353928"/>
                <a:gd name="connsiteX0" fmla="*/ 247671 w 263587"/>
                <a:gd name="connsiteY0" fmla="*/ 353928 h 353928"/>
                <a:gd name="connsiteX1" fmla="*/ 0 w 263587"/>
                <a:gd name="connsiteY1" fmla="*/ 153874 h 353928"/>
                <a:gd name="connsiteX2" fmla="*/ 220379 w 263587"/>
                <a:gd name="connsiteY2" fmla="*/ 22 h 353928"/>
                <a:gd name="connsiteX3" fmla="*/ 244502 w 263587"/>
                <a:gd name="connsiteY3" fmla="*/ 162859 h 353928"/>
                <a:gd name="connsiteX4" fmla="*/ 247671 w 263587"/>
                <a:gd name="connsiteY4" fmla="*/ 353928 h 353928"/>
                <a:gd name="connsiteX0" fmla="*/ 247671 w 263587"/>
                <a:gd name="connsiteY0" fmla="*/ 353941 h 353941"/>
                <a:gd name="connsiteX1" fmla="*/ 0 w 263587"/>
                <a:gd name="connsiteY1" fmla="*/ 153887 h 353941"/>
                <a:gd name="connsiteX2" fmla="*/ 220379 w 263587"/>
                <a:gd name="connsiteY2" fmla="*/ 35 h 353941"/>
                <a:gd name="connsiteX3" fmla="*/ 244502 w 263587"/>
                <a:gd name="connsiteY3" fmla="*/ 162872 h 353941"/>
                <a:gd name="connsiteX4" fmla="*/ 247671 w 263587"/>
                <a:gd name="connsiteY4" fmla="*/ 353941 h 353941"/>
                <a:gd name="connsiteX0" fmla="*/ 257140 w 270894"/>
                <a:gd name="connsiteY0" fmla="*/ 352909 h 352909"/>
                <a:gd name="connsiteX1" fmla="*/ 0 w 270894"/>
                <a:gd name="connsiteY1" fmla="*/ 153887 h 352909"/>
                <a:gd name="connsiteX2" fmla="*/ 220379 w 270894"/>
                <a:gd name="connsiteY2" fmla="*/ 35 h 352909"/>
                <a:gd name="connsiteX3" fmla="*/ 244502 w 270894"/>
                <a:gd name="connsiteY3" fmla="*/ 162872 h 352909"/>
                <a:gd name="connsiteX4" fmla="*/ 257140 w 270894"/>
                <a:gd name="connsiteY4" fmla="*/ 352909 h 352909"/>
                <a:gd name="connsiteX0" fmla="*/ 226824 w 250819"/>
                <a:gd name="connsiteY0" fmla="*/ 337066 h 337066"/>
                <a:gd name="connsiteX1" fmla="*/ 154 w 250819"/>
                <a:gd name="connsiteY1" fmla="*/ 153887 h 337066"/>
                <a:gd name="connsiteX2" fmla="*/ 220533 w 250819"/>
                <a:gd name="connsiteY2" fmla="*/ 35 h 337066"/>
                <a:gd name="connsiteX3" fmla="*/ 244656 w 250819"/>
                <a:gd name="connsiteY3" fmla="*/ 162872 h 337066"/>
                <a:gd name="connsiteX4" fmla="*/ 226824 w 250819"/>
                <a:gd name="connsiteY4" fmla="*/ 337066 h 337066"/>
                <a:gd name="connsiteX0" fmla="*/ 246124 w 262456"/>
                <a:gd name="connsiteY0" fmla="*/ 339737 h 339737"/>
                <a:gd name="connsiteX1" fmla="*/ 0 w 262456"/>
                <a:gd name="connsiteY1" fmla="*/ 153887 h 339737"/>
                <a:gd name="connsiteX2" fmla="*/ 220379 w 262456"/>
                <a:gd name="connsiteY2" fmla="*/ 35 h 339737"/>
                <a:gd name="connsiteX3" fmla="*/ 244502 w 262456"/>
                <a:gd name="connsiteY3" fmla="*/ 162872 h 339737"/>
                <a:gd name="connsiteX4" fmla="*/ 246124 w 262456"/>
                <a:gd name="connsiteY4" fmla="*/ 339737 h 339737"/>
                <a:gd name="connsiteX0" fmla="*/ 246124 w 266134"/>
                <a:gd name="connsiteY0" fmla="*/ 339732 h 339732"/>
                <a:gd name="connsiteX1" fmla="*/ 0 w 266134"/>
                <a:gd name="connsiteY1" fmla="*/ 153882 h 339732"/>
                <a:gd name="connsiteX2" fmla="*/ 220379 w 266134"/>
                <a:gd name="connsiteY2" fmla="*/ 30 h 339732"/>
                <a:gd name="connsiteX3" fmla="*/ 255519 w 266134"/>
                <a:gd name="connsiteY3" fmla="*/ 176038 h 339732"/>
                <a:gd name="connsiteX4" fmla="*/ 246124 w 266134"/>
                <a:gd name="connsiteY4" fmla="*/ 339732 h 339732"/>
                <a:gd name="connsiteX0" fmla="*/ 246124 w 266134"/>
                <a:gd name="connsiteY0" fmla="*/ 338700 h 338700"/>
                <a:gd name="connsiteX1" fmla="*/ 0 w 266134"/>
                <a:gd name="connsiteY1" fmla="*/ 152850 h 338700"/>
                <a:gd name="connsiteX2" fmla="*/ 210910 w 266134"/>
                <a:gd name="connsiteY2" fmla="*/ 30 h 338700"/>
                <a:gd name="connsiteX3" fmla="*/ 255519 w 266134"/>
                <a:gd name="connsiteY3" fmla="*/ 175006 h 338700"/>
                <a:gd name="connsiteX4" fmla="*/ 246124 w 266134"/>
                <a:gd name="connsiteY4" fmla="*/ 338700 h 3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34" h="338700">
                  <a:moveTo>
                    <a:pt x="246124" y="338700"/>
                  </a:moveTo>
                  <a:cubicBezTo>
                    <a:pt x="5385" y="338700"/>
                    <a:pt x="0" y="252462"/>
                    <a:pt x="0" y="152850"/>
                  </a:cubicBezTo>
                  <a:cubicBezTo>
                    <a:pt x="0" y="53238"/>
                    <a:pt x="175633" y="1814"/>
                    <a:pt x="210910" y="30"/>
                  </a:cubicBezTo>
                  <a:cubicBezTo>
                    <a:pt x="246187" y="-1754"/>
                    <a:pt x="245997" y="76785"/>
                    <a:pt x="255519" y="175006"/>
                  </a:cubicBezTo>
                  <a:cubicBezTo>
                    <a:pt x="260282" y="268465"/>
                    <a:pt x="281401" y="336916"/>
                    <a:pt x="246124" y="3387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Rectangle 9"/>
            <p:cNvSpPr/>
            <p:nvPr/>
          </p:nvSpPr>
          <p:spPr>
            <a:xfrm>
              <a:off x="3833859" y="2313415"/>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Rectangle 21"/>
            <p:cNvSpPr/>
            <p:nvPr/>
          </p:nvSpPr>
          <p:spPr>
            <a:xfrm>
              <a:off x="3832788" y="2387338"/>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5" name="Rectangle 24"/>
            <p:cNvSpPr/>
            <p:nvPr/>
          </p:nvSpPr>
          <p:spPr>
            <a:xfrm>
              <a:off x="3832788" y="2463874"/>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030" name="Picture 6" descr="Image result for canada fla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3371950" y="2080204"/>
              <a:ext cx="167158" cy="839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7" name="Group 1026"/>
          <p:cNvGrpSpPr/>
          <p:nvPr>
            <p:custDataLst>
              <p:tags r:id="rId7"/>
            </p:custDataLst>
          </p:nvPr>
        </p:nvGrpSpPr>
        <p:grpSpPr>
          <a:xfrm>
            <a:off x="1106047" y="2621009"/>
            <a:ext cx="1068743" cy="990403"/>
            <a:chOff x="1068485" y="3460013"/>
            <a:chExt cx="1508380" cy="1337544"/>
          </a:xfrm>
        </p:grpSpPr>
        <p:sp>
          <p:nvSpPr>
            <p:cNvPr id="18" name="Oval 17"/>
            <p:cNvSpPr/>
            <p:nvPr/>
          </p:nvSpPr>
          <p:spPr>
            <a:xfrm>
              <a:off x="1068485" y="3460013"/>
              <a:ext cx="1508380" cy="1337544"/>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28" name="Group 27"/>
            <p:cNvGrpSpPr/>
            <p:nvPr/>
          </p:nvGrpSpPr>
          <p:grpSpPr>
            <a:xfrm>
              <a:off x="1320312" y="3677670"/>
              <a:ext cx="962108" cy="838030"/>
              <a:chOff x="1320312" y="3677670"/>
              <a:chExt cx="962108" cy="838030"/>
            </a:xfrm>
          </p:grpSpPr>
          <p:sp>
            <p:nvSpPr>
              <p:cNvPr id="20" name="Rounded Rectangle 19"/>
              <p:cNvSpPr/>
              <p:nvPr/>
            </p:nvSpPr>
            <p:spPr>
              <a:xfrm>
                <a:off x="1320312" y="3826906"/>
                <a:ext cx="962108" cy="688794"/>
              </a:xfrm>
              <a:prstGeom prst="roundRect">
                <a:avLst/>
              </a:prstGeom>
              <a:solidFill>
                <a:srgbClr val="A5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6" name="Half Frame 25"/>
              <p:cNvSpPr/>
              <p:nvPr/>
            </p:nvSpPr>
            <p:spPr>
              <a:xfrm>
                <a:off x="1670602" y="3677670"/>
                <a:ext cx="246095" cy="217011"/>
              </a:xfrm>
              <a:prstGeom prst="halfFrame">
                <a:avLst/>
              </a:prstGeom>
              <a:solidFill>
                <a:srgbClr val="A5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30" name="Half Frame 29"/>
              <p:cNvSpPr/>
              <p:nvPr/>
            </p:nvSpPr>
            <p:spPr>
              <a:xfrm rot="5400000">
                <a:off x="1692431" y="3701100"/>
                <a:ext cx="246097" cy="202435"/>
              </a:xfrm>
              <a:prstGeom prst="halfFrame">
                <a:avLst/>
              </a:prstGeom>
              <a:solidFill>
                <a:srgbClr val="A5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sp>
          <p:nvSpPr>
            <p:cNvPr id="31" name="Flowchart: Manual Operation 30"/>
            <p:cNvSpPr/>
            <p:nvPr/>
          </p:nvSpPr>
          <p:spPr>
            <a:xfrm>
              <a:off x="1367977" y="3847224"/>
              <a:ext cx="866775" cy="27662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437 w 10000"/>
                <a:gd name="connsiteY2" fmla="*/ 5713 h 10000"/>
                <a:gd name="connsiteX3" fmla="*/ 8000 w 10000"/>
                <a:gd name="connsiteY3" fmla="*/ 10000 h 10000"/>
                <a:gd name="connsiteX4" fmla="*/ 200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9437 w 10000"/>
                <a:gd name="connsiteY2" fmla="*/ 5713 h 10000"/>
                <a:gd name="connsiteX3" fmla="*/ 8000 w 10000"/>
                <a:gd name="connsiteY3" fmla="*/ 10000 h 10000"/>
                <a:gd name="connsiteX4" fmla="*/ 2000 w 10000"/>
                <a:gd name="connsiteY4" fmla="*/ 10000 h 10000"/>
                <a:gd name="connsiteX5" fmla="*/ 646 w 10000"/>
                <a:gd name="connsiteY5" fmla="*/ 6230 h 10000"/>
                <a:gd name="connsiteX6" fmla="*/ 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0"/>
                  </a:moveTo>
                  <a:lnTo>
                    <a:pt x="10000" y="0"/>
                  </a:lnTo>
                  <a:cubicBezTo>
                    <a:pt x="9721" y="1388"/>
                    <a:pt x="9716" y="4325"/>
                    <a:pt x="9437" y="5713"/>
                  </a:cubicBezTo>
                  <a:lnTo>
                    <a:pt x="8000" y="10000"/>
                  </a:lnTo>
                  <a:lnTo>
                    <a:pt x="2000" y="10000"/>
                  </a:lnTo>
                  <a:cubicBezTo>
                    <a:pt x="1695" y="8456"/>
                    <a:pt x="951" y="7774"/>
                    <a:pt x="646" y="6230"/>
                  </a:cubicBezTo>
                  <a:cubicBezTo>
                    <a:pt x="431" y="4153"/>
                    <a:pt x="215" y="2077"/>
                    <a:pt x="0" y="0"/>
                  </a:cubicBezTo>
                  <a:close/>
                </a:path>
              </a:pathLst>
            </a:custGeom>
            <a:solidFill>
              <a:srgbClr val="BD755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24" name="Rectangle 1023"/>
            <p:cNvSpPr/>
            <p:nvPr/>
          </p:nvSpPr>
          <p:spPr>
            <a:xfrm>
              <a:off x="1739389" y="4107087"/>
              <a:ext cx="101217" cy="642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4" name="Group 3"/>
          <p:cNvGrpSpPr/>
          <p:nvPr>
            <p:custDataLst>
              <p:tags r:id="rId8"/>
            </p:custDataLst>
          </p:nvPr>
        </p:nvGrpSpPr>
        <p:grpSpPr>
          <a:xfrm>
            <a:off x="1109301" y="1396893"/>
            <a:ext cx="1065489" cy="943771"/>
            <a:chOff x="2551500" y="2570780"/>
            <a:chExt cx="949362" cy="871022"/>
          </a:xfrm>
        </p:grpSpPr>
        <p:sp>
          <p:nvSpPr>
            <p:cNvPr id="63" name="Oval 62"/>
            <p:cNvSpPr/>
            <p:nvPr/>
          </p:nvSpPr>
          <p:spPr>
            <a:xfrm>
              <a:off x="2551500" y="2570780"/>
              <a:ext cx="949362" cy="871022"/>
            </a:xfrm>
            <a:prstGeom prst="ellipse">
              <a:avLst/>
            </a:prstGeom>
            <a:solidFill>
              <a:srgbClr val="00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4" name="Rounded Rectangle 63"/>
            <p:cNvSpPr/>
            <p:nvPr/>
          </p:nvSpPr>
          <p:spPr>
            <a:xfrm>
              <a:off x="2792482" y="2752914"/>
              <a:ext cx="477099" cy="5329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65" name="Straight Connector 64"/>
            <p:cNvCxnSpPr/>
            <p:nvPr/>
          </p:nvCxnSpPr>
          <p:spPr>
            <a:xfrm>
              <a:off x="2996701" y="2868347"/>
              <a:ext cx="2285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998070" y="2972237"/>
              <a:ext cx="2285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998070" y="3065552"/>
              <a:ext cx="2285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31728" y="2897679"/>
              <a:ext cx="66610" cy="14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901186" y="2820696"/>
              <a:ext cx="59209" cy="91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896977" y="2921277"/>
              <a:ext cx="59209" cy="91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855313" y="3084933"/>
              <a:ext cx="66610" cy="14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919245" y="3015194"/>
              <a:ext cx="59209" cy="91467"/>
            </a:xfrm>
            <a:prstGeom prst="line">
              <a:avLst/>
            </a:prstGeom>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rot="2461961">
              <a:off x="3227931" y="3025655"/>
              <a:ext cx="64200" cy="2437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4" name="Rounded Rectangle 73"/>
            <p:cNvSpPr/>
            <p:nvPr/>
          </p:nvSpPr>
          <p:spPr>
            <a:xfrm rot="2461961">
              <a:off x="3301476" y="3052451"/>
              <a:ext cx="55443" cy="2994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5" name="Isosceles Triangle 74"/>
            <p:cNvSpPr/>
            <p:nvPr/>
          </p:nvSpPr>
          <p:spPr>
            <a:xfrm rot="2461961" flipV="1">
              <a:off x="3135778" y="3235320"/>
              <a:ext cx="53459" cy="68208"/>
            </a:xfrm>
            <a:prstGeom prst="triangle">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76" name="Straight Connector 75"/>
            <p:cNvCxnSpPr/>
            <p:nvPr/>
          </p:nvCxnSpPr>
          <p:spPr>
            <a:xfrm>
              <a:off x="2839280" y="2999048"/>
              <a:ext cx="66610" cy="14485"/>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Oval 49"/>
          <p:cNvSpPr/>
          <p:nvPr>
            <p:custDataLst>
              <p:tags r:id="rId9"/>
            </p:custDataLst>
          </p:nvPr>
        </p:nvSpPr>
        <p:spPr>
          <a:xfrm>
            <a:off x="1109300" y="5092226"/>
            <a:ext cx="1026541" cy="9749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000"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a:t>
            </a:r>
          </a:p>
        </p:txBody>
      </p:sp>
    </p:spTree>
    <p:extLst>
      <p:ext uri="{BB962C8B-B14F-4D97-AF65-F5344CB8AC3E}">
        <p14:creationId xmlns:p14="http://schemas.microsoft.com/office/powerpoint/2010/main" val="170959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txBox="1">
            <a:spLocks noChangeArrowheads="1"/>
          </p:cNvSpPr>
          <p:nvPr/>
        </p:nvSpPr>
        <p:spPr>
          <a:xfrm>
            <a:off x="1355592" y="810592"/>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tLang="en-US" sz="4000" b="1" dirty="0">
              <a:solidFill>
                <a:srgbClr val="278B9B"/>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Oval 18"/>
          <p:cNvSpPr/>
          <p:nvPr/>
        </p:nvSpPr>
        <p:spPr>
          <a:xfrm>
            <a:off x="165585" y="4011193"/>
            <a:ext cx="3877502" cy="2198787"/>
          </a:xfrm>
          <a:prstGeom prst="ellipse">
            <a:avLst/>
          </a:prstGeom>
          <a:solidFill>
            <a:srgbClr val="00A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Comment </a:t>
            </a:r>
            <a:r>
              <a:rPr lang="en-US" sz="2800" b="1" dirty="0" err="1">
                <a:solidFill>
                  <a:schemeClr val="tx1"/>
                </a:solidFill>
              </a:rPr>
              <a:t>puis</a:t>
            </a:r>
            <a:r>
              <a:rPr lang="en-US" sz="2800" b="1" dirty="0">
                <a:solidFill>
                  <a:schemeClr val="tx1"/>
                </a:solidFill>
              </a:rPr>
              <a:t>-je me qualifier?</a:t>
            </a:r>
            <a:endParaRPr lang="en-CA" sz="2800" b="1" dirty="0">
              <a:solidFill>
                <a:schemeClr val="tx1"/>
              </a:solidFill>
            </a:endParaRPr>
          </a:p>
        </p:txBody>
      </p:sp>
      <p:cxnSp>
        <p:nvCxnSpPr>
          <p:cNvPr id="21" name="Elbow Connector 20"/>
          <p:cNvCxnSpPr>
            <a:stCxn id="19" idx="0"/>
          </p:cNvCxnSpPr>
          <p:nvPr/>
        </p:nvCxnSpPr>
        <p:spPr>
          <a:xfrm rot="5400000" flipH="1" flipV="1">
            <a:off x="2158932" y="2492647"/>
            <a:ext cx="1463951" cy="1573142"/>
          </a:xfrm>
          <a:prstGeom prst="bentConnector2">
            <a:avLst/>
          </a:prstGeom>
          <a:ln w="12700">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705917" y="939452"/>
            <a:ext cx="7504878" cy="3071740"/>
          </a:xfrm>
          <a:prstGeom prst="roundRect">
            <a:avLst/>
          </a:prstGeom>
          <a:noFill/>
          <a:ln w="38100">
            <a:solidFill>
              <a:srgbClr val="00ABB8"/>
            </a:solidFill>
          </a:ln>
        </p:spPr>
        <p:style>
          <a:lnRef idx="2">
            <a:schemeClr val="accent1">
              <a:shade val="50000"/>
            </a:schemeClr>
          </a:lnRef>
          <a:fillRef idx="1">
            <a:schemeClr val="accent1"/>
          </a:fillRef>
          <a:effectRef idx="0">
            <a:schemeClr val="accent1"/>
          </a:effectRef>
          <a:fontRef idx="minor">
            <a:schemeClr val="lt1"/>
          </a:fontRef>
        </p:style>
        <p:txBody>
          <a:bodyPr lIns="182880" tIns="822960" bIns="0" rtlCol="0" anchor="ctr"/>
          <a:lstStyle/>
          <a:p>
            <a:pPr marL="342900" indent="-342900">
              <a:buFont typeface="Arial" panose="020B0604020202020204" pitchFamily="34" charset="0"/>
              <a:buChar char="•"/>
            </a:pPr>
            <a:r>
              <a:rPr lang="fr-FR" sz="2000" dirty="0">
                <a:solidFill>
                  <a:schemeClr val="tx1"/>
                </a:solidFill>
                <a:cs typeface="Segoe UI" panose="020B0502040204020203" pitchFamily="34" charset="0"/>
              </a:rPr>
              <a:t>Terminez avec succès un programme éligible. </a:t>
            </a:r>
            <a:r>
              <a:rPr lang="fr-CA" sz="2000" b="1" dirty="0">
                <a:solidFill>
                  <a:schemeClr val="tx1"/>
                </a:solidFill>
                <a:cs typeface="Segoe UI" panose="020B0502040204020203" pitchFamily="34" charset="0"/>
              </a:rPr>
              <a:t>Remarque : Si en raison de COVID-19, vous n’avez pas votre relevé de notes final, vous devez soumettre une note explicative.</a:t>
            </a:r>
          </a:p>
          <a:p>
            <a:pPr marL="342900" indent="-342900">
              <a:buFont typeface="Arial" panose="020B0604020202020204" pitchFamily="34" charset="0"/>
              <a:buChar char="•"/>
            </a:pPr>
            <a:r>
              <a:rPr lang="fr-FR" sz="2000" dirty="0">
                <a:solidFill>
                  <a:schemeClr val="tx1"/>
                </a:solidFill>
                <a:cs typeface="Segoe UI" panose="020B0502040204020203" pitchFamily="34" charset="0"/>
              </a:rPr>
              <a:t>Étudier à temps plein dans un établissement d'enseignement désigné admissible</a:t>
            </a:r>
          </a:p>
          <a:p>
            <a:pPr marL="285744" indent="-285744">
              <a:buFont typeface="Arial" panose="020B0604020202020204" pitchFamily="34" charset="0"/>
              <a:buChar char="•"/>
            </a:pPr>
            <a:r>
              <a:rPr lang="fr-FR" sz="2000" dirty="0">
                <a:solidFill>
                  <a:schemeClr val="tx1"/>
                </a:solidFill>
                <a:cs typeface="Segoe UI" panose="020B0502040204020203" pitchFamily="34" charset="0"/>
              </a:rPr>
              <a:t>Ne prenez pas de pauses imprévues ni de congés non autorisés</a:t>
            </a:r>
          </a:p>
          <a:p>
            <a:pPr marL="285744" indent="-285744">
              <a:buFont typeface="Arial" panose="020B0604020202020204" pitchFamily="34" charset="0"/>
              <a:buChar char="•"/>
            </a:pPr>
            <a:r>
              <a:rPr lang="fr-FR" sz="2000" dirty="0">
                <a:solidFill>
                  <a:schemeClr val="tx1"/>
                </a:solidFill>
                <a:cs typeface="Segoe UI" panose="020B0502040204020203" pitchFamily="34" charset="0"/>
              </a:rPr>
              <a:t>Ne dépassez pas les heures autorisées de travail hors campus</a:t>
            </a:r>
          </a:p>
          <a:p>
            <a:pPr marL="285744" indent="-285744">
              <a:buFont typeface="Arial" panose="020B0604020202020204" pitchFamily="34" charset="0"/>
              <a:buChar char="•"/>
            </a:pPr>
            <a:r>
              <a:rPr lang="fr-FR" sz="2000" dirty="0">
                <a:solidFill>
                  <a:schemeClr val="tx1"/>
                </a:solidFill>
                <a:cs typeface="Segoe UI" panose="020B0502040204020203" pitchFamily="34" charset="0"/>
              </a:rPr>
              <a:t>Postulez dans les </a:t>
            </a:r>
            <a:r>
              <a:rPr lang="fr-FR" sz="2000" b="1" dirty="0">
                <a:solidFill>
                  <a:schemeClr val="tx1"/>
                </a:solidFill>
                <a:cs typeface="Segoe UI" panose="020B0502040204020203" pitchFamily="34" charset="0"/>
              </a:rPr>
              <a:t>180 jours </a:t>
            </a:r>
            <a:r>
              <a:rPr lang="fr-FR" sz="2000" dirty="0">
                <a:solidFill>
                  <a:schemeClr val="tx1"/>
                </a:solidFill>
                <a:cs typeface="Segoe UI" panose="020B0502040204020203" pitchFamily="34" charset="0"/>
              </a:rPr>
              <a:t>suivant </a:t>
            </a:r>
            <a:r>
              <a:rPr lang="fr-FR" sz="2000" b="1" dirty="0">
                <a:solidFill>
                  <a:schemeClr val="tx1"/>
                </a:solidFill>
                <a:cs typeface="Segoe UI" panose="020B0502040204020203" pitchFamily="34" charset="0"/>
              </a:rPr>
              <a:t>la réception de la lettre d'achèvement</a:t>
            </a:r>
            <a:r>
              <a:rPr lang="fr-FR" sz="2000" dirty="0">
                <a:solidFill>
                  <a:schemeClr val="tx1"/>
                </a:solidFill>
                <a:cs typeface="Segoe UI" panose="020B0502040204020203" pitchFamily="34" charset="0"/>
              </a:rPr>
              <a:t> ou du </a:t>
            </a:r>
            <a:r>
              <a:rPr lang="fr-FR" sz="2000" b="1" dirty="0">
                <a:solidFill>
                  <a:schemeClr val="tx1"/>
                </a:solidFill>
                <a:cs typeface="Segoe UI" panose="020B0502040204020203" pitchFamily="34" charset="0"/>
              </a:rPr>
              <a:t>relevé de notes final </a:t>
            </a:r>
            <a:r>
              <a:rPr lang="fr-FR" sz="2000" dirty="0">
                <a:solidFill>
                  <a:schemeClr val="tx1"/>
                </a:solidFill>
                <a:cs typeface="Segoe UI" panose="020B0502040204020203" pitchFamily="34" charset="0"/>
              </a:rPr>
              <a:t>de votre école</a:t>
            </a:r>
            <a:endParaRPr lang="en-CA" dirty="0">
              <a:cs typeface="Segoe UI" panose="020B0502040204020203" pitchFamily="34" charset="0"/>
            </a:endParaRPr>
          </a:p>
          <a:p>
            <a:endParaRPr lang="en-US" dirty="0"/>
          </a:p>
          <a:p>
            <a:endParaRPr lang="en-CA" dirty="0"/>
          </a:p>
        </p:txBody>
      </p:sp>
      <p:sp>
        <p:nvSpPr>
          <p:cNvPr id="7" name="Title 1"/>
          <p:cNvSpPr txBox="1">
            <a:spLocks/>
          </p:cNvSpPr>
          <p:nvPr/>
        </p:nvSpPr>
        <p:spPr>
          <a:xfrm>
            <a:off x="0" y="289827"/>
            <a:ext cx="12192000" cy="8531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rgbClr val="005A9B"/>
                </a:solidFill>
                <a:latin typeface="+mn-lt"/>
                <a:ea typeface="Arial Unicode MS" panose="020B0604020202020204" pitchFamily="34" charset="-128"/>
                <a:cs typeface="Segoe UI" panose="020B0502040204020203" pitchFamily="34" charset="0"/>
              </a:rPr>
              <a:t>  </a:t>
            </a:r>
            <a:r>
              <a:rPr lang="fr-FR" sz="3600" b="1" dirty="0">
                <a:solidFill>
                  <a:srgbClr val="005A9B"/>
                </a:solidFill>
                <a:latin typeface="+mn-lt"/>
                <a:ea typeface="Arial Unicode MS" panose="020B0604020202020204" pitchFamily="34" charset="-128"/>
                <a:cs typeface="Segoe UI" panose="020B0502040204020203" pitchFamily="34" charset="0"/>
              </a:rPr>
              <a:t>Permis de travail post-diplôme (PTPD)</a:t>
            </a:r>
            <a:endParaRPr lang="en-CA" sz="3600" dirty="0">
              <a:solidFill>
                <a:srgbClr val="005A9B"/>
              </a:solidFill>
              <a:latin typeface="+mn-lt"/>
            </a:endParaRPr>
          </a:p>
        </p:txBody>
      </p:sp>
    </p:spTree>
    <p:extLst>
      <p:ext uri="{BB962C8B-B14F-4D97-AF65-F5344CB8AC3E}">
        <p14:creationId xmlns:p14="http://schemas.microsoft.com/office/powerpoint/2010/main" val="2794332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8"/>
          <p:cNvSpPr/>
          <p:nvPr>
            <p:custDataLst>
              <p:tags r:id="rId1"/>
            </p:custDataLst>
          </p:nvPr>
        </p:nvSpPr>
        <p:spPr>
          <a:xfrm>
            <a:off x="1089764" y="1008529"/>
            <a:ext cx="9504903" cy="5696933"/>
          </a:xfrm>
          <a:prstGeom prst="roundRect">
            <a:avLst/>
          </a:prstGeom>
          <a:noFill/>
          <a:ln w="38100">
            <a:solidFill>
              <a:srgbClr val="813F9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46" indent="-171446">
              <a:buFont typeface="Arial" panose="020B0604020202020204" pitchFamily="34" charset="0"/>
              <a:buChar char="•"/>
            </a:pPr>
            <a:endParaRPr lang="fr-CA" sz="2200" dirty="0">
              <a:solidFill>
                <a:schemeClr val="tx1"/>
              </a:solidFill>
              <a:cs typeface="Segoe UI" panose="020B0502040204020203" pitchFamily="34" charset="0"/>
            </a:endParaRPr>
          </a:p>
          <a:p>
            <a:pPr marL="171446" indent="-171446">
              <a:buFont typeface="Arial" panose="020B0604020202020204" pitchFamily="34" charset="0"/>
              <a:buChar char="•"/>
            </a:pPr>
            <a:r>
              <a:rPr lang="fr-CA" sz="2000" dirty="0">
                <a:solidFill>
                  <a:schemeClr val="tx1"/>
                </a:solidFill>
                <a:cs typeface="Segoe UI" panose="020B0502040204020203" pitchFamily="34" charset="0"/>
              </a:rPr>
              <a:t>Vous pouvez voyager à l’extérieur du Canada et y revenir avec un visa valide ou une AVE pendant le traitement de votre demande. </a:t>
            </a:r>
          </a:p>
          <a:p>
            <a:endParaRPr lang="fr-CA" sz="2200" b="1" dirty="0">
              <a:solidFill>
                <a:schemeClr val="tx1"/>
              </a:solidFill>
              <a:cs typeface="Segoe UI" panose="020B0502040204020203" pitchFamily="34" charset="0"/>
            </a:endParaRPr>
          </a:p>
          <a:p>
            <a:r>
              <a:rPr lang="en-US" sz="2200" b="1" dirty="0">
                <a:solidFill>
                  <a:schemeClr val="tx1"/>
                </a:solidFill>
                <a:cs typeface="Segoe UI" panose="020B0502040204020203" pitchFamily="34" charset="0"/>
              </a:rPr>
              <a:t>* En raison des restrictions de voyage, </a:t>
            </a:r>
            <a:r>
              <a:rPr lang="en-US" sz="2200" b="1" dirty="0" err="1">
                <a:solidFill>
                  <a:schemeClr val="tx1"/>
                </a:solidFill>
                <a:cs typeface="Segoe UI" panose="020B0502040204020203" pitchFamily="34" charset="0"/>
              </a:rPr>
              <a:t>vous</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devrez</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attendre</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jusqu’à</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ce</a:t>
            </a:r>
            <a:r>
              <a:rPr lang="en-US" sz="2200" b="1" dirty="0">
                <a:solidFill>
                  <a:schemeClr val="tx1"/>
                </a:solidFill>
                <a:cs typeface="Segoe UI" panose="020B0502040204020203" pitchFamily="34" charset="0"/>
              </a:rPr>
              <a:t> que </a:t>
            </a:r>
            <a:r>
              <a:rPr lang="en-US" sz="2200" b="1" dirty="0" err="1">
                <a:solidFill>
                  <a:schemeClr val="tx1"/>
                </a:solidFill>
                <a:cs typeface="Segoe UI" panose="020B0502040204020203" pitchFamily="34" charset="0"/>
              </a:rPr>
              <a:t>votre</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permis</a:t>
            </a:r>
            <a:r>
              <a:rPr lang="en-US" sz="2200" b="1" dirty="0">
                <a:solidFill>
                  <a:schemeClr val="tx1"/>
                </a:solidFill>
                <a:cs typeface="Segoe UI" panose="020B0502040204020203" pitchFamily="34" charset="0"/>
              </a:rPr>
              <a:t> de travail </a:t>
            </a:r>
            <a:r>
              <a:rPr lang="en-US" sz="2200" b="1" dirty="0" err="1">
                <a:solidFill>
                  <a:schemeClr val="tx1"/>
                </a:solidFill>
                <a:cs typeface="Segoe UI" panose="020B0502040204020203" pitchFamily="34" charset="0"/>
              </a:rPr>
              <a:t>soit</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approuvé</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avant</a:t>
            </a:r>
            <a:r>
              <a:rPr lang="en-US" sz="2200" b="1" dirty="0">
                <a:solidFill>
                  <a:schemeClr val="tx1"/>
                </a:solidFill>
                <a:cs typeface="Segoe UI" panose="020B0502040204020203" pitchFamily="34" charset="0"/>
              </a:rPr>
              <a:t> de voyager au Canada et </a:t>
            </a:r>
            <a:r>
              <a:rPr lang="en-US" sz="2200" b="1" dirty="0" err="1">
                <a:solidFill>
                  <a:schemeClr val="tx1"/>
                </a:solidFill>
                <a:cs typeface="Segoe UI" panose="020B0502040204020203" pitchFamily="34" charset="0"/>
              </a:rPr>
              <a:t>avoir</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une</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offre</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d’emploi</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valide</a:t>
            </a:r>
            <a:r>
              <a:rPr lang="en-US" sz="2200" b="1" dirty="0">
                <a:solidFill>
                  <a:schemeClr val="tx1"/>
                </a:solidFill>
                <a:cs typeface="Segoe UI" panose="020B0502040204020203" pitchFamily="34" charset="0"/>
              </a:rPr>
              <a:t>. </a:t>
            </a:r>
            <a:r>
              <a:rPr lang="en-US" sz="2200" b="1" dirty="0" err="1">
                <a:solidFill>
                  <a:schemeClr val="tx1"/>
                </a:solidFill>
                <a:cs typeface="Segoe UI" panose="020B0502040204020203" pitchFamily="34" charset="0"/>
              </a:rPr>
              <a:t>Veuillez</a:t>
            </a:r>
            <a:r>
              <a:rPr lang="en-US" sz="2200" b="1" dirty="0">
                <a:solidFill>
                  <a:schemeClr val="tx1"/>
                </a:solidFill>
                <a:cs typeface="Segoe UI" panose="020B0502040204020203" pitchFamily="34" charset="0"/>
              </a:rPr>
              <a:t> consulter les restrictions de voyage.</a:t>
            </a:r>
          </a:p>
          <a:p>
            <a:pPr marL="171446" indent="-171446">
              <a:buFont typeface="Arial" panose="020B0604020202020204" pitchFamily="34" charset="0"/>
              <a:buChar char="•"/>
            </a:pPr>
            <a:endParaRPr lang="fr-CA" sz="2000" dirty="0">
              <a:solidFill>
                <a:schemeClr val="tx1"/>
              </a:solidFill>
              <a:cs typeface="Segoe UI" panose="020B0502040204020203" pitchFamily="34" charset="0"/>
            </a:endParaRPr>
          </a:p>
          <a:p>
            <a:pPr marL="171446" indent="-171446">
              <a:buFont typeface="Arial" panose="020B0604020202020204" pitchFamily="34" charset="0"/>
              <a:buChar char="•"/>
            </a:pPr>
            <a:r>
              <a:rPr lang="fr-CA" sz="2000" dirty="0">
                <a:solidFill>
                  <a:schemeClr val="tx1"/>
                </a:solidFill>
                <a:cs typeface="Segoe UI" panose="020B0502040204020203" pitchFamily="34" charset="0"/>
              </a:rPr>
              <a:t>Si vous faites votre demande alors que votre permis d’études est encore valide, vous pouvez travailler à temps plein jusqu’à ce que la décision soit rendue.</a:t>
            </a:r>
          </a:p>
          <a:p>
            <a:pPr marL="171446" indent="-171446">
              <a:buFont typeface="Arial" panose="020B0604020202020204" pitchFamily="34" charset="0"/>
              <a:buChar char="•"/>
            </a:pPr>
            <a:endParaRPr lang="fr-CA" sz="2000" dirty="0">
              <a:solidFill>
                <a:schemeClr val="tx1"/>
              </a:solidFill>
              <a:cs typeface="Segoe UI" panose="020B0502040204020203" pitchFamily="34" charset="0"/>
            </a:endParaRPr>
          </a:p>
          <a:p>
            <a:pPr marL="171446" indent="-171446">
              <a:buFont typeface="Arial" panose="020B0604020202020204" pitchFamily="34" charset="0"/>
              <a:buChar char="•"/>
            </a:pPr>
            <a:r>
              <a:rPr lang="fr-CA" sz="2000" dirty="0">
                <a:solidFill>
                  <a:schemeClr val="tx1"/>
                </a:solidFill>
                <a:cs typeface="Segoe UI" panose="020B0502040204020203" pitchFamily="34" charset="0"/>
              </a:rPr>
              <a:t>Vous devez arrêter de travailler si votre demande est refusée. </a:t>
            </a:r>
          </a:p>
          <a:p>
            <a:pPr marL="171446" indent="-171446">
              <a:buFont typeface="Arial" panose="020B0604020202020204" pitchFamily="34" charset="0"/>
              <a:buChar char="•"/>
            </a:pPr>
            <a:endParaRPr lang="fr-CA" sz="2000" dirty="0">
              <a:solidFill>
                <a:schemeClr val="tx1"/>
              </a:solidFill>
              <a:cs typeface="Segoe UI" panose="020B0502040204020203" pitchFamily="34" charset="0"/>
            </a:endParaRPr>
          </a:p>
          <a:p>
            <a:pPr marL="171446" indent="-171446">
              <a:buFont typeface="Arial" panose="020B0604020202020204" pitchFamily="34" charset="0"/>
              <a:buChar char="•"/>
            </a:pPr>
            <a:r>
              <a:rPr lang="fr-CA" sz="2000" dirty="0">
                <a:solidFill>
                  <a:schemeClr val="tx1"/>
                </a:solidFill>
                <a:cs typeface="Segoe UI" panose="020B0502040204020203" pitchFamily="34" charset="0"/>
              </a:rPr>
              <a:t>Si vous attendez plus de 90 jours après la fin de votre programme pour présenter une demande, vous ne pouvez pas travailler pendant le traitement de votre demande.</a:t>
            </a:r>
            <a:endParaRPr lang="fr-CA" sz="2000" dirty="0">
              <a:solidFill>
                <a:schemeClr val="tx1"/>
              </a:solidFill>
              <a:latin typeface="Segoe UI" panose="020B0502040204020203" pitchFamily="34" charset="0"/>
              <a:cs typeface="Segoe UI" panose="020B0502040204020203" pitchFamily="34" charset="0"/>
            </a:endParaRPr>
          </a:p>
        </p:txBody>
      </p:sp>
      <p:sp>
        <p:nvSpPr>
          <p:cNvPr id="3" name="Title 1"/>
          <p:cNvSpPr txBox="1">
            <a:spLocks/>
          </p:cNvSpPr>
          <p:nvPr/>
        </p:nvSpPr>
        <p:spPr>
          <a:xfrm>
            <a:off x="0" y="289827"/>
            <a:ext cx="12192000" cy="8531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rgbClr val="005A9B"/>
                </a:solidFill>
                <a:latin typeface="+mn-lt"/>
                <a:ea typeface="Arial Unicode MS" panose="020B0604020202020204" pitchFamily="34" charset="-128"/>
                <a:cs typeface="Segoe UI" panose="020B0502040204020203" pitchFamily="34" charset="0"/>
              </a:rPr>
              <a:t>  </a:t>
            </a:r>
            <a:r>
              <a:rPr lang="fr-FR" sz="3600" b="1" dirty="0">
                <a:solidFill>
                  <a:srgbClr val="005A9B"/>
                </a:solidFill>
                <a:latin typeface="+mn-lt"/>
                <a:ea typeface="Arial Unicode MS" panose="020B0604020202020204" pitchFamily="34" charset="-128"/>
                <a:cs typeface="Segoe UI" panose="020B0502040204020203" pitchFamily="34" charset="0"/>
              </a:rPr>
              <a:t>Permis de travail post-diplôme (PTPD) et droit au travail</a:t>
            </a:r>
            <a:endParaRPr lang="en-CA" sz="3600" dirty="0">
              <a:solidFill>
                <a:srgbClr val="005A9B"/>
              </a:solidFill>
              <a:latin typeface="+mn-lt"/>
            </a:endParaRPr>
          </a:p>
        </p:txBody>
      </p:sp>
    </p:spTree>
    <p:extLst>
      <p:ext uri="{BB962C8B-B14F-4D97-AF65-F5344CB8AC3E}">
        <p14:creationId xmlns:p14="http://schemas.microsoft.com/office/powerpoint/2010/main" val="87782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custDataLst>
              <p:tags r:id="rId1"/>
            </p:custDataLst>
          </p:nvPr>
        </p:nvSpPr>
        <p:spPr>
          <a:xfrm>
            <a:off x="2117317" y="687451"/>
            <a:ext cx="7881505" cy="5804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3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Espace réservé du contenu 3"/>
          <p:cNvSpPr txBox="1">
            <a:spLocks/>
          </p:cNvSpPr>
          <p:nvPr>
            <p:custDataLst>
              <p:tags r:id="rId2"/>
            </p:custDataLst>
          </p:nvPr>
        </p:nvSpPr>
        <p:spPr>
          <a:xfrm>
            <a:off x="2152650" y="1885551"/>
            <a:ext cx="7755410" cy="3013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sz="2100" dirty="0"/>
          </a:p>
        </p:txBody>
      </p:sp>
      <p:sp>
        <p:nvSpPr>
          <p:cNvPr id="11" name="Rectangle 10"/>
          <p:cNvSpPr/>
          <p:nvPr>
            <p:custDataLst>
              <p:tags r:id="rId3"/>
            </p:custDataLst>
          </p:nvPr>
        </p:nvSpPr>
        <p:spPr>
          <a:xfrm>
            <a:off x="2152650" y="2355628"/>
            <a:ext cx="7772400" cy="2377574"/>
          </a:xfrm>
          <a:prstGeom prst="rect">
            <a:avLst/>
          </a:prstGeom>
        </p:spPr>
        <p:txBody>
          <a:bodyPr wrap="square">
            <a:spAutoFit/>
          </a:bodyPr>
          <a:lstStyle/>
          <a:p>
            <a:endParaRPr lang="fr-CA" sz="1350" dirty="0"/>
          </a:p>
          <a:p>
            <a:endParaRPr lang="fr-CA" sz="1350" dirty="0"/>
          </a:p>
          <a:p>
            <a:endParaRPr lang="fr-CA" sz="1350" dirty="0"/>
          </a:p>
          <a:p>
            <a:endParaRPr lang="fr-CA" sz="1350" dirty="0"/>
          </a:p>
          <a:p>
            <a:endParaRPr lang="fr-CA" sz="1350" dirty="0"/>
          </a:p>
          <a:p>
            <a:endParaRPr lang="fr-CA" sz="1350" dirty="0"/>
          </a:p>
          <a:p>
            <a:endParaRPr lang="fr-CA" sz="1350" dirty="0"/>
          </a:p>
          <a:p>
            <a:endParaRPr lang="fr-CA" sz="1350" dirty="0"/>
          </a:p>
          <a:p>
            <a:endParaRPr lang="fr-CA" sz="1350" dirty="0"/>
          </a:p>
          <a:p>
            <a:endParaRPr lang="fr-CA" sz="1350" dirty="0"/>
          </a:p>
          <a:p>
            <a:endParaRPr lang="fr-CA" sz="1350" dirty="0"/>
          </a:p>
        </p:txBody>
      </p:sp>
      <p:sp>
        <p:nvSpPr>
          <p:cNvPr id="13" name="TextBox 5"/>
          <p:cNvSpPr txBox="1"/>
          <p:nvPr>
            <p:custDataLst>
              <p:tags r:id="rId4"/>
            </p:custDataLst>
          </p:nvPr>
        </p:nvSpPr>
        <p:spPr>
          <a:xfrm>
            <a:off x="1588167" y="320096"/>
            <a:ext cx="8630653" cy="1200329"/>
          </a:xfrm>
          <a:prstGeom prst="rect">
            <a:avLst/>
          </a:prstGeom>
          <a:noFill/>
          <a:effectLst>
            <a:softEdge rad="0"/>
          </a:effectLst>
        </p:spPr>
        <p:txBody>
          <a:bodyPr wrap="square" rtlCol="0">
            <a:spAutoFit/>
          </a:bodyPr>
          <a:lstStyle/>
          <a:p>
            <a:pPr algn="ctr"/>
            <a:r>
              <a:rPr lang="en-US" sz="3600" b="1" dirty="0" err="1">
                <a:solidFill>
                  <a:srgbClr val="005A9B"/>
                </a:solidFill>
                <a:ea typeface="Arial Unicode MS" panose="020B0604020202020204" pitchFamily="34" charset="-128"/>
                <a:cs typeface="Segoe UI" panose="020B0502040204020203" pitchFamily="34" charset="0"/>
              </a:rPr>
              <a:t>Cours</a:t>
            </a:r>
            <a:r>
              <a:rPr lang="en-US" sz="3600" b="1" dirty="0">
                <a:solidFill>
                  <a:srgbClr val="005A9B"/>
                </a:solidFill>
                <a:ea typeface="Arial Unicode MS" panose="020B0604020202020204" pitchFamily="34" charset="-128"/>
                <a:cs typeface="Segoe UI" panose="020B0502040204020203" pitchFamily="34" charset="0"/>
              </a:rPr>
              <a:t> </a:t>
            </a:r>
            <a:r>
              <a:rPr lang="en-US" sz="3600" b="1" dirty="0" err="1">
                <a:solidFill>
                  <a:srgbClr val="005A9B"/>
                </a:solidFill>
                <a:ea typeface="Arial Unicode MS" panose="020B0604020202020204" pitchFamily="34" charset="-128"/>
                <a:cs typeface="Segoe UI" panose="020B0502040204020203" pitchFamily="34" charset="0"/>
              </a:rPr>
              <a:t>en</a:t>
            </a:r>
            <a:r>
              <a:rPr lang="en-US" sz="3600" b="1" dirty="0">
                <a:solidFill>
                  <a:srgbClr val="005A9B"/>
                </a:solidFill>
                <a:ea typeface="Arial Unicode MS" panose="020B0604020202020204" pitchFamily="34" charset="-128"/>
                <a:cs typeface="Segoe UI" panose="020B0502040204020203" pitchFamily="34" charset="0"/>
              </a:rPr>
              <a:t> </a:t>
            </a:r>
            <a:r>
              <a:rPr lang="en-US" sz="3600" b="1" dirty="0" err="1">
                <a:solidFill>
                  <a:srgbClr val="005A9B"/>
                </a:solidFill>
                <a:ea typeface="Arial Unicode MS" panose="020B0604020202020204" pitchFamily="34" charset="-128"/>
                <a:cs typeface="Segoe UI" panose="020B0502040204020203" pitchFamily="34" charset="0"/>
              </a:rPr>
              <a:t>ligne</a:t>
            </a:r>
            <a:r>
              <a:rPr lang="en-US" sz="3600" b="1" dirty="0">
                <a:solidFill>
                  <a:srgbClr val="005A9B"/>
                </a:solidFill>
                <a:ea typeface="Arial Unicode MS" panose="020B0604020202020204" pitchFamily="34" charset="-128"/>
                <a:cs typeface="Segoe UI" panose="020B0502040204020203" pitchFamily="34" charset="0"/>
              </a:rPr>
              <a:t> et </a:t>
            </a:r>
            <a:r>
              <a:rPr lang="en-US" sz="3600" b="1" dirty="0" err="1">
                <a:solidFill>
                  <a:srgbClr val="005A9B"/>
                </a:solidFill>
                <a:ea typeface="Arial Unicode MS" panose="020B0604020202020204" pitchFamily="34" charset="-128"/>
                <a:cs typeface="Segoe UI" panose="020B0502040204020203" pitchFamily="34" charset="0"/>
              </a:rPr>
              <a:t>permis</a:t>
            </a:r>
            <a:r>
              <a:rPr lang="en-US" sz="3600" b="1" dirty="0">
                <a:solidFill>
                  <a:srgbClr val="005A9B"/>
                </a:solidFill>
                <a:ea typeface="Arial Unicode MS" panose="020B0604020202020204" pitchFamily="34" charset="-128"/>
                <a:cs typeface="Segoe UI" panose="020B0502040204020203" pitchFamily="34" charset="0"/>
              </a:rPr>
              <a:t> de travail post-</a:t>
            </a:r>
            <a:r>
              <a:rPr lang="en-US" sz="3600" b="1" dirty="0" err="1">
                <a:solidFill>
                  <a:srgbClr val="005A9B"/>
                </a:solidFill>
                <a:ea typeface="Arial Unicode MS" panose="020B0604020202020204" pitchFamily="34" charset="-128"/>
                <a:cs typeface="Segoe UI" panose="020B0502040204020203" pitchFamily="34" charset="0"/>
              </a:rPr>
              <a:t>diplôme</a:t>
            </a:r>
            <a:r>
              <a:rPr lang="en-US" sz="3600" b="1" dirty="0">
                <a:solidFill>
                  <a:srgbClr val="005A9B"/>
                </a:solidFill>
                <a:ea typeface="Arial Unicode MS" panose="020B0604020202020204" pitchFamily="34" charset="-128"/>
                <a:cs typeface="Segoe UI" panose="020B0502040204020203" pitchFamily="34" charset="0"/>
              </a:rPr>
              <a:t> (PTPD)</a:t>
            </a:r>
            <a:endParaRPr lang="en-CA" sz="3600" b="1" dirty="0">
              <a:solidFill>
                <a:srgbClr val="005A9B"/>
              </a:solidFill>
              <a:ea typeface="Arial Unicode MS" panose="020B0604020202020204" pitchFamily="34" charset="-128"/>
              <a:cs typeface="Segoe UI" panose="020B0502040204020203" pitchFamily="34" charset="0"/>
            </a:endParaRPr>
          </a:p>
        </p:txBody>
      </p:sp>
      <p:sp>
        <p:nvSpPr>
          <p:cNvPr id="7" name="ZoneTexte 6"/>
          <p:cNvSpPr txBox="1"/>
          <p:nvPr>
            <p:custDataLst>
              <p:tags r:id="rId5"/>
            </p:custDataLst>
          </p:nvPr>
        </p:nvSpPr>
        <p:spPr>
          <a:xfrm>
            <a:off x="1096602" y="1885551"/>
            <a:ext cx="9922933" cy="5632311"/>
          </a:xfrm>
          <a:prstGeom prst="rect">
            <a:avLst/>
          </a:prstGeom>
          <a:noFill/>
        </p:spPr>
        <p:txBody>
          <a:bodyPr wrap="square" rtlCol="0">
            <a:spAutoFit/>
          </a:bodyPr>
          <a:lstStyle/>
          <a:p>
            <a:pPr lvl="0"/>
            <a:r>
              <a:rPr lang="fr-CA" sz="2400" dirty="0"/>
              <a:t>L’admissibilité au PTPD ne sera pas affectée pour les étudiants qui commencent leurs études en 2020 et dont les cours en classe ont été déplacés vers un format en ligne en raison de la COVID-19.</a:t>
            </a:r>
          </a:p>
          <a:p>
            <a:pPr lvl="0"/>
            <a:endParaRPr lang="fr-CA" sz="2400" dirty="0"/>
          </a:p>
          <a:p>
            <a:pPr lvl="0"/>
            <a:r>
              <a:rPr lang="fr-CA" sz="2400" dirty="0"/>
              <a:t>Les étudiants au Canada doivent obtenir un permis d’études avant de commencer leur programme d’études par l’apprentissage à distance – les cours terminés sans permis d’études ne seront pas pris en compte pour la durée de validité du PTPD.</a:t>
            </a:r>
          </a:p>
          <a:p>
            <a:pPr lvl="0"/>
            <a:endParaRPr lang="fr-CA" sz="2400" dirty="0"/>
          </a:p>
          <a:p>
            <a:pPr lvl="0"/>
            <a:r>
              <a:rPr lang="fr-CA" sz="2400" dirty="0"/>
              <a:t>Les étudiants à l’extérieur du Canada sont admissibles à un PTPD s’ils ne peuvent pas voyager au Canada et ont demandé un permis d’études avant de commencer leur programme d’études au printemps, à l’été et à l’automne 2020.</a:t>
            </a:r>
          </a:p>
          <a:p>
            <a:endParaRPr lang="en-US" sz="2400" dirty="0"/>
          </a:p>
          <a:p>
            <a:pPr marL="257175" indent="-257175">
              <a:buFont typeface="Arial" panose="020B0604020202020204" pitchFamily="34" charset="0"/>
              <a:buChar char="•"/>
            </a:pPr>
            <a:endParaRPr lang="en-CA" sz="2400" dirty="0"/>
          </a:p>
        </p:txBody>
      </p:sp>
    </p:spTree>
    <p:extLst>
      <p:ext uri="{BB962C8B-B14F-4D97-AF65-F5344CB8AC3E}">
        <p14:creationId xmlns:p14="http://schemas.microsoft.com/office/powerpoint/2010/main" val="1275598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7058" y="1519679"/>
            <a:ext cx="10653468" cy="5478423"/>
          </a:xfrm>
          <a:prstGeom prst="rect">
            <a:avLst/>
          </a:prstGeom>
        </p:spPr>
        <p:txBody>
          <a:bodyPr wrap="square">
            <a:spAutoFit/>
          </a:bodyPr>
          <a:lstStyle/>
          <a:p>
            <a:pPr marL="342900" indent="-342900">
              <a:buFont typeface="Arial" panose="020B0604020202020204" pitchFamily="34" charset="0"/>
              <a:buChar char="•"/>
            </a:pPr>
            <a:r>
              <a:rPr lang="fr-CA" sz="2200" dirty="0"/>
              <a:t>Tout temps passé à étudier en ligne à l’extérieur du Canada depuis le printemps 2020 compte maintenant pour la durée du PTPD. Le temps ne sera pas déduit de la durée du PTPD pour les études que vous terminez à l’extérieur du Canada avant le 30 avril 2021.</a:t>
            </a:r>
          </a:p>
          <a:p>
            <a:pPr marL="342900" indent="-342900">
              <a:buFont typeface="Arial" panose="020B0604020202020204" pitchFamily="34" charset="0"/>
              <a:buChar char="•"/>
            </a:pPr>
            <a:endParaRPr lang="fr-CA" sz="2200" dirty="0"/>
          </a:p>
          <a:p>
            <a:pPr marL="342900" indent="-342900">
              <a:buFont typeface="Arial" panose="020B0604020202020204" pitchFamily="34" charset="0"/>
              <a:buChar char="•"/>
            </a:pPr>
            <a:r>
              <a:rPr lang="fr-CA" sz="2200" dirty="0"/>
              <a:t>La durée du programme d’étude qui peut être complété en ligne dépend du moment où les études ont commencé et de la durée du programme d’étude.</a:t>
            </a:r>
          </a:p>
          <a:p>
            <a:pPr marL="342900" indent="-342900">
              <a:buFont typeface="Arial" panose="020B0604020202020204" pitchFamily="34" charset="0"/>
              <a:buChar char="•"/>
            </a:pPr>
            <a:endParaRPr lang="fr-CA" sz="2200" dirty="0"/>
          </a:p>
          <a:p>
            <a:pPr marL="342900" indent="-342900">
              <a:buFont typeface="Arial" panose="020B0604020202020204" pitchFamily="34" charset="0"/>
              <a:buChar char="•"/>
            </a:pPr>
            <a:r>
              <a:rPr lang="fr-CA" sz="2200" dirty="0"/>
              <a:t>Si vous avez commencé votre programme entre mai et septembre 2020, vous pouvez compléter 100 % de votre programme en ligne. Votre programme doit avoir entre 8 et 12 mois.</a:t>
            </a:r>
          </a:p>
          <a:p>
            <a:pPr marL="342900" indent="-342900">
              <a:buFont typeface="Arial" panose="020B0604020202020204" pitchFamily="34" charset="0"/>
              <a:buChar char="•"/>
            </a:pPr>
            <a:endParaRPr lang="fr-CA" sz="2200" dirty="0"/>
          </a:p>
          <a:p>
            <a:pPr marL="342900" indent="-342900">
              <a:buFont typeface="Arial" panose="020B0604020202020204" pitchFamily="34" charset="0"/>
              <a:buChar char="•"/>
            </a:pPr>
            <a:r>
              <a:rPr lang="fr-CA" sz="2200" dirty="0"/>
              <a:t>Si vous prenez un programme de 12 mois ou plus ou si vous avez commencé un programme à court terme avant mai 2020, vous pouvez compléter jusqu’à 50 % de votre programme en ligne (jusqu’au 30 avril 2021). Vous devez compléter les 50 % de votre programme au Canada.</a:t>
            </a:r>
            <a:endParaRPr lang="en-CA" sz="2200" dirty="0"/>
          </a:p>
          <a:p>
            <a:endParaRPr lang="en-US" sz="2000" dirty="0"/>
          </a:p>
        </p:txBody>
      </p:sp>
      <p:sp>
        <p:nvSpPr>
          <p:cNvPr id="7" name="ZoneTexte 6"/>
          <p:cNvSpPr txBox="1"/>
          <p:nvPr/>
        </p:nvSpPr>
        <p:spPr>
          <a:xfrm>
            <a:off x="8987478" y="5520541"/>
            <a:ext cx="1280786" cy="300082"/>
          </a:xfrm>
          <a:prstGeom prst="rect">
            <a:avLst/>
          </a:prstGeom>
          <a:noFill/>
        </p:spPr>
        <p:txBody>
          <a:bodyPr wrap="square" rtlCol="0">
            <a:spAutoFit/>
          </a:bodyPr>
          <a:lstStyle/>
          <a:p>
            <a:pPr algn="r"/>
            <a:r>
              <a:rPr lang="fr-CA" sz="1350" dirty="0">
                <a:solidFill>
                  <a:schemeClr val="bg1"/>
                </a:solidFill>
              </a:rPr>
              <a:t>25</a:t>
            </a:r>
          </a:p>
        </p:txBody>
      </p:sp>
      <p:sp>
        <p:nvSpPr>
          <p:cNvPr id="8" name="TextBox 5"/>
          <p:cNvSpPr txBox="1"/>
          <p:nvPr>
            <p:custDataLst>
              <p:tags r:id="rId1"/>
            </p:custDataLst>
          </p:nvPr>
        </p:nvSpPr>
        <p:spPr>
          <a:xfrm>
            <a:off x="1828801" y="319350"/>
            <a:ext cx="7938613" cy="1200329"/>
          </a:xfrm>
          <a:prstGeom prst="rect">
            <a:avLst/>
          </a:prstGeom>
          <a:noFill/>
          <a:effectLst>
            <a:softEdge rad="0"/>
          </a:effectLst>
        </p:spPr>
        <p:txBody>
          <a:bodyPr wrap="square" rtlCol="0">
            <a:spAutoFit/>
          </a:bodyPr>
          <a:lstStyle/>
          <a:p>
            <a:pPr algn="ctr"/>
            <a:r>
              <a:rPr lang="en-US" sz="3600" b="1" dirty="0" err="1">
                <a:solidFill>
                  <a:srgbClr val="005A9B"/>
                </a:solidFill>
                <a:ea typeface="Arial Unicode MS" panose="020B0604020202020204" pitchFamily="34" charset="-128"/>
                <a:cs typeface="Segoe UI" panose="020B0502040204020203" pitchFamily="34" charset="0"/>
              </a:rPr>
              <a:t>Cours</a:t>
            </a:r>
            <a:r>
              <a:rPr lang="en-US" sz="3600" b="1" dirty="0">
                <a:solidFill>
                  <a:srgbClr val="005A9B"/>
                </a:solidFill>
                <a:ea typeface="Arial Unicode MS" panose="020B0604020202020204" pitchFamily="34" charset="-128"/>
                <a:cs typeface="Segoe UI" panose="020B0502040204020203" pitchFamily="34" charset="0"/>
              </a:rPr>
              <a:t> </a:t>
            </a:r>
            <a:r>
              <a:rPr lang="en-US" sz="3600" b="1" dirty="0" err="1">
                <a:solidFill>
                  <a:srgbClr val="005A9B"/>
                </a:solidFill>
                <a:ea typeface="Arial Unicode MS" panose="020B0604020202020204" pitchFamily="34" charset="-128"/>
                <a:cs typeface="Segoe UI" panose="020B0502040204020203" pitchFamily="34" charset="0"/>
              </a:rPr>
              <a:t>en</a:t>
            </a:r>
            <a:r>
              <a:rPr lang="en-US" sz="3600" b="1" dirty="0">
                <a:solidFill>
                  <a:srgbClr val="005A9B"/>
                </a:solidFill>
                <a:ea typeface="Arial Unicode MS" panose="020B0604020202020204" pitchFamily="34" charset="-128"/>
                <a:cs typeface="Segoe UI" panose="020B0502040204020203" pitchFamily="34" charset="0"/>
              </a:rPr>
              <a:t> </a:t>
            </a:r>
            <a:r>
              <a:rPr lang="en-US" sz="3600" b="1" dirty="0" err="1">
                <a:solidFill>
                  <a:srgbClr val="005A9B"/>
                </a:solidFill>
                <a:ea typeface="Arial Unicode MS" panose="020B0604020202020204" pitchFamily="34" charset="-128"/>
                <a:cs typeface="Segoe UI" panose="020B0502040204020203" pitchFamily="34" charset="0"/>
              </a:rPr>
              <a:t>ligne</a:t>
            </a:r>
            <a:r>
              <a:rPr lang="en-US" sz="3600" b="1" dirty="0">
                <a:solidFill>
                  <a:srgbClr val="005A9B"/>
                </a:solidFill>
                <a:ea typeface="Arial Unicode MS" panose="020B0604020202020204" pitchFamily="34" charset="-128"/>
                <a:cs typeface="Segoe UI" panose="020B0502040204020203" pitchFamily="34" charset="0"/>
              </a:rPr>
              <a:t> et </a:t>
            </a:r>
            <a:r>
              <a:rPr lang="en-US" sz="3600" b="1" dirty="0" err="1">
                <a:solidFill>
                  <a:srgbClr val="005A9B"/>
                </a:solidFill>
                <a:ea typeface="Arial Unicode MS" panose="020B0604020202020204" pitchFamily="34" charset="-128"/>
                <a:cs typeface="Segoe UI" panose="020B0502040204020203" pitchFamily="34" charset="0"/>
              </a:rPr>
              <a:t>permis</a:t>
            </a:r>
            <a:r>
              <a:rPr lang="en-US" sz="3600" b="1" dirty="0">
                <a:solidFill>
                  <a:srgbClr val="005A9B"/>
                </a:solidFill>
                <a:ea typeface="Arial Unicode MS" panose="020B0604020202020204" pitchFamily="34" charset="-128"/>
                <a:cs typeface="Segoe UI" panose="020B0502040204020203" pitchFamily="34" charset="0"/>
              </a:rPr>
              <a:t> de travail post-</a:t>
            </a:r>
            <a:r>
              <a:rPr lang="en-US" sz="3600" b="1" dirty="0" err="1">
                <a:solidFill>
                  <a:srgbClr val="005A9B"/>
                </a:solidFill>
                <a:ea typeface="Arial Unicode MS" panose="020B0604020202020204" pitchFamily="34" charset="-128"/>
                <a:cs typeface="Segoe UI" panose="020B0502040204020203" pitchFamily="34" charset="0"/>
              </a:rPr>
              <a:t>diplôme</a:t>
            </a:r>
            <a:r>
              <a:rPr lang="en-US" sz="3600" b="1" dirty="0">
                <a:solidFill>
                  <a:srgbClr val="005A9B"/>
                </a:solidFill>
                <a:ea typeface="Arial Unicode MS" panose="020B0604020202020204" pitchFamily="34" charset="-128"/>
                <a:cs typeface="Segoe UI" panose="020B0502040204020203" pitchFamily="34" charset="0"/>
              </a:rPr>
              <a:t> (PTPD)</a:t>
            </a:r>
            <a:endParaRPr lang="en-CA" sz="3600" b="1" dirty="0">
              <a:solidFill>
                <a:srgbClr val="005A9B"/>
              </a:solidFill>
              <a:ea typeface="Arial Unicode MS" panose="020B0604020202020204" pitchFamily="34" charset="-128"/>
              <a:cs typeface="Segoe UI" panose="020B0502040204020203" pitchFamily="34" charset="0"/>
            </a:endParaRPr>
          </a:p>
        </p:txBody>
      </p:sp>
    </p:spTree>
    <p:extLst>
      <p:ext uri="{BB962C8B-B14F-4D97-AF65-F5344CB8AC3E}">
        <p14:creationId xmlns:p14="http://schemas.microsoft.com/office/powerpoint/2010/main" val="2170088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317210" y="4782776"/>
            <a:ext cx="3042677" cy="617435"/>
            <a:chOff x="2169042" y="4603898"/>
            <a:chExt cx="1679944" cy="925032"/>
          </a:xfrm>
        </p:grpSpPr>
        <p:cxnSp>
          <p:nvCxnSpPr>
            <p:cNvPr id="14" name="Elbow Connector 13"/>
            <p:cNvCxnSpPr/>
            <p:nvPr/>
          </p:nvCxnSpPr>
          <p:spPr>
            <a:xfrm rot="5400000">
              <a:off x="2126512" y="4646428"/>
              <a:ext cx="925032" cy="839972"/>
            </a:xfrm>
            <a:prstGeom prst="bentConnector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2966484" y="4646428"/>
              <a:ext cx="925032" cy="839972"/>
            </a:xfrm>
            <a:prstGeom prst="bentConnector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 y="280650"/>
            <a:ext cx="12229794" cy="646331"/>
          </a:xfrm>
          <a:prstGeom prst="rect">
            <a:avLst/>
          </a:prstGeom>
        </p:spPr>
        <p:txBody>
          <a:bodyPr wrap="square">
            <a:spAutoFit/>
          </a:bodyPr>
          <a:lstStyle/>
          <a:p>
            <a:pPr algn="ctr"/>
            <a:r>
              <a:rPr lang="en-CA" sz="3600" b="1" dirty="0">
                <a:solidFill>
                  <a:srgbClr val="005A9B"/>
                </a:solidFill>
                <a:ea typeface="Arial Unicode MS" panose="020B0604020202020204" pitchFamily="34" charset="-128"/>
                <a:cs typeface="Segoe UI" panose="020B0502040204020203" pitchFamily="34" charset="0"/>
              </a:rPr>
              <a:t>À </a:t>
            </a:r>
            <a:r>
              <a:rPr lang="en-CA" sz="3600" b="1" dirty="0" err="1">
                <a:solidFill>
                  <a:srgbClr val="005A9B"/>
                </a:solidFill>
                <a:ea typeface="Arial Unicode MS" panose="020B0604020202020204" pitchFamily="34" charset="-128"/>
                <a:cs typeface="Segoe UI" panose="020B0502040204020203" pitchFamily="34" charset="0"/>
              </a:rPr>
              <a:t>l’expiration</a:t>
            </a:r>
            <a:r>
              <a:rPr lang="en-CA" sz="3600" b="1" dirty="0">
                <a:solidFill>
                  <a:srgbClr val="005A9B"/>
                </a:solidFill>
                <a:ea typeface="Arial Unicode MS" panose="020B0604020202020204" pitchFamily="34" charset="-128"/>
                <a:cs typeface="Segoe UI" panose="020B0502040204020203" pitchFamily="34" charset="0"/>
              </a:rPr>
              <a:t> de </a:t>
            </a:r>
            <a:r>
              <a:rPr lang="en-CA" sz="3600" b="1" dirty="0" err="1">
                <a:solidFill>
                  <a:srgbClr val="005A9B"/>
                </a:solidFill>
                <a:ea typeface="Arial Unicode MS" panose="020B0604020202020204" pitchFamily="34" charset="-128"/>
                <a:cs typeface="Segoe UI" panose="020B0502040204020203" pitchFamily="34" charset="0"/>
              </a:rPr>
              <a:t>votre</a:t>
            </a:r>
            <a:r>
              <a:rPr lang="en-CA" sz="3600" b="1" dirty="0">
                <a:solidFill>
                  <a:srgbClr val="005A9B"/>
                </a:solidFill>
                <a:ea typeface="Arial Unicode MS" panose="020B0604020202020204" pitchFamily="34" charset="-128"/>
                <a:cs typeface="Segoe UI" panose="020B0502040204020203" pitchFamily="34" charset="0"/>
              </a:rPr>
              <a:t> PTPD …</a:t>
            </a:r>
          </a:p>
        </p:txBody>
      </p:sp>
      <p:sp>
        <p:nvSpPr>
          <p:cNvPr id="4" name="TextBox 3"/>
          <p:cNvSpPr txBox="1"/>
          <p:nvPr/>
        </p:nvSpPr>
        <p:spPr>
          <a:xfrm>
            <a:off x="1763140" y="3667533"/>
            <a:ext cx="2150819" cy="1328023"/>
          </a:xfrm>
          <a:prstGeom prst="roundRect">
            <a:avLst/>
          </a:prstGeom>
          <a:solidFill>
            <a:srgbClr val="8DDFCD"/>
          </a:solidFill>
        </p:spPr>
        <p:txBody>
          <a:bodyPr wrap="square" rtlCol="0">
            <a:spAutoFit/>
          </a:bodyPr>
          <a:lstStyle/>
          <a:p>
            <a:pPr algn="ctr"/>
            <a:r>
              <a:rPr lang="fr-FR" b="1" dirty="0"/>
              <a:t>Acquérir plus d'expérience avec un permis de travail</a:t>
            </a:r>
            <a:endParaRPr lang="en-US" b="1" dirty="0"/>
          </a:p>
        </p:txBody>
      </p:sp>
      <p:sp>
        <p:nvSpPr>
          <p:cNvPr id="5" name="Rounded Rectangle 4"/>
          <p:cNvSpPr/>
          <p:nvPr/>
        </p:nvSpPr>
        <p:spPr>
          <a:xfrm>
            <a:off x="529956" y="5306523"/>
            <a:ext cx="1624729" cy="1123712"/>
          </a:xfrm>
          <a:prstGeom prst="roundRect">
            <a:avLst/>
          </a:prstGeom>
          <a:solidFill>
            <a:srgbClr val="A4D8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sz="1600" b="1" dirty="0">
                <a:solidFill>
                  <a:schemeClr val="tx1"/>
                </a:solidFill>
                <a:ea typeface="Segoe UI" panose="020B0502040204020203" pitchFamily="34" charset="0"/>
                <a:cs typeface="Segoe UI" panose="020B0502040204020203" pitchFamily="34" charset="0"/>
              </a:rPr>
              <a:t>Programme des travailleurs étrangers temporaires</a:t>
            </a:r>
            <a:endParaRPr lang="en-CA" sz="1600" b="1" dirty="0">
              <a:solidFill>
                <a:schemeClr val="tx1"/>
              </a:solidFill>
            </a:endParaRPr>
          </a:p>
        </p:txBody>
      </p:sp>
      <p:sp>
        <p:nvSpPr>
          <p:cNvPr id="8" name="TextBox 7"/>
          <p:cNvSpPr txBox="1"/>
          <p:nvPr/>
        </p:nvSpPr>
        <p:spPr>
          <a:xfrm>
            <a:off x="3658760" y="2297256"/>
            <a:ext cx="2317900" cy="1021556"/>
          </a:xfrm>
          <a:prstGeom prst="roundRect">
            <a:avLst/>
          </a:prstGeom>
          <a:solidFill>
            <a:srgbClr val="8DDFCD"/>
          </a:solidFill>
        </p:spPr>
        <p:txBody>
          <a:bodyPr wrap="square" rtlCol="0">
            <a:spAutoFit/>
          </a:bodyPr>
          <a:lstStyle/>
          <a:p>
            <a:pPr algn="ctr"/>
            <a:r>
              <a:rPr lang="fr-FR" b="1" dirty="0"/>
              <a:t>Demander un nouveau permis d'études</a:t>
            </a:r>
            <a:endParaRPr lang="en-US" b="1" dirty="0"/>
          </a:p>
        </p:txBody>
      </p:sp>
      <p:sp>
        <p:nvSpPr>
          <p:cNvPr id="9" name="Rounded Rectangle 8"/>
          <p:cNvSpPr/>
          <p:nvPr/>
        </p:nvSpPr>
        <p:spPr>
          <a:xfrm>
            <a:off x="2493851" y="1008643"/>
            <a:ext cx="1785917" cy="1123712"/>
          </a:xfrm>
          <a:prstGeom prst="roundRect">
            <a:avLst/>
          </a:prstGeom>
          <a:solidFill>
            <a:srgbClr val="E6D6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fr-FR" b="1" dirty="0">
                <a:solidFill>
                  <a:schemeClr val="tx1"/>
                </a:solidFill>
              </a:rPr>
              <a:t>Changer le statut en visiteur</a:t>
            </a:r>
            <a:endParaRPr lang="en-US" b="1" dirty="0">
              <a:solidFill>
                <a:schemeClr val="tx1"/>
              </a:solidFill>
            </a:endParaRPr>
          </a:p>
        </p:txBody>
      </p:sp>
      <p:sp>
        <p:nvSpPr>
          <p:cNvPr id="10" name="TextBox 9"/>
          <p:cNvSpPr txBox="1"/>
          <p:nvPr/>
        </p:nvSpPr>
        <p:spPr>
          <a:xfrm>
            <a:off x="6488265" y="3404659"/>
            <a:ext cx="2450357" cy="783193"/>
          </a:xfrm>
          <a:prstGeom prst="roundRect">
            <a:avLst/>
          </a:prstGeom>
          <a:solidFill>
            <a:srgbClr val="8CC3E8"/>
          </a:solidFill>
        </p:spPr>
        <p:txBody>
          <a:bodyPr wrap="square" rtlCol="0">
            <a:spAutoFit/>
          </a:bodyPr>
          <a:lstStyle/>
          <a:p>
            <a:pPr algn="ctr"/>
            <a:r>
              <a:rPr lang="en-US" sz="2000" b="1" dirty="0" err="1"/>
              <a:t>Résidence</a:t>
            </a:r>
            <a:r>
              <a:rPr lang="en-US" sz="2000" b="1" dirty="0"/>
              <a:t> </a:t>
            </a:r>
            <a:r>
              <a:rPr lang="en-US" sz="2000" b="1" dirty="0" err="1"/>
              <a:t>permanente</a:t>
            </a:r>
            <a:endParaRPr lang="en-US" sz="2000" b="1" dirty="0"/>
          </a:p>
        </p:txBody>
      </p:sp>
      <p:sp>
        <p:nvSpPr>
          <p:cNvPr id="12" name="Rounded Rectangle 11"/>
          <p:cNvSpPr/>
          <p:nvPr/>
        </p:nvSpPr>
        <p:spPr>
          <a:xfrm>
            <a:off x="9358862" y="3503306"/>
            <a:ext cx="2547565" cy="612934"/>
          </a:xfrm>
          <a:prstGeom prst="roundRect">
            <a:avLst/>
          </a:prstGeom>
          <a:solidFill>
            <a:srgbClr val="8DDF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r>
              <a:rPr lang="en-US" b="1" dirty="0" err="1">
                <a:solidFill>
                  <a:schemeClr val="tx1"/>
                </a:solidFill>
                <a:ea typeface="Segoe UI" panose="020B0502040204020203" pitchFamily="34" charset="0"/>
                <a:cs typeface="Segoe UI" panose="020B0502040204020203" pitchFamily="34" charset="0"/>
              </a:rPr>
              <a:t>Autres</a:t>
            </a:r>
            <a:r>
              <a:rPr lang="en-US" b="1" dirty="0">
                <a:solidFill>
                  <a:schemeClr val="tx1"/>
                </a:solidFill>
                <a:ea typeface="Segoe UI" panose="020B0502040204020203" pitchFamily="34" charset="0"/>
                <a:cs typeface="Segoe UI" panose="020B0502040204020203" pitchFamily="34" charset="0"/>
              </a:rPr>
              <a:t> </a:t>
            </a:r>
            <a:r>
              <a:rPr lang="en-US" b="1" dirty="0" err="1">
                <a:solidFill>
                  <a:schemeClr val="tx1"/>
                </a:solidFill>
                <a:ea typeface="Segoe UI" panose="020B0502040204020203" pitchFamily="34" charset="0"/>
                <a:cs typeface="Segoe UI" panose="020B0502040204020203" pitchFamily="34" charset="0"/>
              </a:rPr>
              <a:t>programmes</a:t>
            </a:r>
            <a:r>
              <a:rPr lang="en-US" b="1" dirty="0">
                <a:solidFill>
                  <a:schemeClr val="tx1"/>
                </a:solidFill>
                <a:ea typeface="Segoe UI" panose="020B0502040204020203" pitchFamily="34" charset="0"/>
                <a:cs typeface="Segoe UI" panose="020B0502040204020203" pitchFamily="34" charset="0"/>
              </a:rPr>
              <a:t> </a:t>
            </a:r>
            <a:r>
              <a:rPr lang="en-US" b="1" dirty="0" err="1">
                <a:solidFill>
                  <a:schemeClr val="tx1"/>
                </a:solidFill>
                <a:ea typeface="Segoe UI" panose="020B0502040204020203" pitchFamily="34" charset="0"/>
                <a:cs typeface="Segoe UI" panose="020B0502040204020203" pitchFamily="34" charset="0"/>
              </a:rPr>
              <a:t>d'immigration</a:t>
            </a:r>
            <a:r>
              <a:rPr lang="en-US" b="1" dirty="0">
                <a:solidFill>
                  <a:schemeClr val="tx1"/>
                </a:solidFill>
                <a:ea typeface="Segoe UI" panose="020B0502040204020203" pitchFamily="34" charset="0"/>
                <a:cs typeface="Segoe UI" panose="020B0502040204020203" pitchFamily="34" charset="0"/>
              </a:rPr>
              <a:t> </a:t>
            </a:r>
            <a:r>
              <a:rPr lang="en-US" b="1" dirty="0" err="1">
                <a:solidFill>
                  <a:schemeClr val="tx1"/>
                </a:solidFill>
                <a:ea typeface="Segoe UI" panose="020B0502040204020203" pitchFamily="34" charset="0"/>
                <a:cs typeface="Segoe UI" panose="020B0502040204020203" pitchFamily="34" charset="0"/>
              </a:rPr>
              <a:t>fédéraux</a:t>
            </a:r>
            <a:endParaRPr lang="en-CA" b="1" dirty="0">
              <a:solidFill>
                <a:schemeClr val="tx1"/>
              </a:solidFill>
              <a:ea typeface="Segoe UI" panose="020B0502040204020203" pitchFamily="34" charset="0"/>
              <a:cs typeface="Segoe UI" panose="020B0502040204020203" pitchFamily="34" charset="0"/>
            </a:endParaRPr>
          </a:p>
        </p:txBody>
      </p:sp>
      <p:sp>
        <p:nvSpPr>
          <p:cNvPr id="29" name="Rounded Rectangle 28"/>
          <p:cNvSpPr/>
          <p:nvPr/>
        </p:nvSpPr>
        <p:spPr>
          <a:xfrm>
            <a:off x="204722" y="2452716"/>
            <a:ext cx="1627063" cy="762827"/>
          </a:xfrm>
          <a:prstGeom prst="roundRect">
            <a:avLst/>
          </a:prstGeom>
          <a:solidFill>
            <a:srgbClr val="8CC3E8"/>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solidFill>
              </a:rPr>
              <a:t>Résidence</a:t>
            </a:r>
            <a:r>
              <a:rPr lang="en-US" sz="2200" b="1" dirty="0">
                <a:solidFill>
                  <a:schemeClr val="tx1"/>
                </a:solidFill>
              </a:rPr>
              <a:t> </a:t>
            </a:r>
            <a:r>
              <a:rPr lang="en-US" sz="2200" b="1" dirty="0" err="1">
                <a:solidFill>
                  <a:schemeClr val="tx1"/>
                </a:solidFill>
              </a:rPr>
              <a:t>temporaire</a:t>
            </a:r>
            <a:endParaRPr lang="en-CA" sz="2200" b="1" dirty="0">
              <a:solidFill>
                <a:srgbClr val="8CC3E8"/>
              </a:solidFill>
            </a:endParaRPr>
          </a:p>
        </p:txBody>
      </p:sp>
      <p:sp>
        <p:nvSpPr>
          <p:cNvPr id="21" name="Rounded Rectangle 20"/>
          <p:cNvSpPr/>
          <p:nvPr/>
        </p:nvSpPr>
        <p:spPr>
          <a:xfrm>
            <a:off x="3580067" y="5301173"/>
            <a:ext cx="1624729" cy="1123712"/>
          </a:xfrm>
          <a:prstGeom prst="roundRect">
            <a:avLst/>
          </a:prstGeom>
          <a:solidFill>
            <a:srgbClr val="A4D8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600" b="1" dirty="0" err="1">
                <a:solidFill>
                  <a:schemeClr val="tx1"/>
                </a:solidFill>
                <a:ea typeface="Segoe UI" panose="020B0502040204020203" pitchFamily="34" charset="0"/>
                <a:cs typeface="Segoe UI" panose="020B0502040204020203" pitchFamily="34" charset="0"/>
              </a:rPr>
              <a:t>Programme</a:t>
            </a:r>
            <a:r>
              <a:rPr lang="en-US" sz="1600" b="1" dirty="0">
                <a:solidFill>
                  <a:schemeClr val="tx1"/>
                </a:solidFill>
                <a:ea typeface="Segoe UI" panose="020B0502040204020203" pitchFamily="34" charset="0"/>
                <a:cs typeface="Segoe UI" panose="020B0502040204020203" pitchFamily="34" charset="0"/>
              </a:rPr>
              <a:t> de </a:t>
            </a:r>
            <a:r>
              <a:rPr lang="en-US" sz="1600" b="1" dirty="0" err="1">
                <a:solidFill>
                  <a:schemeClr val="tx1"/>
                </a:solidFill>
                <a:ea typeface="Segoe UI" panose="020B0502040204020203" pitchFamily="34" charset="0"/>
                <a:cs typeface="Segoe UI" panose="020B0502040204020203" pitchFamily="34" charset="0"/>
              </a:rPr>
              <a:t>mobilité</a:t>
            </a:r>
            <a:r>
              <a:rPr lang="en-US" sz="1600" b="1" dirty="0">
                <a:solidFill>
                  <a:schemeClr val="tx1"/>
                </a:solidFill>
                <a:ea typeface="Segoe UI" panose="020B0502040204020203" pitchFamily="34" charset="0"/>
                <a:cs typeface="Segoe UI" panose="020B0502040204020203" pitchFamily="34" charset="0"/>
              </a:rPr>
              <a:t> </a:t>
            </a:r>
            <a:r>
              <a:rPr lang="en-US" sz="1600" b="1" dirty="0" err="1">
                <a:solidFill>
                  <a:schemeClr val="tx1"/>
                </a:solidFill>
                <a:ea typeface="Segoe UI" panose="020B0502040204020203" pitchFamily="34" charset="0"/>
                <a:cs typeface="Segoe UI" panose="020B0502040204020203" pitchFamily="34" charset="0"/>
              </a:rPr>
              <a:t>internationale</a:t>
            </a:r>
            <a:endParaRPr lang="en-CA" sz="1600" b="1" dirty="0">
              <a:solidFill>
                <a:srgbClr val="A4D8D6"/>
              </a:solidFill>
            </a:endParaRPr>
          </a:p>
        </p:txBody>
      </p:sp>
      <p:cxnSp>
        <p:nvCxnSpPr>
          <p:cNvPr id="41" name="Straight Connector 40"/>
          <p:cNvCxnSpPr/>
          <p:nvPr/>
        </p:nvCxnSpPr>
        <p:spPr>
          <a:xfrm>
            <a:off x="1898248" y="2834130"/>
            <a:ext cx="1681819"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241774" y="1059721"/>
            <a:ext cx="45719" cy="550010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p:cNvCxnSpPr/>
          <p:nvPr/>
        </p:nvCxnSpPr>
        <p:spPr>
          <a:xfrm>
            <a:off x="8166836" y="4311644"/>
            <a:ext cx="771786" cy="471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158139" y="2701315"/>
            <a:ext cx="542517" cy="5801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762145" y="1878383"/>
            <a:ext cx="1946261" cy="919401"/>
          </a:xfrm>
          <a:prstGeom prst="roundRect">
            <a:avLst/>
          </a:prstGeom>
          <a:solidFill>
            <a:srgbClr val="E6D6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r>
              <a:rPr lang="fr-FR" b="1" dirty="0">
                <a:solidFill>
                  <a:schemeClr val="tx1"/>
                </a:solidFill>
                <a:ea typeface="Segoe UI" panose="020B0502040204020203" pitchFamily="34" charset="0"/>
                <a:cs typeface="Segoe UI" panose="020B0502040204020203" pitchFamily="34" charset="0"/>
              </a:rPr>
              <a:t>Programmes fédéraux</a:t>
            </a:r>
            <a:br>
              <a:rPr lang="fr-FR" b="1" dirty="0">
                <a:solidFill>
                  <a:schemeClr val="tx1"/>
                </a:solidFill>
                <a:ea typeface="Segoe UI" panose="020B0502040204020203" pitchFamily="34" charset="0"/>
                <a:cs typeface="Segoe UI" panose="020B0502040204020203" pitchFamily="34" charset="0"/>
              </a:rPr>
            </a:br>
            <a:r>
              <a:rPr lang="fr-FR" b="1" dirty="0">
                <a:solidFill>
                  <a:schemeClr val="tx1"/>
                </a:solidFill>
                <a:ea typeface="Segoe UI" panose="020B0502040204020203" pitchFamily="34" charset="0"/>
                <a:cs typeface="Segoe UI" panose="020B0502040204020203" pitchFamily="34" charset="0"/>
              </a:rPr>
              <a:t>via Entrée express</a:t>
            </a:r>
            <a:endParaRPr lang="en-CA" b="1" dirty="0">
              <a:solidFill>
                <a:schemeClr val="tx1"/>
              </a:solidFill>
              <a:ea typeface="Segoe UI" panose="020B0502040204020203" pitchFamily="34" charset="0"/>
              <a:cs typeface="Segoe UI" panose="020B0502040204020203" pitchFamily="34" charset="0"/>
            </a:endParaRPr>
          </a:p>
        </p:txBody>
      </p:sp>
      <p:cxnSp>
        <p:nvCxnSpPr>
          <p:cNvPr id="23" name="Straight Connector 22"/>
          <p:cNvCxnSpPr/>
          <p:nvPr/>
        </p:nvCxnSpPr>
        <p:spPr>
          <a:xfrm flipV="1">
            <a:off x="1845893" y="1846213"/>
            <a:ext cx="542517" cy="580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39607" y="3289315"/>
            <a:ext cx="315078" cy="292871"/>
          </a:xfrm>
          <a:prstGeom prst="line">
            <a:avLst/>
          </a:prstGeom>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8967290" y="4535855"/>
            <a:ext cx="2547565" cy="919401"/>
          </a:xfrm>
          <a:prstGeom prst="roundRect">
            <a:avLst/>
          </a:prstGeom>
          <a:solidFill>
            <a:srgbClr val="A4D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r>
              <a:rPr lang="fr-FR" b="1" dirty="0">
                <a:solidFill>
                  <a:schemeClr val="tx1"/>
                </a:solidFill>
                <a:ea typeface="Segoe UI" panose="020B0502040204020203" pitchFamily="34" charset="0"/>
                <a:cs typeface="Segoe UI" panose="020B0502040204020203" pitchFamily="34" charset="0"/>
              </a:rPr>
              <a:t>Programmes des candidats provinciaux et territoriaux</a:t>
            </a:r>
            <a:endParaRPr lang="en-CA" b="1" dirty="0">
              <a:solidFill>
                <a:schemeClr val="tx1"/>
              </a:solidFill>
              <a:ea typeface="Segoe UI" panose="020B0502040204020203" pitchFamily="34" charset="0"/>
              <a:cs typeface="Segoe UI" panose="020B0502040204020203" pitchFamily="34" charset="0"/>
            </a:endParaRPr>
          </a:p>
        </p:txBody>
      </p:sp>
      <p:cxnSp>
        <p:nvCxnSpPr>
          <p:cNvPr id="26" name="Straight Connector 25"/>
          <p:cNvCxnSpPr/>
          <p:nvPr/>
        </p:nvCxnSpPr>
        <p:spPr>
          <a:xfrm>
            <a:off x="9021452" y="3839999"/>
            <a:ext cx="26395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ounded Rectangle 24"/>
          <p:cNvSpPr/>
          <p:nvPr/>
        </p:nvSpPr>
        <p:spPr>
          <a:xfrm>
            <a:off x="6586527" y="5129040"/>
            <a:ext cx="2028782" cy="122586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r>
              <a:rPr lang="fr-FR" b="1" dirty="0">
                <a:solidFill>
                  <a:schemeClr val="bg1"/>
                </a:solidFill>
                <a:ea typeface="Segoe UI" panose="020B0502040204020203" pitchFamily="34" charset="0"/>
                <a:cs typeface="Segoe UI" panose="020B0502040204020203" pitchFamily="34" charset="0"/>
              </a:rPr>
              <a:t>Programmes de résidence </a:t>
            </a:r>
            <a:r>
              <a:rPr lang="fr-FR" b="1" dirty="0" err="1">
                <a:solidFill>
                  <a:schemeClr val="bg1"/>
                </a:solidFill>
                <a:ea typeface="Segoe UI" panose="020B0502040204020203" pitchFamily="34" charset="0"/>
                <a:cs typeface="Segoe UI" panose="020B0502040204020203" pitchFamily="34" charset="0"/>
              </a:rPr>
              <a:t>permanante</a:t>
            </a:r>
            <a:r>
              <a:rPr lang="fr-FR" b="1" dirty="0">
                <a:solidFill>
                  <a:schemeClr val="bg1"/>
                </a:solidFill>
                <a:ea typeface="Segoe UI" panose="020B0502040204020203" pitchFamily="34" charset="0"/>
                <a:cs typeface="Segoe UI" panose="020B0502040204020203" pitchFamily="34" charset="0"/>
              </a:rPr>
              <a:t> du Québec (MIFI)</a:t>
            </a:r>
            <a:endParaRPr lang="en-CA" b="1" dirty="0">
              <a:solidFill>
                <a:schemeClr val="bg1"/>
              </a:solidFill>
              <a:ea typeface="Segoe UI" panose="020B0502040204020203" pitchFamily="34" charset="0"/>
              <a:cs typeface="Segoe UI" panose="020B0502040204020203" pitchFamily="34" charset="0"/>
            </a:endParaRPr>
          </a:p>
        </p:txBody>
      </p:sp>
      <p:cxnSp>
        <p:nvCxnSpPr>
          <p:cNvPr id="28" name="Straight Connector 45"/>
          <p:cNvCxnSpPr/>
          <p:nvPr/>
        </p:nvCxnSpPr>
        <p:spPr>
          <a:xfrm>
            <a:off x="7516516" y="4276091"/>
            <a:ext cx="909" cy="8077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514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hord 8"/>
          <p:cNvSpPr/>
          <p:nvPr>
            <p:custDataLst>
              <p:tags r:id="rId1"/>
            </p:custDataLst>
          </p:nvPr>
        </p:nvSpPr>
        <p:spPr>
          <a:xfrm rot="14664258" flipH="1">
            <a:off x="1339907" y="1406407"/>
            <a:ext cx="3733228" cy="6877344"/>
          </a:xfrm>
          <a:custGeom>
            <a:avLst/>
            <a:gdLst>
              <a:gd name="connsiteX0" fmla="*/ 3156793 w 4937760"/>
              <a:gd name="connsiteY0" fmla="*/ 1404193 h 1432560"/>
              <a:gd name="connsiteX1" fmla="*/ 2061017 w 4937760"/>
              <a:gd name="connsiteY1" fmla="*/ 1422718 h 1432560"/>
              <a:gd name="connsiteX2" fmla="*/ 655183 w 4937760"/>
              <a:gd name="connsiteY2" fmla="*/ 230301 h 1432560"/>
              <a:gd name="connsiteX3" fmla="*/ 2468879 w 4937760"/>
              <a:gd name="connsiteY3" fmla="*/ -1 h 1432560"/>
              <a:gd name="connsiteX4" fmla="*/ 3156793 w 4937760"/>
              <a:gd name="connsiteY4" fmla="*/ 1404193 h 1432560"/>
              <a:gd name="connsiteX0" fmla="*/ 3159279 w 3159279"/>
              <a:gd name="connsiteY0" fmla="*/ 6218747 h 6247113"/>
              <a:gd name="connsiteX1" fmla="*/ 2063503 w 3159279"/>
              <a:gd name="connsiteY1" fmla="*/ 6237272 h 6247113"/>
              <a:gd name="connsiteX2" fmla="*/ 657669 w 3159279"/>
              <a:gd name="connsiteY2" fmla="*/ 5044855 h 6247113"/>
              <a:gd name="connsiteX3" fmla="*/ 198859 w 3159279"/>
              <a:gd name="connsiteY3" fmla="*/ 0 h 6247113"/>
              <a:gd name="connsiteX4" fmla="*/ 3159279 w 3159279"/>
              <a:gd name="connsiteY4" fmla="*/ 6218747 h 6247113"/>
              <a:gd name="connsiteX0" fmla="*/ 3953146 w 3953146"/>
              <a:gd name="connsiteY0" fmla="*/ 6218747 h 6369251"/>
              <a:gd name="connsiteX1" fmla="*/ 2857370 w 3953146"/>
              <a:gd name="connsiteY1" fmla="*/ 6237272 h 6369251"/>
              <a:gd name="connsiteX2" fmla="*/ 316221 w 3953146"/>
              <a:gd name="connsiteY2" fmla="*/ 4462147 h 6369251"/>
              <a:gd name="connsiteX3" fmla="*/ 992726 w 3953146"/>
              <a:gd name="connsiteY3" fmla="*/ 0 h 6369251"/>
              <a:gd name="connsiteX4" fmla="*/ 3953146 w 3953146"/>
              <a:gd name="connsiteY4" fmla="*/ 6218747 h 6369251"/>
              <a:gd name="connsiteX0" fmla="*/ 4701123 w 4701123"/>
              <a:gd name="connsiteY0" fmla="*/ 6291258 h 6441762"/>
              <a:gd name="connsiteX1" fmla="*/ 3605347 w 4701123"/>
              <a:gd name="connsiteY1" fmla="*/ 6309783 h 6441762"/>
              <a:gd name="connsiteX2" fmla="*/ 1064198 w 4701123"/>
              <a:gd name="connsiteY2" fmla="*/ 4534658 h 6441762"/>
              <a:gd name="connsiteX3" fmla="*/ 11060 w 4701123"/>
              <a:gd name="connsiteY3" fmla="*/ 2834017 h 6441762"/>
              <a:gd name="connsiteX4" fmla="*/ 1740703 w 4701123"/>
              <a:gd name="connsiteY4" fmla="*/ 72511 h 6441762"/>
              <a:gd name="connsiteX5" fmla="*/ 4701123 w 4701123"/>
              <a:gd name="connsiteY5" fmla="*/ 6291258 h 6441762"/>
              <a:gd name="connsiteX0" fmla="*/ 4700845 w 4700845"/>
              <a:gd name="connsiteY0" fmla="*/ 6291258 h 6361630"/>
              <a:gd name="connsiteX1" fmla="*/ 3605069 w 4700845"/>
              <a:gd name="connsiteY1" fmla="*/ 6309783 h 6361630"/>
              <a:gd name="connsiteX2" fmla="*/ 1086512 w 4700845"/>
              <a:gd name="connsiteY2" fmla="*/ 5616594 h 6361630"/>
              <a:gd name="connsiteX3" fmla="*/ 10782 w 4700845"/>
              <a:gd name="connsiteY3" fmla="*/ 2834017 h 6361630"/>
              <a:gd name="connsiteX4" fmla="*/ 1740425 w 4700845"/>
              <a:gd name="connsiteY4" fmla="*/ 72511 h 6361630"/>
              <a:gd name="connsiteX5" fmla="*/ 4700845 w 4700845"/>
              <a:gd name="connsiteY5" fmla="*/ 6291258 h 6361630"/>
              <a:gd name="connsiteX0" fmla="*/ 4700845 w 4700845"/>
              <a:gd name="connsiteY0" fmla="*/ 6291258 h 6656685"/>
              <a:gd name="connsiteX1" fmla="*/ 3931254 w 4700845"/>
              <a:gd name="connsiteY1" fmla="*/ 6637950 h 6656685"/>
              <a:gd name="connsiteX2" fmla="*/ 1086512 w 4700845"/>
              <a:gd name="connsiteY2" fmla="*/ 5616594 h 6656685"/>
              <a:gd name="connsiteX3" fmla="*/ 10782 w 4700845"/>
              <a:gd name="connsiteY3" fmla="*/ 2834017 h 6656685"/>
              <a:gd name="connsiteX4" fmla="*/ 1740425 w 4700845"/>
              <a:gd name="connsiteY4" fmla="*/ 72511 h 6656685"/>
              <a:gd name="connsiteX5" fmla="*/ 4700845 w 4700845"/>
              <a:gd name="connsiteY5" fmla="*/ 6291258 h 6656685"/>
              <a:gd name="connsiteX0" fmla="*/ 5069931 w 5069931"/>
              <a:gd name="connsiteY0" fmla="*/ 7038230 h 7041300"/>
              <a:gd name="connsiteX1" fmla="*/ 3931254 w 5069931"/>
              <a:gd name="connsiteY1" fmla="*/ 6637950 h 7041300"/>
              <a:gd name="connsiteX2" fmla="*/ 1086512 w 5069931"/>
              <a:gd name="connsiteY2" fmla="*/ 5616594 h 7041300"/>
              <a:gd name="connsiteX3" fmla="*/ 10782 w 5069931"/>
              <a:gd name="connsiteY3" fmla="*/ 2834017 h 7041300"/>
              <a:gd name="connsiteX4" fmla="*/ 1740425 w 5069931"/>
              <a:gd name="connsiteY4" fmla="*/ 72511 h 7041300"/>
              <a:gd name="connsiteX5" fmla="*/ 5069931 w 5069931"/>
              <a:gd name="connsiteY5" fmla="*/ 7038230 h 7041300"/>
              <a:gd name="connsiteX0" fmla="*/ 5069931 w 5069931"/>
              <a:gd name="connsiteY0" fmla="*/ 7038230 h 7138829"/>
              <a:gd name="connsiteX1" fmla="*/ 2965908 w 5069931"/>
              <a:gd name="connsiteY1" fmla="*/ 7021518 h 7138829"/>
              <a:gd name="connsiteX2" fmla="*/ 1086512 w 5069931"/>
              <a:gd name="connsiteY2" fmla="*/ 5616594 h 7138829"/>
              <a:gd name="connsiteX3" fmla="*/ 10782 w 5069931"/>
              <a:gd name="connsiteY3" fmla="*/ 2834017 h 7138829"/>
              <a:gd name="connsiteX4" fmla="*/ 1740425 w 5069931"/>
              <a:gd name="connsiteY4" fmla="*/ 72511 h 7138829"/>
              <a:gd name="connsiteX5" fmla="*/ 5069931 w 5069931"/>
              <a:gd name="connsiteY5" fmla="*/ 7038230 h 7138829"/>
              <a:gd name="connsiteX0" fmla="*/ 5069931 w 5069931"/>
              <a:gd name="connsiteY0" fmla="*/ 7038230 h 7138829"/>
              <a:gd name="connsiteX1" fmla="*/ 2965908 w 5069931"/>
              <a:gd name="connsiteY1" fmla="*/ 7021518 h 7138829"/>
              <a:gd name="connsiteX2" fmla="*/ 1086512 w 5069931"/>
              <a:gd name="connsiteY2" fmla="*/ 5616594 h 7138829"/>
              <a:gd name="connsiteX3" fmla="*/ 10782 w 5069931"/>
              <a:gd name="connsiteY3" fmla="*/ 2834017 h 7138829"/>
              <a:gd name="connsiteX4" fmla="*/ 1740425 w 5069931"/>
              <a:gd name="connsiteY4" fmla="*/ 72511 h 7138829"/>
              <a:gd name="connsiteX5" fmla="*/ 5069931 w 5069931"/>
              <a:gd name="connsiteY5" fmla="*/ 7038230 h 7138829"/>
              <a:gd name="connsiteX0" fmla="*/ 5069931 w 5069931"/>
              <a:gd name="connsiteY0" fmla="*/ 6965719 h 7066318"/>
              <a:gd name="connsiteX1" fmla="*/ 2965908 w 5069931"/>
              <a:gd name="connsiteY1" fmla="*/ 6949007 h 7066318"/>
              <a:gd name="connsiteX2" fmla="*/ 1086512 w 5069931"/>
              <a:gd name="connsiteY2" fmla="*/ 5544083 h 7066318"/>
              <a:gd name="connsiteX3" fmla="*/ 10782 w 5069931"/>
              <a:gd name="connsiteY3" fmla="*/ 2761506 h 7066318"/>
              <a:gd name="connsiteX4" fmla="*/ 1740425 w 5069931"/>
              <a:gd name="connsiteY4" fmla="*/ 0 h 7066318"/>
              <a:gd name="connsiteX5" fmla="*/ 5069931 w 5069931"/>
              <a:gd name="connsiteY5" fmla="*/ 6965719 h 7066318"/>
              <a:gd name="connsiteX0" fmla="*/ 5069931 w 5069931"/>
              <a:gd name="connsiteY0" fmla="*/ 6965719 h 7048473"/>
              <a:gd name="connsiteX1" fmla="*/ 2965908 w 5069931"/>
              <a:gd name="connsiteY1" fmla="*/ 6949007 h 7048473"/>
              <a:gd name="connsiteX2" fmla="*/ 1086512 w 5069931"/>
              <a:gd name="connsiteY2" fmla="*/ 5544083 h 7048473"/>
              <a:gd name="connsiteX3" fmla="*/ 10782 w 5069931"/>
              <a:gd name="connsiteY3" fmla="*/ 2761506 h 7048473"/>
              <a:gd name="connsiteX4" fmla="*/ 1740425 w 5069931"/>
              <a:gd name="connsiteY4" fmla="*/ 0 h 7048473"/>
              <a:gd name="connsiteX5" fmla="*/ 5069931 w 5069931"/>
              <a:gd name="connsiteY5" fmla="*/ 6965719 h 7048473"/>
              <a:gd name="connsiteX0" fmla="*/ 5069931 w 5069931"/>
              <a:gd name="connsiteY0" fmla="*/ 6965719 h 7072125"/>
              <a:gd name="connsiteX1" fmla="*/ 2965908 w 5069931"/>
              <a:gd name="connsiteY1" fmla="*/ 6949007 h 7072125"/>
              <a:gd name="connsiteX2" fmla="*/ 1086512 w 5069931"/>
              <a:gd name="connsiteY2" fmla="*/ 5544083 h 7072125"/>
              <a:gd name="connsiteX3" fmla="*/ 10782 w 5069931"/>
              <a:gd name="connsiteY3" fmla="*/ 2761506 h 7072125"/>
              <a:gd name="connsiteX4" fmla="*/ 1740425 w 5069931"/>
              <a:gd name="connsiteY4" fmla="*/ 0 h 7072125"/>
              <a:gd name="connsiteX5" fmla="*/ 5069931 w 5069931"/>
              <a:gd name="connsiteY5" fmla="*/ 6965719 h 7072125"/>
              <a:gd name="connsiteX0" fmla="*/ 5069931 w 5069931"/>
              <a:gd name="connsiteY0" fmla="*/ 6965719 h 7072125"/>
              <a:gd name="connsiteX1" fmla="*/ 2965908 w 5069931"/>
              <a:gd name="connsiteY1" fmla="*/ 6949007 h 7072125"/>
              <a:gd name="connsiteX2" fmla="*/ 1086512 w 5069931"/>
              <a:gd name="connsiteY2" fmla="*/ 5544083 h 7072125"/>
              <a:gd name="connsiteX3" fmla="*/ 10782 w 5069931"/>
              <a:gd name="connsiteY3" fmla="*/ 2761506 h 7072125"/>
              <a:gd name="connsiteX4" fmla="*/ 1740425 w 5069931"/>
              <a:gd name="connsiteY4" fmla="*/ 0 h 7072125"/>
              <a:gd name="connsiteX5" fmla="*/ 5069931 w 5069931"/>
              <a:gd name="connsiteY5" fmla="*/ 6965719 h 7072125"/>
              <a:gd name="connsiteX0" fmla="*/ 4988937 w 4988937"/>
              <a:gd name="connsiteY0" fmla="*/ 6965719 h 7072125"/>
              <a:gd name="connsiteX1" fmla="*/ 2884914 w 4988937"/>
              <a:gd name="connsiteY1" fmla="*/ 6949007 h 7072125"/>
              <a:gd name="connsiteX2" fmla="*/ 1005518 w 4988937"/>
              <a:gd name="connsiteY2" fmla="*/ 5544083 h 7072125"/>
              <a:gd name="connsiteX3" fmla="*/ 11870 w 4988937"/>
              <a:gd name="connsiteY3" fmla="*/ 2744717 h 7072125"/>
              <a:gd name="connsiteX4" fmla="*/ 1659431 w 4988937"/>
              <a:gd name="connsiteY4" fmla="*/ 0 h 7072125"/>
              <a:gd name="connsiteX5" fmla="*/ 4988937 w 4988937"/>
              <a:gd name="connsiteY5" fmla="*/ 6965719 h 7072125"/>
              <a:gd name="connsiteX0" fmla="*/ 4977067 w 4977067"/>
              <a:gd name="connsiteY0" fmla="*/ 6965719 h 7072125"/>
              <a:gd name="connsiteX1" fmla="*/ 2873044 w 4977067"/>
              <a:gd name="connsiteY1" fmla="*/ 6949007 h 7072125"/>
              <a:gd name="connsiteX2" fmla="*/ 993648 w 4977067"/>
              <a:gd name="connsiteY2" fmla="*/ 5544083 h 7072125"/>
              <a:gd name="connsiteX3" fmla="*/ 0 w 4977067"/>
              <a:gd name="connsiteY3" fmla="*/ 2744717 h 7072125"/>
              <a:gd name="connsiteX4" fmla="*/ 1647561 w 4977067"/>
              <a:gd name="connsiteY4" fmla="*/ 0 h 7072125"/>
              <a:gd name="connsiteX5" fmla="*/ 4977067 w 4977067"/>
              <a:gd name="connsiteY5" fmla="*/ 6965719 h 7072125"/>
              <a:gd name="connsiteX0" fmla="*/ 4977416 w 4977416"/>
              <a:gd name="connsiteY0" fmla="*/ 6965719 h 7072125"/>
              <a:gd name="connsiteX1" fmla="*/ 2873393 w 4977416"/>
              <a:gd name="connsiteY1" fmla="*/ 6949007 h 7072125"/>
              <a:gd name="connsiteX2" fmla="*/ 993997 w 4977416"/>
              <a:gd name="connsiteY2" fmla="*/ 5544083 h 7072125"/>
              <a:gd name="connsiteX3" fmla="*/ 349 w 4977416"/>
              <a:gd name="connsiteY3" fmla="*/ 2744717 h 7072125"/>
              <a:gd name="connsiteX4" fmla="*/ 1647910 w 4977416"/>
              <a:gd name="connsiteY4" fmla="*/ 0 h 7072125"/>
              <a:gd name="connsiteX5" fmla="*/ 4977416 w 4977416"/>
              <a:gd name="connsiteY5" fmla="*/ 6965719 h 7072125"/>
              <a:gd name="connsiteX0" fmla="*/ 5018682 w 5018682"/>
              <a:gd name="connsiteY0" fmla="*/ 6965719 h 7072125"/>
              <a:gd name="connsiteX1" fmla="*/ 2914659 w 5018682"/>
              <a:gd name="connsiteY1" fmla="*/ 6949007 h 7072125"/>
              <a:gd name="connsiteX2" fmla="*/ 1035263 w 5018682"/>
              <a:gd name="connsiteY2" fmla="*/ 5544083 h 7072125"/>
              <a:gd name="connsiteX3" fmla="*/ 41615 w 5018682"/>
              <a:gd name="connsiteY3" fmla="*/ 2744717 h 7072125"/>
              <a:gd name="connsiteX4" fmla="*/ 1689176 w 5018682"/>
              <a:gd name="connsiteY4" fmla="*/ 0 h 7072125"/>
              <a:gd name="connsiteX5" fmla="*/ 5018682 w 5018682"/>
              <a:gd name="connsiteY5" fmla="*/ 6965719 h 7072125"/>
              <a:gd name="connsiteX0" fmla="*/ 5018682 w 5018682"/>
              <a:gd name="connsiteY0" fmla="*/ 7972578 h 8078984"/>
              <a:gd name="connsiteX1" fmla="*/ 2914659 w 5018682"/>
              <a:gd name="connsiteY1" fmla="*/ 7955866 h 8078984"/>
              <a:gd name="connsiteX2" fmla="*/ 1035263 w 5018682"/>
              <a:gd name="connsiteY2" fmla="*/ 6550942 h 8078984"/>
              <a:gd name="connsiteX3" fmla="*/ 41615 w 5018682"/>
              <a:gd name="connsiteY3" fmla="*/ 3751576 h 8078984"/>
              <a:gd name="connsiteX4" fmla="*/ 1206863 w 5018682"/>
              <a:gd name="connsiteY4" fmla="*/ 0 h 8078984"/>
              <a:gd name="connsiteX5" fmla="*/ 5018682 w 5018682"/>
              <a:gd name="connsiteY5" fmla="*/ 7972578 h 8078984"/>
              <a:gd name="connsiteX0" fmla="*/ 5532747 w 5532747"/>
              <a:gd name="connsiteY0" fmla="*/ 9070333 h 9080107"/>
              <a:gd name="connsiteX1" fmla="*/ 2914659 w 5532747"/>
              <a:gd name="connsiteY1" fmla="*/ 7955866 h 9080107"/>
              <a:gd name="connsiteX2" fmla="*/ 1035263 w 5532747"/>
              <a:gd name="connsiteY2" fmla="*/ 6550942 h 9080107"/>
              <a:gd name="connsiteX3" fmla="*/ 41615 w 5532747"/>
              <a:gd name="connsiteY3" fmla="*/ 3751576 h 9080107"/>
              <a:gd name="connsiteX4" fmla="*/ 1206863 w 5532747"/>
              <a:gd name="connsiteY4" fmla="*/ 0 h 9080107"/>
              <a:gd name="connsiteX5" fmla="*/ 5532747 w 5532747"/>
              <a:gd name="connsiteY5" fmla="*/ 9070333 h 9080107"/>
              <a:gd name="connsiteX0" fmla="*/ 5532747 w 5532747"/>
              <a:gd name="connsiteY0" fmla="*/ 9070333 h 9092140"/>
              <a:gd name="connsiteX1" fmla="*/ 2914659 w 5532747"/>
              <a:gd name="connsiteY1" fmla="*/ 7955866 h 9092140"/>
              <a:gd name="connsiteX2" fmla="*/ 1035263 w 5532747"/>
              <a:gd name="connsiteY2" fmla="*/ 6550942 h 9092140"/>
              <a:gd name="connsiteX3" fmla="*/ 41615 w 5532747"/>
              <a:gd name="connsiteY3" fmla="*/ 3751576 h 9092140"/>
              <a:gd name="connsiteX4" fmla="*/ 1206863 w 5532747"/>
              <a:gd name="connsiteY4" fmla="*/ 0 h 9092140"/>
              <a:gd name="connsiteX5" fmla="*/ 5532747 w 5532747"/>
              <a:gd name="connsiteY5" fmla="*/ 9070333 h 9092140"/>
              <a:gd name="connsiteX0" fmla="*/ 5532747 w 5532747"/>
              <a:gd name="connsiteY0" fmla="*/ 9070333 h 9092140"/>
              <a:gd name="connsiteX1" fmla="*/ 2914659 w 5532747"/>
              <a:gd name="connsiteY1" fmla="*/ 7955866 h 9092140"/>
              <a:gd name="connsiteX2" fmla="*/ 1035263 w 5532747"/>
              <a:gd name="connsiteY2" fmla="*/ 6550942 h 9092140"/>
              <a:gd name="connsiteX3" fmla="*/ 41615 w 5532747"/>
              <a:gd name="connsiteY3" fmla="*/ 3751576 h 9092140"/>
              <a:gd name="connsiteX4" fmla="*/ 1206863 w 5532747"/>
              <a:gd name="connsiteY4" fmla="*/ 0 h 9092140"/>
              <a:gd name="connsiteX5" fmla="*/ 5532747 w 5532747"/>
              <a:gd name="connsiteY5" fmla="*/ 9070333 h 9092140"/>
              <a:gd name="connsiteX0" fmla="*/ 5532747 w 5532747"/>
              <a:gd name="connsiteY0" fmla="*/ 9070333 h 9108415"/>
              <a:gd name="connsiteX1" fmla="*/ 3088003 w 5532747"/>
              <a:gd name="connsiteY1" fmla="*/ 8391567 h 9108415"/>
              <a:gd name="connsiteX2" fmla="*/ 1035263 w 5532747"/>
              <a:gd name="connsiteY2" fmla="*/ 6550942 h 9108415"/>
              <a:gd name="connsiteX3" fmla="*/ 41615 w 5532747"/>
              <a:gd name="connsiteY3" fmla="*/ 3751576 h 9108415"/>
              <a:gd name="connsiteX4" fmla="*/ 1206863 w 5532747"/>
              <a:gd name="connsiteY4" fmla="*/ 0 h 9108415"/>
              <a:gd name="connsiteX5" fmla="*/ 5532747 w 5532747"/>
              <a:gd name="connsiteY5" fmla="*/ 9070333 h 9108415"/>
              <a:gd name="connsiteX0" fmla="*/ 5604659 w 5604659"/>
              <a:gd name="connsiteY0" fmla="*/ 9070333 h 9108415"/>
              <a:gd name="connsiteX1" fmla="*/ 3159915 w 5604659"/>
              <a:gd name="connsiteY1" fmla="*/ 8391567 h 9108415"/>
              <a:gd name="connsiteX2" fmla="*/ 1107175 w 5604659"/>
              <a:gd name="connsiteY2" fmla="*/ 6550942 h 9108415"/>
              <a:gd name="connsiteX3" fmla="*/ 38826 w 5604659"/>
              <a:gd name="connsiteY3" fmla="*/ 3669465 h 9108415"/>
              <a:gd name="connsiteX4" fmla="*/ 1278775 w 5604659"/>
              <a:gd name="connsiteY4" fmla="*/ 0 h 9108415"/>
              <a:gd name="connsiteX5" fmla="*/ 5604659 w 5604659"/>
              <a:gd name="connsiteY5" fmla="*/ 9070333 h 9108415"/>
              <a:gd name="connsiteX0" fmla="*/ 5575592 w 5575592"/>
              <a:gd name="connsiteY0" fmla="*/ 9070333 h 9108415"/>
              <a:gd name="connsiteX1" fmla="*/ 3130848 w 5575592"/>
              <a:gd name="connsiteY1" fmla="*/ 8391567 h 9108415"/>
              <a:gd name="connsiteX2" fmla="*/ 1078108 w 5575592"/>
              <a:gd name="connsiteY2" fmla="*/ 6550942 h 9108415"/>
              <a:gd name="connsiteX3" fmla="*/ 9759 w 5575592"/>
              <a:gd name="connsiteY3" fmla="*/ 3669465 h 9108415"/>
              <a:gd name="connsiteX4" fmla="*/ 1249708 w 5575592"/>
              <a:gd name="connsiteY4" fmla="*/ 0 h 9108415"/>
              <a:gd name="connsiteX5" fmla="*/ 5575592 w 5575592"/>
              <a:gd name="connsiteY5" fmla="*/ 9070333 h 9108415"/>
              <a:gd name="connsiteX0" fmla="*/ 5575592 w 5575592"/>
              <a:gd name="connsiteY0" fmla="*/ 9070333 h 9108415"/>
              <a:gd name="connsiteX1" fmla="*/ 3130848 w 5575592"/>
              <a:gd name="connsiteY1" fmla="*/ 8391567 h 9108415"/>
              <a:gd name="connsiteX2" fmla="*/ 1078108 w 5575592"/>
              <a:gd name="connsiteY2" fmla="*/ 6550942 h 9108415"/>
              <a:gd name="connsiteX3" fmla="*/ 9759 w 5575592"/>
              <a:gd name="connsiteY3" fmla="*/ 3669465 h 9108415"/>
              <a:gd name="connsiteX4" fmla="*/ 1249708 w 5575592"/>
              <a:gd name="connsiteY4" fmla="*/ 0 h 9108415"/>
              <a:gd name="connsiteX5" fmla="*/ 5575592 w 5575592"/>
              <a:gd name="connsiteY5" fmla="*/ 9070333 h 9108415"/>
              <a:gd name="connsiteX0" fmla="*/ 5576924 w 5576924"/>
              <a:gd name="connsiteY0" fmla="*/ 9070333 h 9108415"/>
              <a:gd name="connsiteX1" fmla="*/ 3132180 w 5576924"/>
              <a:gd name="connsiteY1" fmla="*/ 8391567 h 9108415"/>
              <a:gd name="connsiteX2" fmla="*/ 1079440 w 5576924"/>
              <a:gd name="connsiteY2" fmla="*/ 6550942 h 9108415"/>
              <a:gd name="connsiteX3" fmla="*/ 11091 w 5576924"/>
              <a:gd name="connsiteY3" fmla="*/ 3669465 h 9108415"/>
              <a:gd name="connsiteX4" fmla="*/ 1251040 w 5576924"/>
              <a:gd name="connsiteY4" fmla="*/ 0 h 9108415"/>
              <a:gd name="connsiteX5" fmla="*/ 5576924 w 5576924"/>
              <a:gd name="connsiteY5" fmla="*/ 9070333 h 9108415"/>
              <a:gd name="connsiteX0" fmla="*/ 5576924 w 5576924"/>
              <a:gd name="connsiteY0" fmla="*/ 9070333 h 9108415"/>
              <a:gd name="connsiteX1" fmla="*/ 3132180 w 5576924"/>
              <a:gd name="connsiteY1" fmla="*/ 8391567 h 9108415"/>
              <a:gd name="connsiteX2" fmla="*/ 1079440 w 5576924"/>
              <a:gd name="connsiteY2" fmla="*/ 6550942 h 9108415"/>
              <a:gd name="connsiteX3" fmla="*/ 11091 w 5576924"/>
              <a:gd name="connsiteY3" fmla="*/ 3669465 h 9108415"/>
              <a:gd name="connsiteX4" fmla="*/ 1251040 w 5576924"/>
              <a:gd name="connsiteY4" fmla="*/ 0 h 9108415"/>
              <a:gd name="connsiteX5" fmla="*/ 5576924 w 5576924"/>
              <a:gd name="connsiteY5" fmla="*/ 9070333 h 9108415"/>
              <a:gd name="connsiteX0" fmla="*/ 5855368 w 5855368"/>
              <a:gd name="connsiteY0" fmla="*/ 9070333 h 9108415"/>
              <a:gd name="connsiteX1" fmla="*/ 3410624 w 5855368"/>
              <a:gd name="connsiteY1" fmla="*/ 8391567 h 9108415"/>
              <a:gd name="connsiteX2" fmla="*/ 1357884 w 5855368"/>
              <a:gd name="connsiteY2" fmla="*/ 6550942 h 9108415"/>
              <a:gd name="connsiteX3" fmla="*/ 8402 w 5855368"/>
              <a:gd name="connsiteY3" fmla="*/ 3583971 h 9108415"/>
              <a:gd name="connsiteX4" fmla="*/ 1529484 w 5855368"/>
              <a:gd name="connsiteY4" fmla="*/ 0 h 9108415"/>
              <a:gd name="connsiteX5" fmla="*/ 5855368 w 5855368"/>
              <a:gd name="connsiteY5" fmla="*/ 9070333 h 9108415"/>
              <a:gd name="connsiteX0" fmla="*/ 6179303 w 6179303"/>
              <a:gd name="connsiteY0" fmla="*/ 9423144 h 9461226"/>
              <a:gd name="connsiteX1" fmla="*/ 3734559 w 6179303"/>
              <a:gd name="connsiteY1" fmla="*/ 8744378 h 9461226"/>
              <a:gd name="connsiteX2" fmla="*/ 1681819 w 6179303"/>
              <a:gd name="connsiteY2" fmla="*/ 6903753 h 9461226"/>
              <a:gd name="connsiteX3" fmla="*/ 332337 w 6179303"/>
              <a:gd name="connsiteY3" fmla="*/ 3936782 h 9461226"/>
              <a:gd name="connsiteX4" fmla="*/ 93987 w 6179303"/>
              <a:gd name="connsiteY4" fmla="*/ 1825959 h 9461226"/>
              <a:gd name="connsiteX5" fmla="*/ 1853419 w 6179303"/>
              <a:gd name="connsiteY5" fmla="*/ 352811 h 9461226"/>
              <a:gd name="connsiteX6" fmla="*/ 6179303 w 6179303"/>
              <a:gd name="connsiteY6" fmla="*/ 9423144 h 9461226"/>
              <a:gd name="connsiteX0" fmla="*/ 6179303 w 6179303"/>
              <a:gd name="connsiteY0" fmla="*/ 9538503 h 9576585"/>
              <a:gd name="connsiteX1" fmla="*/ 3734559 w 6179303"/>
              <a:gd name="connsiteY1" fmla="*/ 8859737 h 9576585"/>
              <a:gd name="connsiteX2" fmla="*/ 1681819 w 6179303"/>
              <a:gd name="connsiteY2" fmla="*/ 7019112 h 9576585"/>
              <a:gd name="connsiteX3" fmla="*/ 332337 w 6179303"/>
              <a:gd name="connsiteY3" fmla="*/ 4052141 h 9576585"/>
              <a:gd name="connsiteX4" fmla="*/ 93987 w 6179303"/>
              <a:gd name="connsiteY4" fmla="*/ 1941318 h 9576585"/>
              <a:gd name="connsiteX5" fmla="*/ 1791033 w 6179303"/>
              <a:gd name="connsiteY5" fmla="*/ 337936 h 9576585"/>
              <a:gd name="connsiteX6" fmla="*/ 6179303 w 6179303"/>
              <a:gd name="connsiteY6" fmla="*/ 9538503 h 9576585"/>
              <a:gd name="connsiteX0" fmla="*/ 6179303 w 6179303"/>
              <a:gd name="connsiteY0" fmla="*/ 9200567 h 9238649"/>
              <a:gd name="connsiteX1" fmla="*/ 3734559 w 6179303"/>
              <a:gd name="connsiteY1" fmla="*/ 8521801 h 9238649"/>
              <a:gd name="connsiteX2" fmla="*/ 1681819 w 6179303"/>
              <a:gd name="connsiteY2" fmla="*/ 6681176 h 9238649"/>
              <a:gd name="connsiteX3" fmla="*/ 332337 w 6179303"/>
              <a:gd name="connsiteY3" fmla="*/ 3714205 h 9238649"/>
              <a:gd name="connsiteX4" fmla="*/ 93987 w 6179303"/>
              <a:gd name="connsiteY4" fmla="*/ 1603382 h 9238649"/>
              <a:gd name="connsiteX5" fmla="*/ 1791033 w 6179303"/>
              <a:gd name="connsiteY5" fmla="*/ 0 h 9238649"/>
              <a:gd name="connsiteX6" fmla="*/ 6179303 w 6179303"/>
              <a:gd name="connsiteY6" fmla="*/ 9200567 h 9238649"/>
              <a:gd name="connsiteX0" fmla="*/ 6179303 w 6179303"/>
              <a:gd name="connsiteY0" fmla="*/ 9200567 h 9238649"/>
              <a:gd name="connsiteX1" fmla="*/ 3734559 w 6179303"/>
              <a:gd name="connsiteY1" fmla="*/ 8521801 h 9238649"/>
              <a:gd name="connsiteX2" fmla="*/ 1681819 w 6179303"/>
              <a:gd name="connsiteY2" fmla="*/ 6681176 h 9238649"/>
              <a:gd name="connsiteX3" fmla="*/ 332337 w 6179303"/>
              <a:gd name="connsiteY3" fmla="*/ 3714205 h 9238649"/>
              <a:gd name="connsiteX4" fmla="*/ 93987 w 6179303"/>
              <a:gd name="connsiteY4" fmla="*/ 1603382 h 9238649"/>
              <a:gd name="connsiteX5" fmla="*/ 1791033 w 6179303"/>
              <a:gd name="connsiteY5" fmla="*/ 0 h 9238649"/>
              <a:gd name="connsiteX6" fmla="*/ 6179303 w 6179303"/>
              <a:gd name="connsiteY6" fmla="*/ 9200567 h 9238649"/>
              <a:gd name="connsiteX0" fmla="*/ 6179303 w 6179303"/>
              <a:gd name="connsiteY0" fmla="*/ 9357871 h 9395953"/>
              <a:gd name="connsiteX1" fmla="*/ 3734559 w 6179303"/>
              <a:gd name="connsiteY1" fmla="*/ 8679105 h 9395953"/>
              <a:gd name="connsiteX2" fmla="*/ 1681819 w 6179303"/>
              <a:gd name="connsiteY2" fmla="*/ 6838480 h 9395953"/>
              <a:gd name="connsiteX3" fmla="*/ 332337 w 6179303"/>
              <a:gd name="connsiteY3" fmla="*/ 3871509 h 9395953"/>
              <a:gd name="connsiteX4" fmla="*/ 93987 w 6179303"/>
              <a:gd name="connsiteY4" fmla="*/ 1760686 h 9395953"/>
              <a:gd name="connsiteX5" fmla="*/ 2253578 w 6179303"/>
              <a:gd name="connsiteY5" fmla="*/ -1 h 9395953"/>
              <a:gd name="connsiteX6" fmla="*/ 6179303 w 6179303"/>
              <a:gd name="connsiteY6" fmla="*/ 9357871 h 9395953"/>
              <a:gd name="connsiteX0" fmla="*/ 5896933 w 5896933"/>
              <a:gd name="connsiteY0" fmla="*/ 9357872 h 9395954"/>
              <a:gd name="connsiteX1" fmla="*/ 3452189 w 5896933"/>
              <a:gd name="connsiteY1" fmla="*/ 8679106 h 9395954"/>
              <a:gd name="connsiteX2" fmla="*/ 1399449 w 5896933"/>
              <a:gd name="connsiteY2" fmla="*/ 6838481 h 9395954"/>
              <a:gd name="connsiteX3" fmla="*/ 49967 w 5896933"/>
              <a:gd name="connsiteY3" fmla="*/ 3871510 h 9395954"/>
              <a:gd name="connsiteX4" fmla="*/ 434402 w 5896933"/>
              <a:gd name="connsiteY4" fmla="*/ 1905019 h 9395954"/>
              <a:gd name="connsiteX5" fmla="*/ 1971208 w 5896933"/>
              <a:gd name="connsiteY5" fmla="*/ 0 h 9395954"/>
              <a:gd name="connsiteX6" fmla="*/ 5896933 w 5896933"/>
              <a:gd name="connsiteY6" fmla="*/ 9357872 h 9395954"/>
              <a:gd name="connsiteX0" fmla="*/ 5708479 w 5708479"/>
              <a:gd name="connsiteY0" fmla="*/ 9357872 h 9395954"/>
              <a:gd name="connsiteX1" fmla="*/ 3263735 w 5708479"/>
              <a:gd name="connsiteY1" fmla="*/ 8679106 h 9395954"/>
              <a:gd name="connsiteX2" fmla="*/ 1210995 w 5708479"/>
              <a:gd name="connsiteY2" fmla="*/ 6838481 h 9395954"/>
              <a:gd name="connsiteX3" fmla="*/ 93772 w 5708479"/>
              <a:gd name="connsiteY3" fmla="*/ 4357981 h 9395954"/>
              <a:gd name="connsiteX4" fmla="*/ 245948 w 5708479"/>
              <a:gd name="connsiteY4" fmla="*/ 1905019 h 9395954"/>
              <a:gd name="connsiteX5" fmla="*/ 1782754 w 5708479"/>
              <a:gd name="connsiteY5" fmla="*/ 0 h 9395954"/>
              <a:gd name="connsiteX6" fmla="*/ 5708479 w 5708479"/>
              <a:gd name="connsiteY6" fmla="*/ 9357872 h 9395954"/>
              <a:gd name="connsiteX0" fmla="*/ 5708479 w 5708479"/>
              <a:gd name="connsiteY0" fmla="*/ 9827103 h 9865185"/>
              <a:gd name="connsiteX1" fmla="*/ 3263735 w 5708479"/>
              <a:gd name="connsiteY1" fmla="*/ 9148337 h 9865185"/>
              <a:gd name="connsiteX2" fmla="*/ 1210995 w 5708479"/>
              <a:gd name="connsiteY2" fmla="*/ 7307712 h 9865185"/>
              <a:gd name="connsiteX3" fmla="*/ 93772 w 5708479"/>
              <a:gd name="connsiteY3" fmla="*/ 4827212 h 9865185"/>
              <a:gd name="connsiteX4" fmla="*/ 245948 w 5708479"/>
              <a:gd name="connsiteY4" fmla="*/ 2374250 h 9865185"/>
              <a:gd name="connsiteX5" fmla="*/ 2611171 w 5708479"/>
              <a:gd name="connsiteY5" fmla="*/ 1 h 9865185"/>
              <a:gd name="connsiteX6" fmla="*/ 5708479 w 5708479"/>
              <a:gd name="connsiteY6" fmla="*/ 9827103 h 98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8479" h="9865185">
                <a:moveTo>
                  <a:pt x="5708479" y="9827103"/>
                </a:moveTo>
                <a:cubicBezTo>
                  <a:pt x="5397620" y="9996894"/>
                  <a:pt x="4013316" y="9568235"/>
                  <a:pt x="3263735" y="9148337"/>
                </a:cubicBezTo>
                <a:cubicBezTo>
                  <a:pt x="2514154" y="8728439"/>
                  <a:pt x="1599470" y="7843302"/>
                  <a:pt x="1210995" y="7307712"/>
                </a:cubicBezTo>
                <a:cubicBezTo>
                  <a:pt x="822520" y="6772122"/>
                  <a:pt x="264595" y="5571676"/>
                  <a:pt x="93772" y="4827212"/>
                </a:cubicBezTo>
                <a:cubicBezTo>
                  <a:pt x="-77051" y="4082749"/>
                  <a:pt x="-7566" y="2971578"/>
                  <a:pt x="245948" y="2374250"/>
                </a:cubicBezTo>
                <a:cubicBezTo>
                  <a:pt x="499462" y="1776922"/>
                  <a:pt x="1981923" y="237314"/>
                  <a:pt x="2611171" y="1"/>
                </a:cubicBezTo>
                <a:cubicBezTo>
                  <a:pt x="2840476" y="468066"/>
                  <a:pt x="5464289" y="9283117"/>
                  <a:pt x="5708479" y="9827103"/>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p:txBody>
      </p:sp>
      <p:sp>
        <p:nvSpPr>
          <p:cNvPr id="75" name="Chord 8"/>
          <p:cNvSpPr/>
          <p:nvPr>
            <p:custDataLst>
              <p:tags r:id="rId2"/>
            </p:custDataLst>
          </p:nvPr>
        </p:nvSpPr>
        <p:spPr>
          <a:xfrm rot="6935742">
            <a:off x="6847329" y="759126"/>
            <a:ext cx="4236505" cy="6354661"/>
          </a:xfrm>
          <a:custGeom>
            <a:avLst/>
            <a:gdLst>
              <a:gd name="connsiteX0" fmla="*/ 3156793 w 4937760"/>
              <a:gd name="connsiteY0" fmla="*/ 1404193 h 1432560"/>
              <a:gd name="connsiteX1" fmla="*/ 2061017 w 4937760"/>
              <a:gd name="connsiteY1" fmla="*/ 1422718 h 1432560"/>
              <a:gd name="connsiteX2" fmla="*/ 655183 w 4937760"/>
              <a:gd name="connsiteY2" fmla="*/ 230301 h 1432560"/>
              <a:gd name="connsiteX3" fmla="*/ 2468879 w 4937760"/>
              <a:gd name="connsiteY3" fmla="*/ -1 h 1432560"/>
              <a:gd name="connsiteX4" fmla="*/ 3156793 w 4937760"/>
              <a:gd name="connsiteY4" fmla="*/ 1404193 h 1432560"/>
              <a:gd name="connsiteX0" fmla="*/ 3159279 w 3159279"/>
              <a:gd name="connsiteY0" fmla="*/ 6218747 h 6247113"/>
              <a:gd name="connsiteX1" fmla="*/ 2063503 w 3159279"/>
              <a:gd name="connsiteY1" fmla="*/ 6237272 h 6247113"/>
              <a:gd name="connsiteX2" fmla="*/ 657669 w 3159279"/>
              <a:gd name="connsiteY2" fmla="*/ 5044855 h 6247113"/>
              <a:gd name="connsiteX3" fmla="*/ 198859 w 3159279"/>
              <a:gd name="connsiteY3" fmla="*/ 0 h 6247113"/>
              <a:gd name="connsiteX4" fmla="*/ 3159279 w 3159279"/>
              <a:gd name="connsiteY4" fmla="*/ 6218747 h 6247113"/>
              <a:gd name="connsiteX0" fmla="*/ 3953146 w 3953146"/>
              <a:gd name="connsiteY0" fmla="*/ 6218747 h 6369251"/>
              <a:gd name="connsiteX1" fmla="*/ 2857370 w 3953146"/>
              <a:gd name="connsiteY1" fmla="*/ 6237272 h 6369251"/>
              <a:gd name="connsiteX2" fmla="*/ 316221 w 3953146"/>
              <a:gd name="connsiteY2" fmla="*/ 4462147 h 6369251"/>
              <a:gd name="connsiteX3" fmla="*/ 992726 w 3953146"/>
              <a:gd name="connsiteY3" fmla="*/ 0 h 6369251"/>
              <a:gd name="connsiteX4" fmla="*/ 3953146 w 3953146"/>
              <a:gd name="connsiteY4" fmla="*/ 6218747 h 6369251"/>
              <a:gd name="connsiteX0" fmla="*/ 4701123 w 4701123"/>
              <a:gd name="connsiteY0" fmla="*/ 6291258 h 6441762"/>
              <a:gd name="connsiteX1" fmla="*/ 3605347 w 4701123"/>
              <a:gd name="connsiteY1" fmla="*/ 6309783 h 6441762"/>
              <a:gd name="connsiteX2" fmla="*/ 1064198 w 4701123"/>
              <a:gd name="connsiteY2" fmla="*/ 4534658 h 6441762"/>
              <a:gd name="connsiteX3" fmla="*/ 11060 w 4701123"/>
              <a:gd name="connsiteY3" fmla="*/ 2834017 h 6441762"/>
              <a:gd name="connsiteX4" fmla="*/ 1740703 w 4701123"/>
              <a:gd name="connsiteY4" fmla="*/ 72511 h 6441762"/>
              <a:gd name="connsiteX5" fmla="*/ 4701123 w 4701123"/>
              <a:gd name="connsiteY5" fmla="*/ 6291258 h 6441762"/>
              <a:gd name="connsiteX0" fmla="*/ 4700845 w 4700845"/>
              <a:gd name="connsiteY0" fmla="*/ 6291258 h 6361630"/>
              <a:gd name="connsiteX1" fmla="*/ 3605069 w 4700845"/>
              <a:gd name="connsiteY1" fmla="*/ 6309783 h 6361630"/>
              <a:gd name="connsiteX2" fmla="*/ 1086512 w 4700845"/>
              <a:gd name="connsiteY2" fmla="*/ 5616594 h 6361630"/>
              <a:gd name="connsiteX3" fmla="*/ 10782 w 4700845"/>
              <a:gd name="connsiteY3" fmla="*/ 2834017 h 6361630"/>
              <a:gd name="connsiteX4" fmla="*/ 1740425 w 4700845"/>
              <a:gd name="connsiteY4" fmla="*/ 72511 h 6361630"/>
              <a:gd name="connsiteX5" fmla="*/ 4700845 w 4700845"/>
              <a:gd name="connsiteY5" fmla="*/ 6291258 h 6361630"/>
              <a:gd name="connsiteX0" fmla="*/ 4700845 w 4700845"/>
              <a:gd name="connsiteY0" fmla="*/ 6291258 h 6656685"/>
              <a:gd name="connsiteX1" fmla="*/ 3931254 w 4700845"/>
              <a:gd name="connsiteY1" fmla="*/ 6637950 h 6656685"/>
              <a:gd name="connsiteX2" fmla="*/ 1086512 w 4700845"/>
              <a:gd name="connsiteY2" fmla="*/ 5616594 h 6656685"/>
              <a:gd name="connsiteX3" fmla="*/ 10782 w 4700845"/>
              <a:gd name="connsiteY3" fmla="*/ 2834017 h 6656685"/>
              <a:gd name="connsiteX4" fmla="*/ 1740425 w 4700845"/>
              <a:gd name="connsiteY4" fmla="*/ 72511 h 6656685"/>
              <a:gd name="connsiteX5" fmla="*/ 4700845 w 4700845"/>
              <a:gd name="connsiteY5" fmla="*/ 6291258 h 6656685"/>
              <a:gd name="connsiteX0" fmla="*/ 5069931 w 5069931"/>
              <a:gd name="connsiteY0" fmla="*/ 7038230 h 7041300"/>
              <a:gd name="connsiteX1" fmla="*/ 3931254 w 5069931"/>
              <a:gd name="connsiteY1" fmla="*/ 6637950 h 7041300"/>
              <a:gd name="connsiteX2" fmla="*/ 1086512 w 5069931"/>
              <a:gd name="connsiteY2" fmla="*/ 5616594 h 7041300"/>
              <a:gd name="connsiteX3" fmla="*/ 10782 w 5069931"/>
              <a:gd name="connsiteY3" fmla="*/ 2834017 h 7041300"/>
              <a:gd name="connsiteX4" fmla="*/ 1740425 w 5069931"/>
              <a:gd name="connsiteY4" fmla="*/ 72511 h 7041300"/>
              <a:gd name="connsiteX5" fmla="*/ 5069931 w 5069931"/>
              <a:gd name="connsiteY5" fmla="*/ 7038230 h 7041300"/>
              <a:gd name="connsiteX0" fmla="*/ 5069931 w 5069931"/>
              <a:gd name="connsiteY0" fmla="*/ 7038230 h 7138829"/>
              <a:gd name="connsiteX1" fmla="*/ 2965908 w 5069931"/>
              <a:gd name="connsiteY1" fmla="*/ 7021518 h 7138829"/>
              <a:gd name="connsiteX2" fmla="*/ 1086512 w 5069931"/>
              <a:gd name="connsiteY2" fmla="*/ 5616594 h 7138829"/>
              <a:gd name="connsiteX3" fmla="*/ 10782 w 5069931"/>
              <a:gd name="connsiteY3" fmla="*/ 2834017 h 7138829"/>
              <a:gd name="connsiteX4" fmla="*/ 1740425 w 5069931"/>
              <a:gd name="connsiteY4" fmla="*/ 72511 h 7138829"/>
              <a:gd name="connsiteX5" fmla="*/ 5069931 w 5069931"/>
              <a:gd name="connsiteY5" fmla="*/ 7038230 h 7138829"/>
              <a:gd name="connsiteX0" fmla="*/ 5069931 w 5069931"/>
              <a:gd name="connsiteY0" fmla="*/ 7038230 h 7138829"/>
              <a:gd name="connsiteX1" fmla="*/ 2965908 w 5069931"/>
              <a:gd name="connsiteY1" fmla="*/ 7021518 h 7138829"/>
              <a:gd name="connsiteX2" fmla="*/ 1086512 w 5069931"/>
              <a:gd name="connsiteY2" fmla="*/ 5616594 h 7138829"/>
              <a:gd name="connsiteX3" fmla="*/ 10782 w 5069931"/>
              <a:gd name="connsiteY3" fmla="*/ 2834017 h 7138829"/>
              <a:gd name="connsiteX4" fmla="*/ 1740425 w 5069931"/>
              <a:gd name="connsiteY4" fmla="*/ 72511 h 7138829"/>
              <a:gd name="connsiteX5" fmla="*/ 5069931 w 5069931"/>
              <a:gd name="connsiteY5" fmla="*/ 7038230 h 7138829"/>
              <a:gd name="connsiteX0" fmla="*/ 5069931 w 5069931"/>
              <a:gd name="connsiteY0" fmla="*/ 6965719 h 7066318"/>
              <a:gd name="connsiteX1" fmla="*/ 2965908 w 5069931"/>
              <a:gd name="connsiteY1" fmla="*/ 6949007 h 7066318"/>
              <a:gd name="connsiteX2" fmla="*/ 1086512 w 5069931"/>
              <a:gd name="connsiteY2" fmla="*/ 5544083 h 7066318"/>
              <a:gd name="connsiteX3" fmla="*/ 10782 w 5069931"/>
              <a:gd name="connsiteY3" fmla="*/ 2761506 h 7066318"/>
              <a:gd name="connsiteX4" fmla="*/ 1740425 w 5069931"/>
              <a:gd name="connsiteY4" fmla="*/ 0 h 7066318"/>
              <a:gd name="connsiteX5" fmla="*/ 5069931 w 5069931"/>
              <a:gd name="connsiteY5" fmla="*/ 6965719 h 7066318"/>
              <a:gd name="connsiteX0" fmla="*/ 5069931 w 5069931"/>
              <a:gd name="connsiteY0" fmla="*/ 6965719 h 7048473"/>
              <a:gd name="connsiteX1" fmla="*/ 2965908 w 5069931"/>
              <a:gd name="connsiteY1" fmla="*/ 6949007 h 7048473"/>
              <a:gd name="connsiteX2" fmla="*/ 1086512 w 5069931"/>
              <a:gd name="connsiteY2" fmla="*/ 5544083 h 7048473"/>
              <a:gd name="connsiteX3" fmla="*/ 10782 w 5069931"/>
              <a:gd name="connsiteY3" fmla="*/ 2761506 h 7048473"/>
              <a:gd name="connsiteX4" fmla="*/ 1740425 w 5069931"/>
              <a:gd name="connsiteY4" fmla="*/ 0 h 7048473"/>
              <a:gd name="connsiteX5" fmla="*/ 5069931 w 5069931"/>
              <a:gd name="connsiteY5" fmla="*/ 6965719 h 7048473"/>
              <a:gd name="connsiteX0" fmla="*/ 5069931 w 5069931"/>
              <a:gd name="connsiteY0" fmla="*/ 6965719 h 7072125"/>
              <a:gd name="connsiteX1" fmla="*/ 2965908 w 5069931"/>
              <a:gd name="connsiteY1" fmla="*/ 6949007 h 7072125"/>
              <a:gd name="connsiteX2" fmla="*/ 1086512 w 5069931"/>
              <a:gd name="connsiteY2" fmla="*/ 5544083 h 7072125"/>
              <a:gd name="connsiteX3" fmla="*/ 10782 w 5069931"/>
              <a:gd name="connsiteY3" fmla="*/ 2761506 h 7072125"/>
              <a:gd name="connsiteX4" fmla="*/ 1740425 w 5069931"/>
              <a:gd name="connsiteY4" fmla="*/ 0 h 7072125"/>
              <a:gd name="connsiteX5" fmla="*/ 5069931 w 5069931"/>
              <a:gd name="connsiteY5" fmla="*/ 6965719 h 7072125"/>
              <a:gd name="connsiteX0" fmla="*/ 5069931 w 5069931"/>
              <a:gd name="connsiteY0" fmla="*/ 6965719 h 7072125"/>
              <a:gd name="connsiteX1" fmla="*/ 2965908 w 5069931"/>
              <a:gd name="connsiteY1" fmla="*/ 6949007 h 7072125"/>
              <a:gd name="connsiteX2" fmla="*/ 1086512 w 5069931"/>
              <a:gd name="connsiteY2" fmla="*/ 5544083 h 7072125"/>
              <a:gd name="connsiteX3" fmla="*/ 10782 w 5069931"/>
              <a:gd name="connsiteY3" fmla="*/ 2761506 h 7072125"/>
              <a:gd name="connsiteX4" fmla="*/ 1740425 w 5069931"/>
              <a:gd name="connsiteY4" fmla="*/ 0 h 7072125"/>
              <a:gd name="connsiteX5" fmla="*/ 5069931 w 5069931"/>
              <a:gd name="connsiteY5" fmla="*/ 6965719 h 7072125"/>
              <a:gd name="connsiteX0" fmla="*/ 4988937 w 4988937"/>
              <a:gd name="connsiteY0" fmla="*/ 6965719 h 7072125"/>
              <a:gd name="connsiteX1" fmla="*/ 2884914 w 4988937"/>
              <a:gd name="connsiteY1" fmla="*/ 6949007 h 7072125"/>
              <a:gd name="connsiteX2" fmla="*/ 1005518 w 4988937"/>
              <a:gd name="connsiteY2" fmla="*/ 5544083 h 7072125"/>
              <a:gd name="connsiteX3" fmla="*/ 11870 w 4988937"/>
              <a:gd name="connsiteY3" fmla="*/ 2744717 h 7072125"/>
              <a:gd name="connsiteX4" fmla="*/ 1659431 w 4988937"/>
              <a:gd name="connsiteY4" fmla="*/ 0 h 7072125"/>
              <a:gd name="connsiteX5" fmla="*/ 4988937 w 4988937"/>
              <a:gd name="connsiteY5" fmla="*/ 6965719 h 7072125"/>
              <a:gd name="connsiteX0" fmla="*/ 4977067 w 4977067"/>
              <a:gd name="connsiteY0" fmla="*/ 6965719 h 7072125"/>
              <a:gd name="connsiteX1" fmla="*/ 2873044 w 4977067"/>
              <a:gd name="connsiteY1" fmla="*/ 6949007 h 7072125"/>
              <a:gd name="connsiteX2" fmla="*/ 993648 w 4977067"/>
              <a:gd name="connsiteY2" fmla="*/ 5544083 h 7072125"/>
              <a:gd name="connsiteX3" fmla="*/ 0 w 4977067"/>
              <a:gd name="connsiteY3" fmla="*/ 2744717 h 7072125"/>
              <a:gd name="connsiteX4" fmla="*/ 1647561 w 4977067"/>
              <a:gd name="connsiteY4" fmla="*/ 0 h 7072125"/>
              <a:gd name="connsiteX5" fmla="*/ 4977067 w 4977067"/>
              <a:gd name="connsiteY5" fmla="*/ 6965719 h 7072125"/>
              <a:gd name="connsiteX0" fmla="*/ 4977416 w 4977416"/>
              <a:gd name="connsiteY0" fmla="*/ 6965719 h 7072125"/>
              <a:gd name="connsiteX1" fmla="*/ 2873393 w 4977416"/>
              <a:gd name="connsiteY1" fmla="*/ 6949007 h 7072125"/>
              <a:gd name="connsiteX2" fmla="*/ 993997 w 4977416"/>
              <a:gd name="connsiteY2" fmla="*/ 5544083 h 7072125"/>
              <a:gd name="connsiteX3" fmla="*/ 349 w 4977416"/>
              <a:gd name="connsiteY3" fmla="*/ 2744717 h 7072125"/>
              <a:gd name="connsiteX4" fmla="*/ 1647910 w 4977416"/>
              <a:gd name="connsiteY4" fmla="*/ 0 h 7072125"/>
              <a:gd name="connsiteX5" fmla="*/ 4977416 w 4977416"/>
              <a:gd name="connsiteY5" fmla="*/ 6965719 h 7072125"/>
              <a:gd name="connsiteX0" fmla="*/ 5018682 w 5018682"/>
              <a:gd name="connsiteY0" fmla="*/ 6965719 h 7072125"/>
              <a:gd name="connsiteX1" fmla="*/ 2914659 w 5018682"/>
              <a:gd name="connsiteY1" fmla="*/ 6949007 h 7072125"/>
              <a:gd name="connsiteX2" fmla="*/ 1035263 w 5018682"/>
              <a:gd name="connsiteY2" fmla="*/ 5544083 h 7072125"/>
              <a:gd name="connsiteX3" fmla="*/ 41615 w 5018682"/>
              <a:gd name="connsiteY3" fmla="*/ 2744717 h 7072125"/>
              <a:gd name="connsiteX4" fmla="*/ 1689176 w 5018682"/>
              <a:gd name="connsiteY4" fmla="*/ 0 h 7072125"/>
              <a:gd name="connsiteX5" fmla="*/ 5018682 w 5018682"/>
              <a:gd name="connsiteY5" fmla="*/ 6965719 h 7072125"/>
              <a:gd name="connsiteX0" fmla="*/ 5018682 w 5018682"/>
              <a:gd name="connsiteY0" fmla="*/ 7972578 h 8078984"/>
              <a:gd name="connsiteX1" fmla="*/ 2914659 w 5018682"/>
              <a:gd name="connsiteY1" fmla="*/ 7955866 h 8078984"/>
              <a:gd name="connsiteX2" fmla="*/ 1035263 w 5018682"/>
              <a:gd name="connsiteY2" fmla="*/ 6550942 h 8078984"/>
              <a:gd name="connsiteX3" fmla="*/ 41615 w 5018682"/>
              <a:gd name="connsiteY3" fmla="*/ 3751576 h 8078984"/>
              <a:gd name="connsiteX4" fmla="*/ 1206863 w 5018682"/>
              <a:gd name="connsiteY4" fmla="*/ 0 h 8078984"/>
              <a:gd name="connsiteX5" fmla="*/ 5018682 w 5018682"/>
              <a:gd name="connsiteY5" fmla="*/ 7972578 h 8078984"/>
              <a:gd name="connsiteX0" fmla="*/ 5532747 w 5532747"/>
              <a:gd name="connsiteY0" fmla="*/ 9070333 h 9080107"/>
              <a:gd name="connsiteX1" fmla="*/ 2914659 w 5532747"/>
              <a:gd name="connsiteY1" fmla="*/ 7955866 h 9080107"/>
              <a:gd name="connsiteX2" fmla="*/ 1035263 w 5532747"/>
              <a:gd name="connsiteY2" fmla="*/ 6550942 h 9080107"/>
              <a:gd name="connsiteX3" fmla="*/ 41615 w 5532747"/>
              <a:gd name="connsiteY3" fmla="*/ 3751576 h 9080107"/>
              <a:gd name="connsiteX4" fmla="*/ 1206863 w 5532747"/>
              <a:gd name="connsiteY4" fmla="*/ 0 h 9080107"/>
              <a:gd name="connsiteX5" fmla="*/ 5532747 w 5532747"/>
              <a:gd name="connsiteY5" fmla="*/ 9070333 h 9080107"/>
              <a:gd name="connsiteX0" fmla="*/ 5532747 w 5532747"/>
              <a:gd name="connsiteY0" fmla="*/ 9070333 h 9092140"/>
              <a:gd name="connsiteX1" fmla="*/ 2914659 w 5532747"/>
              <a:gd name="connsiteY1" fmla="*/ 7955866 h 9092140"/>
              <a:gd name="connsiteX2" fmla="*/ 1035263 w 5532747"/>
              <a:gd name="connsiteY2" fmla="*/ 6550942 h 9092140"/>
              <a:gd name="connsiteX3" fmla="*/ 41615 w 5532747"/>
              <a:gd name="connsiteY3" fmla="*/ 3751576 h 9092140"/>
              <a:gd name="connsiteX4" fmla="*/ 1206863 w 5532747"/>
              <a:gd name="connsiteY4" fmla="*/ 0 h 9092140"/>
              <a:gd name="connsiteX5" fmla="*/ 5532747 w 5532747"/>
              <a:gd name="connsiteY5" fmla="*/ 9070333 h 9092140"/>
              <a:gd name="connsiteX0" fmla="*/ 5532747 w 5532747"/>
              <a:gd name="connsiteY0" fmla="*/ 9070333 h 9092140"/>
              <a:gd name="connsiteX1" fmla="*/ 2914659 w 5532747"/>
              <a:gd name="connsiteY1" fmla="*/ 7955866 h 9092140"/>
              <a:gd name="connsiteX2" fmla="*/ 1035263 w 5532747"/>
              <a:gd name="connsiteY2" fmla="*/ 6550942 h 9092140"/>
              <a:gd name="connsiteX3" fmla="*/ 41615 w 5532747"/>
              <a:gd name="connsiteY3" fmla="*/ 3751576 h 9092140"/>
              <a:gd name="connsiteX4" fmla="*/ 1206863 w 5532747"/>
              <a:gd name="connsiteY4" fmla="*/ 0 h 9092140"/>
              <a:gd name="connsiteX5" fmla="*/ 5532747 w 5532747"/>
              <a:gd name="connsiteY5" fmla="*/ 9070333 h 9092140"/>
              <a:gd name="connsiteX0" fmla="*/ 5532747 w 5532747"/>
              <a:gd name="connsiteY0" fmla="*/ 9070333 h 9108415"/>
              <a:gd name="connsiteX1" fmla="*/ 3088003 w 5532747"/>
              <a:gd name="connsiteY1" fmla="*/ 8391567 h 9108415"/>
              <a:gd name="connsiteX2" fmla="*/ 1035263 w 5532747"/>
              <a:gd name="connsiteY2" fmla="*/ 6550942 h 9108415"/>
              <a:gd name="connsiteX3" fmla="*/ 41615 w 5532747"/>
              <a:gd name="connsiteY3" fmla="*/ 3751576 h 9108415"/>
              <a:gd name="connsiteX4" fmla="*/ 1206863 w 5532747"/>
              <a:gd name="connsiteY4" fmla="*/ 0 h 9108415"/>
              <a:gd name="connsiteX5" fmla="*/ 5532747 w 5532747"/>
              <a:gd name="connsiteY5" fmla="*/ 9070333 h 9108415"/>
              <a:gd name="connsiteX0" fmla="*/ 5604659 w 5604659"/>
              <a:gd name="connsiteY0" fmla="*/ 9070333 h 9108415"/>
              <a:gd name="connsiteX1" fmla="*/ 3159915 w 5604659"/>
              <a:gd name="connsiteY1" fmla="*/ 8391567 h 9108415"/>
              <a:gd name="connsiteX2" fmla="*/ 1107175 w 5604659"/>
              <a:gd name="connsiteY2" fmla="*/ 6550942 h 9108415"/>
              <a:gd name="connsiteX3" fmla="*/ 38826 w 5604659"/>
              <a:gd name="connsiteY3" fmla="*/ 3669465 h 9108415"/>
              <a:gd name="connsiteX4" fmla="*/ 1278775 w 5604659"/>
              <a:gd name="connsiteY4" fmla="*/ 0 h 9108415"/>
              <a:gd name="connsiteX5" fmla="*/ 5604659 w 5604659"/>
              <a:gd name="connsiteY5" fmla="*/ 9070333 h 9108415"/>
              <a:gd name="connsiteX0" fmla="*/ 5575592 w 5575592"/>
              <a:gd name="connsiteY0" fmla="*/ 9070333 h 9108415"/>
              <a:gd name="connsiteX1" fmla="*/ 3130848 w 5575592"/>
              <a:gd name="connsiteY1" fmla="*/ 8391567 h 9108415"/>
              <a:gd name="connsiteX2" fmla="*/ 1078108 w 5575592"/>
              <a:gd name="connsiteY2" fmla="*/ 6550942 h 9108415"/>
              <a:gd name="connsiteX3" fmla="*/ 9759 w 5575592"/>
              <a:gd name="connsiteY3" fmla="*/ 3669465 h 9108415"/>
              <a:gd name="connsiteX4" fmla="*/ 1249708 w 5575592"/>
              <a:gd name="connsiteY4" fmla="*/ 0 h 9108415"/>
              <a:gd name="connsiteX5" fmla="*/ 5575592 w 5575592"/>
              <a:gd name="connsiteY5" fmla="*/ 9070333 h 9108415"/>
              <a:gd name="connsiteX0" fmla="*/ 5575592 w 5575592"/>
              <a:gd name="connsiteY0" fmla="*/ 9070333 h 9108415"/>
              <a:gd name="connsiteX1" fmla="*/ 3130848 w 5575592"/>
              <a:gd name="connsiteY1" fmla="*/ 8391567 h 9108415"/>
              <a:gd name="connsiteX2" fmla="*/ 1078108 w 5575592"/>
              <a:gd name="connsiteY2" fmla="*/ 6550942 h 9108415"/>
              <a:gd name="connsiteX3" fmla="*/ 9759 w 5575592"/>
              <a:gd name="connsiteY3" fmla="*/ 3669465 h 9108415"/>
              <a:gd name="connsiteX4" fmla="*/ 1249708 w 5575592"/>
              <a:gd name="connsiteY4" fmla="*/ 0 h 9108415"/>
              <a:gd name="connsiteX5" fmla="*/ 5575592 w 5575592"/>
              <a:gd name="connsiteY5" fmla="*/ 9070333 h 9108415"/>
              <a:gd name="connsiteX0" fmla="*/ 5576924 w 5576924"/>
              <a:gd name="connsiteY0" fmla="*/ 9070333 h 9108415"/>
              <a:gd name="connsiteX1" fmla="*/ 3132180 w 5576924"/>
              <a:gd name="connsiteY1" fmla="*/ 8391567 h 9108415"/>
              <a:gd name="connsiteX2" fmla="*/ 1079440 w 5576924"/>
              <a:gd name="connsiteY2" fmla="*/ 6550942 h 9108415"/>
              <a:gd name="connsiteX3" fmla="*/ 11091 w 5576924"/>
              <a:gd name="connsiteY3" fmla="*/ 3669465 h 9108415"/>
              <a:gd name="connsiteX4" fmla="*/ 1251040 w 5576924"/>
              <a:gd name="connsiteY4" fmla="*/ 0 h 9108415"/>
              <a:gd name="connsiteX5" fmla="*/ 5576924 w 5576924"/>
              <a:gd name="connsiteY5" fmla="*/ 9070333 h 9108415"/>
              <a:gd name="connsiteX0" fmla="*/ 5576924 w 5576924"/>
              <a:gd name="connsiteY0" fmla="*/ 9070333 h 9108415"/>
              <a:gd name="connsiteX1" fmla="*/ 3132180 w 5576924"/>
              <a:gd name="connsiteY1" fmla="*/ 8391567 h 9108415"/>
              <a:gd name="connsiteX2" fmla="*/ 1079440 w 5576924"/>
              <a:gd name="connsiteY2" fmla="*/ 6550942 h 9108415"/>
              <a:gd name="connsiteX3" fmla="*/ 11091 w 5576924"/>
              <a:gd name="connsiteY3" fmla="*/ 3669465 h 9108415"/>
              <a:gd name="connsiteX4" fmla="*/ 1251040 w 5576924"/>
              <a:gd name="connsiteY4" fmla="*/ 0 h 9108415"/>
              <a:gd name="connsiteX5" fmla="*/ 5576924 w 5576924"/>
              <a:gd name="connsiteY5" fmla="*/ 9070333 h 9108415"/>
              <a:gd name="connsiteX0" fmla="*/ 5855368 w 5855368"/>
              <a:gd name="connsiteY0" fmla="*/ 9070333 h 9108415"/>
              <a:gd name="connsiteX1" fmla="*/ 3410624 w 5855368"/>
              <a:gd name="connsiteY1" fmla="*/ 8391567 h 9108415"/>
              <a:gd name="connsiteX2" fmla="*/ 1357884 w 5855368"/>
              <a:gd name="connsiteY2" fmla="*/ 6550942 h 9108415"/>
              <a:gd name="connsiteX3" fmla="*/ 8402 w 5855368"/>
              <a:gd name="connsiteY3" fmla="*/ 3583971 h 9108415"/>
              <a:gd name="connsiteX4" fmla="*/ 1529484 w 5855368"/>
              <a:gd name="connsiteY4" fmla="*/ 0 h 9108415"/>
              <a:gd name="connsiteX5" fmla="*/ 5855368 w 5855368"/>
              <a:gd name="connsiteY5" fmla="*/ 9070333 h 9108415"/>
              <a:gd name="connsiteX0" fmla="*/ 6179303 w 6179303"/>
              <a:gd name="connsiteY0" fmla="*/ 9423144 h 9461226"/>
              <a:gd name="connsiteX1" fmla="*/ 3734559 w 6179303"/>
              <a:gd name="connsiteY1" fmla="*/ 8744378 h 9461226"/>
              <a:gd name="connsiteX2" fmla="*/ 1681819 w 6179303"/>
              <a:gd name="connsiteY2" fmla="*/ 6903753 h 9461226"/>
              <a:gd name="connsiteX3" fmla="*/ 332337 w 6179303"/>
              <a:gd name="connsiteY3" fmla="*/ 3936782 h 9461226"/>
              <a:gd name="connsiteX4" fmla="*/ 93987 w 6179303"/>
              <a:gd name="connsiteY4" fmla="*/ 1825959 h 9461226"/>
              <a:gd name="connsiteX5" fmla="*/ 1853419 w 6179303"/>
              <a:gd name="connsiteY5" fmla="*/ 352811 h 9461226"/>
              <a:gd name="connsiteX6" fmla="*/ 6179303 w 6179303"/>
              <a:gd name="connsiteY6" fmla="*/ 9423144 h 9461226"/>
              <a:gd name="connsiteX0" fmla="*/ 6179303 w 6179303"/>
              <a:gd name="connsiteY0" fmla="*/ 9538503 h 9576585"/>
              <a:gd name="connsiteX1" fmla="*/ 3734559 w 6179303"/>
              <a:gd name="connsiteY1" fmla="*/ 8859737 h 9576585"/>
              <a:gd name="connsiteX2" fmla="*/ 1681819 w 6179303"/>
              <a:gd name="connsiteY2" fmla="*/ 7019112 h 9576585"/>
              <a:gd name="connsiteX3" fmla="*/ 332337 w 6179303"/>
              <a:gd name="connsiteY3" fmla="*/ 4052141 h 9576585"/>
              <a:gd name="connsiteX4" fmla="*/ 93987 w 6179303"/>
              <a:gd name="connsiteY4" fmla="*/ 1941318 h 9576585"/>
              <a:gd name="connsiteX5" fmla="*/ 1791033 w 6179303"/>
              <a:gd name="connsiteY5" fmla="*/ 337936 h 9576585"/>
              <a:gd name="connsiteX6" fmla="*/ 6179303 w 6179303"/>
              <a:gd name="connsiteY6" fmla="*/ 9538503 h 9576585"/>
              <a:gd name="connsiteX0" fmla="*/ 6179303 w 6179303"/>
              <a:gd name="connsiteY0" fmla="*/ 9200567 h 9238649"/>
              <a:gd name="connsiteX1" fmla="*/ 3734559 w 6179303"/>
              <a:gd name="connsiteY1" fmla="*/ 8521801 h 9238649"/>
              <a:gd name="connsiteX2" fmla="*/ 1681819 w 6179303"/>
              <a:gd name="connsiteY2" fmla="*/ 6681176 h 9238649"/>
              <a:gd name="connsiteX3" fmla="*/ 332337 w 6179303"/>
              <a:gd name="connsiteY3" fmla="*/ 3714205 h 9238649"/>
              <a:gd name="connsiteX4" fmla="*/ 93987 w 6179303"/>
              <a:gd name="connsiteY4" fmla="*/ 1603382 h 9238649"/>
              <a:gd name="connsiteX5" fmla="*/ 1791033 w 6179303"/>
              <a:gd name="connsiteY5" fmla="*/ 0 h 9238649"/>
              <a:gd name="connsiteX6" fmla="*/ 6179303 w 6179303"/>
              <a:gd name="connsiteY6" fmla="*/ 9200567 h 9238649"/>
              <a:gd name="connsiteX0" fmla="*/ 6179303 w 6179303"/>
              <a:gd name="connsiteY0" fmla="*/ 9200567 h 9238649"/>
              <a:gd name="connsiteX1" fmla="*/ 3734559 w 6179303"/>
              <a:gd name="connsiteY1" fmla="*/ 8521801 h 9238649"/>
              <a:gd name="connsiteX2" fmla="*/ 1681819 w 6179303"/>
              <a:gd name="connsiteY2" fmla="*/ 6681176 h 9238649"/>
              <a:gd name="connsiteX3" fmla="*/ 332337 w 6179303"/>
              <a:gd name="connsiteY3" fmla="*/ 3714205 h 9238649"/>
              <a:gd name="connsiteX4" fmla="*/ 93987 w 6179303"/>
              <a:gd name="connsiteY4" fmla="*/ 1603382 h 9238649"/>
              <a:gd name="connsiteX5" fmla="*/ 1791033 w 6179303"/>
              <a:gd name="connsiteY5" fmla="*/ 0 h 9238649"/>
              <a:gd name="connsiteX6" fmla="*/ 6179303 w 6179303"/>
              <a:gd name="connsiteY6" fmla="*/ 9200567 h 9238649"/>
              <a:gd name="connsiteX0" fmla="*/ 6179303 w 6179303"/>
              <a:gd name="connsiteY0" fmla="*/ 9089666 h 9127748"/>
              <a:gd name="connsiteX1" fmla="*/ 3734559 w 6179303"/>
              <a:gd name="connsiteY1" fmla="*/ 8410900 h 9127748"/>
              <a:gd name="connsiteX2" fmla="*/ 1681819 w 6179303"/>
              <a:gd name="connsiteY2" fmla="*/ 6570275 h 9127748"/>
              <a:gd name="connsiteX3" fmla="*/ 332337 w 6179303"/>
              <a:gd name="connsiteY3" fmla="*/ 3603304 h 9127748"/>
              <a:gd name="connsiteX4" fmla="*/ 93987 w 6179303"/>
              <a:gd name="connsiteY4" fmla="*/ 1492481 h 9127748"/>
              <a:gd name="connsiteX5" fmla="*/ 1845053 w 6179303"/>
              <a:gd name="connsiteY5" fmla="*/ 0 h 9127748"/>
              <a:gd name="connsiteX6" fmla="*/ 6179303 w 6179303"/>
              <a:gd name="connsiteY6" fmla="*/ 9089666 h 9127748"/>
              <a:gd name="connsiteX0" fmla="*/ 6179303 w 6179303"/>
              <a:gd name="connsiteY0" fmla="*/ 9089666 h 9127748"/>
              <a:gd name="connsiteX1" fmla="*/ 3734559 w 6179303"/>
              <a:gd name="connsiteY1" fmla="*/ 8410900 h 9127748"/>
              <a:gd name="connsiteX2" fmla="*/ 1681819 w 6179303"/>
              <a:gd name="connsiteY2" fmla="*/ 6570275 h 9127748"/>
              <a:gd name="connsiteX3" fmla="*/ 332337 w 6179303"/>
              <a:gd name="connsiteY3" fmla="*/ 3603304 h 9127748"/>
              <a:gd name="connsiteX4" fmla="*/ 93987 w 6179303"/>
              <a:gd name="connsiteY4" fmla="*/ 1492481 h 9127748"/>
              <a:gd name="connsiteX5" fmla="*/ 1845053 w 6179303"/>
              <a:gd name="connsiteY5" fmla="*/ 0 h 9127748"/>
              <a:gd name="connsiteX6" fmla="*/ 6179303 w 6179303"/>
              <a:gd name="connsiteY6" fmla="*/ 9089666 h 9127748"/>
              <a:gd name="connsiteX0" fmla="*/ 6179303 w 6179303"/>
              <a:gd name="connsiteY0" fmla="*/ 9077343 h 9115425"/>
              <a:gd name="connsiteX1" fmla="*/ 3734559 w 6179303"/>
              <a:gd name="connsiteY1" fmla="*/ 8398577 h 9115425"/>
              <a:gd name="connsiteX2" fmla="*/ 1681819 w 6179303"/>
              <a:gd name="connsiteY2" fmla="*/ 6557952 h 9115425"/>
              <a:gd name="connsiteX3" fmla="*/ 332337 w 6179303"/>
              <a:gd name="connsiteY3" fmla="*/ 3590981 h 9115425"/>
              <a:gd name="connsiteX4" fmla="*/ 93987 w 6179303"/>
              <a:gd name="connsiteY4" fmla="*/ 1480158 h 9115425"/>
              <a:gd name="connsiteX5" fmla="*/ 1851056 w 6179303"/>
              <a:gd name="connsiteY5" fmla="*/ 0 h 9115425"/>
              <a:gd name="connsiteX6" fmla="*/ 6179303 w 6179303"/>
              <a:gd name="connsiteY6" fmla="*/ 9077343 h 911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9303" h="9115425">
                <a:moveTo>
                  <a:pt x="6179303" y="9077343"/>
                </a:moveTo>
                <a:cubicBezTo>
                  <a:pt x="5868444" y="9247134"/>
                  <a:pt x="4484140" y="8818475"/>
                  <a:pt x="3734559" y="8398577"/>
                </a:cubicBezTo>
                <a:cubicBezTo>
                  <a:pt x="2984978" y="7978679"/>
                  <a:pt x="2070294" y="7093542"/>
                  <a:pt x="1681819" y="6557952"/>
                </a:cubicBezTo>
                <a:cubicBezTo>
                  <a:pt x="1293344" y="6022362"/>
                  <a:pt x="503160" y="4335445"/>
                  <a:pt x="332337" y="3590981"/>
                </a:cubicBezTo>
                <a:cubicBezTo>
                  <a:pt x="161514" y="2846518"/>
                  <a:pt x="-159527" y="2077486"/>
                  <a:pt x="93987" y="1480158"/>
                </a:cubicBezTo>
                <a:cubicBezTo>
                  <a:pt x="347501" y="882830"/>
                  <a:pt x="1158634" y="297373"/>
                  <a:pt x="1851056" y="0"/>
                </a:cubicBezTo>
                <a:cubicBezTo>
                  <a:pt x="2080361" y="468065"/>
                  <a:pt x="5935113" y="8533357"/>
                  <a:pt x="6179303" y="907734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p:txBody>
      </p:sp>
      <p:sp>
        <p:nvSpPr>
          <p:cNvPr id="5" name="Rectangle 4"/>
          <p:cNvSpPr/>
          <p:nvPr>
            <p:custDataLst>
              <p:tags r:id="rId3"/>
            </p:custDataLst>
          </p:nvPr>
        </p:nvSpPr>
        <p:spPr>
          <a:xfrm>
            <a:off x="829829" y="445795"/>
            <a:ext cx="6584307" cy="646331"/>
          </a:xfrm>
          <a:prstGeom prst="rect">
            <a:avLst/>
          </a:prstGeom>
        </p:spPr>
        <p:txBody>
          <a:bodyPr wrap="square">
            <a:spAutoFit/>
          </a:bodyPr>
          <a:lstStyle/>
          <a:p>
            <a:r>
              <a:rPr lang="fr-CA" sz="3600" b="1" dirty="0">
                <a:solidFill>
                  <a:srgbClr val="005A9B"/>
                </a:solidFill>
                <a:ea typeface="Arial Unicode MS" panose="020B0604020202020204" pitchFamily="34" charset="-128"/>
                <a:cs typeface="Segoe UI" panose="020B0502040204020203" pitchFamily="34" charset="0"/>
              </a:rPr>
              <a:t>Votre parcours se poursuit…</a:t>
            </a:r>
          </a:p>
        </p:txBody>
      </p:sp>
      <p:sp>
        <p:nvSpPr>
          <p:cNvPr id="10" name="Chord 8"/>
          <p:cNvSpPr/>
          <p:nvPr>
            <p:custDataLst>
              <p:tags r:id="rId4"/>
            </p:custDataLst>
          </p:nvPr>
        </p:nvSpPr>
        <p:spPr>
          <a:xfrm rot="6935742">
            <a:off x="3316581" y="229127"/>
            <a:ext cx="6695497" cy="10584072"/>
          </a:xfrm>
          <a:custGeom>
            <a:avLst/>
            <a:gdLst>
              <a:gd name="connsiteX0" fmla="*/ 3156793 w 4937760"/>
              <a:gd name="connsiteY0" fmla="*/ 1404193 h 1432560"/>
              <a:gd name="connsiteX1" fmla="*/ 2061017 w 4937760"/>
              <a:gd name="connsiteY1" fmla="*/ 1422718 h 1432560"/>
              <a:gd name="connsiteX2" fmla="*/ 655183 w 4937760"/>
              <a:gd name="connsiteY2" fmla="*/ 230301 h 1432560"/>
              <a:gd name="connsiteX3" fmla="*/ 2468879 w 4937760"/>
              <a:gd name="connsiteY3" fmla="*/ -1 h 1432560"/>
              <a:gd name="connsiteX4" fmla="*/ 3156793 w 4937760"/>
              <a:gd name="connsiteY4" fmla="*/ 1404193 h 1432560"/>
              <a:gd name="connsiteX0" fmla="*/ 3159279 w 3159279"/>
              <a:gd name="connsiteY0" fmla="*/ 6218747 h 6247113"/>
              <a:gd name="connsiteX1" fmla="*/ 2063503 w 3159279"/>
              <a:gd name="connsiteY1" fmla="*/ 6237272 h 6247113"/>
              <a:gd name="connsiteX2" fmla="*/ 657669 w 3159279"/>
              <a:gd name="connsiteY2" fmla="*/ 5044855 h 6247113"/>
              <a:gd name="connsiteX3" fmla="*/ 198859 w 3159279"/>
              <a:gd name="connsiteY3" fmla="*/ 0 h 6247113"/>
              <a:gd name="connsiteX4" fmla="*/ 3159279 w 3159279"/>
              <a:gd name="connsiteY4" fmla="*/ 6218747 h 6247113"/>
              <a:gd name="connsiteX0" fmla="*/ 3953146 w 3953146"/>
              <a:gd name="connsiteY0" fmla="*/ 6218747 h 6369251"/>
              <a:gd name="connsiteX1" fmla="*/ 2857370 w 3953146"/>
              <a:gd name="connsiteY1" fmla="*/ 6237272 h 6369251"/>
              <a:gd name="connsiteX2" fmla="*/ 316221 w 3953146"/>
              <a:gd name="connsiteY2" fmla="*/ 4462147 h 6369251"/>
              <a:gd name="connsiteX3" fmla="*/ 992726 w 3953146"/>
              <a:gd name="connsiteY3" fmla="*/ 0 h 6369251"/>
              <a:gd name="connsiteX4" fmla="*/ 3953146 w 3953146"/>
              <a:gd name="connsiteY4" fmla="*/ 6218747 h 6369251"/>
              <a:gd name="connsiteX0" fmla="*/ 4701123 w 4701123"/>
              <a:gd name="connsiteY0" fmla="*/ 6291258 h 6441762"/>
              <a:gd name="connsiteX1" fmla="*/ 3605347 w 4701123"/>
              <a:gd name="connsiteY1" fmla="*/ 6309783 h 6441762"/>
              <a:gd name="connsiteX2" fmla="*/ 1064198 w 4701123"/>
              <a:gd name="connsiteY2" fmla="*/ 4534658 h 6441762"/>
              <a:gd name="connsiteX3" fmla="*/ 11060 w 4701123"/>
              <a:gd name="connsiteY3" fmla="*/ 2834017 h 6441762"/>
              <a:gd name="connsiteX4" fmla="*/ 1740703 w 4701123"/>
              <a:gd name="connsiteY4" fmla="*/ 72511 h 6441762"/>
              <a:gd name="connsiteX5" fmla="*/ 4701123 w 4701123"/>
              <a:gd name="connsiteY5" fmla="*/ 6291258 h 6441762"/>
              <a:gd name="connsiteX0" fmla="*/ 4700845 w 4700845"/>
              <a:gd name="connsiteY0" fmla="*/ 6291258 h 6361630"/>
              <a:gd name="connsiteX1" fmla="*/ 3605069 w 4700845"/>
              <a:gd name="connsiteY1" fmla="*/ 6309783 h 6361630"/>
              <a:gd name="connsiteX2" fmla="*/ 1086512 w 4700845"/>
              <a:gd name="connsiteY2" fmla="*/ 5616594 h 6361630"/>
              <a:gd name="connsiteX3" fmla="*/ 10782 w 4700845"/>
              <a:gd name="connsiteY3" fmla="*/ 2834017 h 6361630"/>
              <a:gd name="connsiteX4" fmla="*/ 1740425 w 4700845"/>
              <a:gd name="connsiteY4" fmla="*/ 72511 h 6361630"/>
              <a:gd name="connsiteX5" fmla="*/ 4700845 w 4700845"/>
              <a:gd name="connsiteY5" fmla="*/ 6291258 h 6361630"/>
              <a:gd name="connsiteX0" fmla="*/ 4700845 w 4700845"/>
              <a:gd name="connsiteY0" fmla="*/ 6291258 h 6656685"/>
              <a:gd name="connsiteX1" fmla="*/ 3931254 w 4700845"/>
              <a:gd name="connsiteY1" fmla="*/ 6637950 h 6656685"/>
              <a:gd name="connsiteX2" fmla="*/ 1086512 w 4700845"/>
              <a:gd name="connsiteY2" fmla="*/ 5616594 h 6656685"/>
              <a:gd name="connsiteX3" fmla="*/ 10782 w 4700845"/>
              <a:gd name="connsiteY3" fmla="*/ 2834017 h 6656685"/>
              <a:gd name="connsiteX4" fmla="*/ 1740425 w 4700845"/>
              <a:gd name="connsiteY4" fmla="*/ 72511 h 6656685"/>
              <a:gd name="connsiteX5" fmla="*/ 4700845 w 4700845"/>
              <a:gd name="connsiteY5" fmla="*/ 6291258 h 6656685"/>
              <a:gd name="connsiteX0" fmla="*/ 5069931 w 5069931"/>
              <a:gd name="connsiteY0" fmla="*/ 7038230 h 7041300"/>
              <a:gd name="connsiteX1" fmla="*/ 3931254 w 5069931"/>
              <a:gd name="connsiteY1" fmla="*/ 6637950 h 7041300"/>
              <a:gd name="connsiteX2" fmla="*/ 1086512 w 5069931"/>
              <a:gd name="connsiteY2" fmla="*/ 5616594 h 7041300"/>
              <a:gd name="connsiteX3" fmla="*/ 10782 w 5069931"/>
              <a:gd name="connsiteY3" fmla="*/ 2834017 h 7041300"/>
              <a:gd name="connsiteX4" fmla="*/ 1740425 w 5069931"/>
              <a:gd name="connsiteY4" fmla="*/ 72511 h 7041300"/>
              <a:gd name="connsiteX5" fmla="*/ 5069931 w 5069931"/>
              <a:gd name="connsiteY5" fmla="*/ 7038230 h 7041300"/>
              <a:gd name="connsiteX0" fmla="*/ 5069931 w 5069931"/>
              <a:gd name="connsiteY0" fmla="*/ 7038230 h 7138829"/>
              <a:gd name="connsiteX1" fmla="*/ 2965908 w 5069931"/>
              <a:gd name="connsiteY1" fmla="*/ 7021518 h 7138829"/>
              <a:gd name="connsiteX2" fmla="*/ 1086512 w 5069931"/>
              <a:gd name="connsiteY2" fmla="*/ 5616594 h 7138829"/>
              <a:gd name="connsiteX3" fmla="*/ 10782 w 5069931"/>
              <a:gd name="connsiteY3" fmla="*/ 2834017 h 7138829"/>
              <a:gd name="connsiteX4" fmla="*/ 1740425 w 5069931"/>
              <a:gd name="connsiteY4" fmla="*/ 72511 h 7138829"/>
              <a:gd name="connsiteX5" fmla="*/ 5069931 w 5069931"/>
              <a:gd name="connsiteY5" fmla="*/ 7038230 h 7138829"/>
              <a:gd name="connsiteX0" fmla="*/ 5069931 w 5069931"/>
              <a:gd name="connsiteY0" fmla="*/ 7038230 h 7138829"/>
              <a:gd name="connsiteX1" fmla="*/ 2965908 w 5069931"/>
              <a:gd name="connsiteY1" fmla="*/ 7021518 h 7138829"/>
              <a:gd name="connsiteX2" fmla="*/ 1086512 w 5069931"/>
              <a:gd name="connsiteY2" fmla="*/ 5616594 h 7138829"/>
              <a:gd name="connsiteX3" fmla="*/ 10782 w 5069931"/>
              <a:gd name="connsiteY3" fmla="*/ 2834017 h 7138829"/>
              <a:gd name="connsiteX4" fmla="*/ 1740425 w 5069931"/>
              <a:gd name="connsiteY4" fmla="*/ 72511 h 7138829"/>
              <a:gd name="connsiteX5" fmla="*/ 5069931 w 5069931"/>
              <a:gd name="connsiteY5" fmla="*/ 7038230 h 7138829"/>
              <a:gd name="connsiteX0" fmla="*/ 5069931 w 5069931"/>
              <a:gd name="connsiteY0" fmla="*/ 6965719 h 7066318"/>
              <a:gd name="connsiteX1" fmla="*/ 2965908 w 5069931"/>
              <a:gd name="connsiteY1" fmla="*/ 6949007 h 7066318"/>
              <a:gd name="connsiteX2" fmla="*/ 1086512 w 5069931"/>
              <a:gd name="connsiteY2" fmla="*/ 5544083 h 7066318"/>
              <a:gd name="connsiteX3" fmla="*/ 10782 w 5069931"/>
              <a:gd name="connsiteY3" fmla="*/ 2761506 h 7066318"/>
              <a:gd name="connsiteX4" fmla="*/ 1740425 w 5069931"/>
              <a:gd name="connsiteY4" fmla="*/ 0 h 7066318"/>
              <a:gd name="connsiteX5" fmla="*/ 5069931 w 5069931"/>
              <a:gd name="connsiteY5" fmla="*/ 6965719 h 7066318"/>
              <a:gd name="connsiteX0" fmla="*/ 5069931 w 5069931"/>
              <a:gd name="connsiteY0" fmla="*/ 6965719 h 7048473"/>
              <a:gd name="connsiteX1" fmla="*/ 2965908 w 5069931"/>
              <a:gd name="connsiteY1" fmla="*/ 6949007 h 7048473"/>
              <a:gd name="connsiteX2" fmla="*/ 1086512 w 5069931"/>
              <a:gd name="connsiteY2" fmla="*/ 5544083 h 7048473"/>
              <a:gd name="connsiteX3" fmla="*/ 10782 w 5069931"/>
              <a:gd name="connsiteY3" fmla="*/ 2761506 h 7048473"/>
              <a:gd name="connsiteX4" fmla="*/ 1740425 w 5069931"/>
              <a:gd name="connsiteY4" fmla="*/ 0 h 7048473"/>
              <a:gd name="connsiteX5" fmla="*/ 5069931 w 5069931"/>
              <a:gd name="connsiteY5" fmla="*/ 6965719 h 7048473"/>
              <a:gd name="connsiteX0" fmla="*/ 5069931 w 5069931"/>
              <a:gd name="connsiteY0" fmla="*/ 6965719 h 7072125"/>
              <a:gd name="connsiteX1" fmla="*/ 2965908 w 5069931"/>
              <a:gd name="connsiteY1" fmla="*/ 6949007 h 7072125"/>
              <a:gd name="connsiteX2" fmla="*/ 1086512 w 5069931"/>
              <a:gd name="connsiteY2" fmla="*/ 5544083 h 7072125"/>
              <a:gd name="connsiteX3" fmla="*/ 10782 w 5069931"/>
              <a:gd name="connsiteY3" fmla="*/ 2761506 h 7072125"/>
              <a:gd name="connsiteX4" fmla="*/ 1740425 w 5069931"/>
              <a:gd name="connsiteY4" fmla="*/ 0 h 7072125"/>
              <a:gd name="connsiteX5" fmla="*/ 5069931 w 5069931"/>
              <a:gd name="connsiteY5" fmla="*/ 6965719 h 7072125"/>
              <a:gd name="connsiteX0" fmla="*/ 5069931 w 5069931"/>
              <a:gd name="connsiteY0" fmla="*/ 6965719 h 7072125"/>
              <a:gd name="connsiteX1" fmla="*/ 2965908 w 5069931"/>
              <a:gd name="connsiteY1" fmla="*/ 6949007 h 7072125"/>
              <a:gd name="connsiteX2" fmla="*/ 1086512 w 5069931"/>
              <a:gd name="connsiteY2" fmla="*/ 5544083 h 7072125"/>
              <a:gd name="connsiteX3" fmla="*/ 10782 w 5069931"/>
              <a:gd name="connsiteY3" fmla="*/ 2761506 h 7072125"/>
              <a:gd name="connsiteX4" fmla="*/ 1740425 w 5069931"/>
              <a:gd name="connsiteY4" fmla="*/ 0 h 7072125"/>
              <a:gd name="connsiteX5" fmla="*/ 5069931 w 5069931"/>
              <a:gd name="connsiteY5" fmla="*/ 6965719 h 7072125"/>
              <a:gd name="connsiteX0" fmla="*/ 4988937 w 4988937"/>
              <a:gd name="connsiteY0" fmla="*/ 6965719 h 7072125"/>
              <a:gd name="connsiteX1" fmla="*/ 2884914 w 4988937"/>
              <a:gd name="connsiteY1" fmla="*/ 6949007 h 7072125"/>
              <a:gd name="connsiteX2" fmla="*/ 1005518 w 4988937"/>
              <a:gd name="connsiteY2" fmla="*/ 5544083 h 7072125"/>
              <a:gd name="connsiteX3" fmla="*/ 11870 w 4988937"/>
              <a:gd name="connsiteY3" fmla="*/ 2744717 h 7072125"/>
              <a:gd name="connsiteX4" fmla="*/ 1659431 w 4988937"/>
              <a:gd name="connsiteY4" fmla="*/ 0 h 7072125"/>
              <a:gd name="connsiteX5" fmla="*/ 4988937 w 4988937"/>
              <a:gd name="connsiteY5" fmla="*/ 6965719 h 7072125"/>
              <a:gd name="connsiteX0" fmla="*/ 4977067 w 4977067"/>
              <a:gd name="connsiteY0" fmla="*/ 6965719 h 7072125"/>
              <a:gd name="connsiteX1" fmla="*/ 2873044 w 4977067"/>
              <a:gd name="connsiteY1" fmla="*/ 6949007 h 7072125"/>
              <a:gd name="connsiteX2" fmla="*/ 993648 w 4977067"/>
              <a:gd name="connsiteY2" fmla="*/ 5544083 h 7072125"/>
              <a:gd name="connsiteX3" fmla="*/ 0 w 4977067"/>
              <a:gd name="connsiteY3" fmla="*/ 2744717 h 7072125"/>
              <a:gd name="connsiteX4" fmla="*/ 1647561 w 4977067"/>
              <a:gd name="connsiteY4" fmla="*/ 0 h 7072125"/>
              <a:gd name="connsiteX5" fmla="*/ 4977067 w 4977067"/>
              <a:gd name="connsiteY5" fmla="*/ 6965719 h 7072125"/>
              <a:gd name="connsiteX0" fmla="*/ 4977416 w 4977416"/>
              <a:gd name="connsiteY0" fmla="*/ 6965719 h 7072125"/>
              <a:gd name="connsiteX1" fmla="*/ 2873393 w 4977416"/>
              <a:gd name="connsiteY1" fmla="*/ 6949007 h 7072125"/>
              <a:gd name="connsiteX2" fmla="*/ 993997 w 4977416"/>
              <a:gd name="connsiteY2" fmla="*/ 5544083 h 7072125"/>
              <a:gd name="connsiteX3" fmla="*/ 349 w 4977416"/>
              <a:gd name="connsiteY3" fmla="*/ 2744717 h 7072125"/>
              <a:gd name="connsiteX4" fmla="*/ 1647910 w 4977416"/>
              <a:gd name="connsiteY4" fmla="*/ 0 h 7072125"/>
              <a:gd name="connsiteX5" fmla="*/ 4977416 w 4977416"/>
              <a:gd name="connsiteY5" fmla="*/ 6965719 h 7072125"/>
              <a:gd name="connsiteX0" fmla="*/ 5018682 w 5018682"/>
              <a:gd name="connsiteY0" fmla="*/ 6965719 h 7072125"/>
              <a:gd name="connsiteX1" fmla="*/ 2914659 w 5018682"/>
              <a:gd name="connsiteY1" fmla="*/ 6949007 h 7072125"/>
              <a:gd name="connsiteX2" fmla="*/ 1035263 w 5018682"/>
              <a:gd name="connsiteY2" fmla="*/ 5544083 h 7072125"/>
              <a:gd name="connsiteX3" fmla="*/ 41615 w 5018682"/>
              <a:gd name="connsiteY3" fmla="*/ 2744717 h 7072125"/>
              <a:gd name="connsiteX4" fmla="*/ 1689176 w 5018682"/>
              <a:gd name="connsiteY4" fmla="*/ 0 h 7072125"/>
              <a:gd name="connsiteX5" fmla="*/ 5018682 w 5018682"/>
              <a:gd name="connsiteY5" fmla="*/ 6965719 h 7072125"/>
              <a:gd name="connsiteX0" fmla="*/ 5018682 w 5018682"/>
              <a:gd name="connsiteY0" fmla="*/ 7972578 h 8078984"/>
              <a:gd name="connsiteX1" fmla="*/ 2914659 w 5018682"/>
              <a:gd name="connsiteY1" fmla="*/ 7955866 h 8078984"/>
              <a:gd name="connsiteX2" fmla="*/ 1035263 w 5018682"/>
              <a:gd name="connsiteY2" fmla="*/ 6550942 h 8078984"/>
              <a:gd name="connsiteX3" fmla="*/ 41615 w 5018682"/>
              <a:gd name="connsiteY3" fmla="*/ 3751576 h 8078984"/>
              <a:gd name="connsiteX4" fmla="*/ 1206863 w 5018682"/>
              <a:gd name="connsiteY4" fmla="*/ 0 h 8078984"/>
              <a:gd name="connsiteX5" fmla="*/ 5018682 w 5018682"/>
              <a:gd name="connsiteY5" fmla="*/ 7972578 h 8078984"/>
              <a:gd name="connsiteX0" fmla="*/ 5532747 w 5532747"/>
              <a:gd name="connsiteY0" fmla="*/ 9070333 h 9080107"/>
              <a:gd name="connsiteX1" fmla="*/ 2914659 w 5532747"/>
              <a:gd name="connsiteY1" fmla="*/ 7955866 h 9080107"/>
              <a:gd name="connsiteX2" fmla="*/ 1035263 w 5532747"/>
              <a:gd name="connsiteY2" fmla="*/ 6550942 h 9080107"/>
              <a:gd name="connsiteX3" fmla="*/ 41615 w 5532747"/>
              <a:gd name="connsiteY3" fmla="*/ 3751576 h 9080107"/>
              <a:gd name="connsiteX4" fmla="*/ 1206863 w 5532747"/>
              <a:gd name="connsiteY4" fmla="*/ 0 h 9080107"/>
              <a:gd name="connsiteX5" fmla="*/ 5532747 w 5532747"/>
              <a:gd name="connsiteY5" fmla="*/ 9070333 h 9080107"/>
              <a:gd name="connsiteX0" fmla="*/ 5532747 w 5532747"/>
              <a:gd name="connsiteY0" fmla="*/ 9070333 h 9092140"/>
              <a:gd name="connsiteX1" fmla="*/ 2914659 w 5532747"/>
              <a:gd name="connsiteY1" fmla="*/ 7955866 h 9092140"/>
              <a:gd name="connsiteX2" fmla="*/ 1035263 w 5532747"/>
              <a:gd name="connsiteY2" fmla="*/ 6550942 h 9092140"/>
              <a:gd name="connsiteX3" fmla="*/ 41615 w 5532747"/>
              <a:gd name="connsiteY3" fmla="*/ 3751576 h 9092140"/>
              <a:gd name="connsiteX4" fmla="*/ 1206863 w 5532747"/>
              <a:gd name="connsiteY4" fmla="*/ 0 h 9092140"/>
              <a:gd name="connsiteX5" fmla="*/ 5532747 w 5532747"/>
              <a:gd name="connsiteY5" fmla="*/ 9070333 h 9092140"/>
              <a:gd name="connsiteX0" fmla="*/ 5532747 w 5532747"/>
              <a:gd name="connsiteY0" fmla="*/ 9070333 h 9092140"/>
              <a:gd name="connsiteX1" fmla="*/ 2914659 w 5532747"/>
              <a:gd name="connsiteY1" fmla="*/ 7955866 h 9092140"/>
              <a:gd name="connsiteX2" fmla="*/ 1035263 w 5532747"/>
              <a:gd name="connsiteY2" fmla="*/ 6550942 h 9092140"/>
              <a:gd name="connsiteX3" fmla="*/ 41615 w 5532747"/>
              <a:gd name="connsiteY3" fmla="*/ 3751576 h 9092140"/>
              <a:gd name="connsiteX4" fmla="*/ 1206863 w 5532747"/>
              <a:gd name="connsiteY4" fmla="*/ 0 h 9092140"/>
              <a:gd name="connsiteX5" fmla="*/ 5532747 w 5532747"/>
              <a:gd name="connsiteY5" fmla="*/ 9070333 h 9092140"/>
              <a:gd name="connsiteX0" fmla="*/ 5532747 w 5532747"/>
              <a:gd name="connsiteY0" fmla="*/ 9070333 h 9108415"/>
              <a:gd name="connsiteX1" fmla="*/ 3088003 w 5532747"/>
              <a:gd name="connsiteY1" fmla="*/ 8391567 h 9108415"/>
              <a:gd name="connsiteX2" fmla="*/ 1035263 w 5532747"/>
              <a:gd name="connsiteY2" fmla="*/ 6550942 h 9108415"/>
              <a:gd name="connsiteX3" fmla="*/ 41615 w 5532747"/>
              <a:gd name="connsiteY3" fmla="*/ 3751576 h 9108415"/>
              <a:gd name="connsiteX4" fmla="*/ 1206863 w 5532747"/>
              <a:gd name="connsiteY4" fmla="*/ 0 h 9108415"/>
              <a:gd name="connsiteX5" fmla="*/ 5532747 w 5532747"/>
              <a:gd name="connsiteY5" fmla="*/ 9070333 h 9108415"/>
              <a:gd name="connsiteX0" fmla="*/ 5604659 w 5604659"/>
              <a:gd name="connsiteY0" fmla="*/ 9070333 h 9108415"/>
              <a:gd name="connsiteX1" fmla="*/ 3159915 w 5604659"/>
              <a:gd name="connsiteY1" fmla="*/ 8391567 h 9108415"/>
              <a:gd name="connsiteX2" fmla="*/ 1107175 w 5604659"/>
              <a:gd name="connsiteY2" fmla="*/ 6550942 h 9108415"/>
              <a:gd name="connsiteX3" fmla="*/ 38826 w 5604659"/>
              <a:gd name="connsiteY3" fmla="*/ 3669465 h 9108415"/>
              <a:gd name="connsiteX4" fmla="*/ 1278775 w 5604659"/>
              <a:gd name="connsiteY4" fmla="*/ 0 h 9108415"/>
              <a:gd name="connsiteX5" fmla="*/ 5604659 w 5604659"/>
              <a:gd name="connsiteY5" fmla="*/ 9070333 h 9108415"/>
              <a:gd name="connsiteX0" fmla="*/ 5575592 w 5575592"/>
              <a:gd name="connsiteY0" fmla="*/ 9070333 h 9108415"/>
              <a:gd name="connsiteX1" fmla="*/ 3130848 w 5575592"/>
              <a:gd name="connsiteY1" fmla="*/ 8391567 h 9108415"/>
              <a:gd name="connsiteX2" fmla="*/ 1078108 w 5575592"/>
              <a:gd name="connsiteY2" fmla="*/ 6550942 h 9108415"/>
              <a:gd name="connsiteX3" fmla="*/ 9759 w 5575592"/>
              <a:gd name="connsiteY3" fmla="*/ 3669465 h 9108415"/>
              <a:gd name="connsiteX4" fmla="*/ 1249708 w 5575592"/>
              <a:gd name="connsiteY4" fmla="*/ 0 h 9108415"/>
              <a:gd name="connsiteX5" fmla="*/ 5575592 w 5575592"/>
              <a:gd name="connsiteY5" fmla="*/ 9070333 h 9108415"/>
              <a:gd name="connsiteX0" fmla="*/ 5575592 w 5575592"/>
              <a:gd name="connsiteY0" fmla="*/ 9070333 h 9108415"/>
              <a:gd name="connsiteX1" fmla="*/ 3130848 w 5575592"/>
              <a:gd name="connsiteY1" fmla="*/ 8391567 h 9108415"/>
              <a:gd name="connsiteX2" fmla="*/ 1078108 w 5575592"/>
              <a:gd name="connsiteY2" fmla="*/ 6550942 h 9108415"/>
              <a:gd name="connsiteX3" fmla="*/ 9759 w 5575592"/>
              <a:gd name="connsiteY3" fmla="*/ 3669465 h 9108415"/>
              <a:gd name="connsiteX4" fmla="*/ 1249708 w 5575592"/>
              <a:gd name="connsiteY4" fmla="*/ 0 h 9108415"/>
              <a:gd name="connsiteX5" fmla="*/ 5575592 w 5575592"/>
              <a:gd name="connsiteY5" fmla="*/ 9070333 h 9108415"/>
              <a:gd name="connsiteX0" fmla="*/ 5576924 w 5576924"/>
              <a:gd name="connsiteY0" fmla="*/ 9070333 h 9108415"/>
              <a:gd name="connsiteX1" fmla="*/ 3132180 w 5576924"/>
              <a:gd name="connsiteY1" fmla="*/ 8391567 h 9108415"/>
              <a:gd name="connsiteX2" fmla="*/ 1079440 w 5576924"/>
              <a:gd name="connsiteY2" fmla="*/ 6550942 h 9108415"/>
              <a:gd name="connsiteX3" fmla="*/ 11091 w 5576924"/>
              <a:gd name="connsiteY3" fmla="*/ 3669465 h 9108415"/>
              <a:gd name="connsiteX4" fmla="*/ 1251040 w 5576924"/>
              <a:gd name="connsiteY4" fmla="*/ 0 h 9108415"/>
              <a:gd name="connsiteX5" fmla="*/ 5576924 w 5576924"/>
              <a:gd name="connsiteY5" fmla="*/ 9070333 h 9108415"/>
              <a:gd name="connsiteX0" fmla="*/ 5576924 w 5576924"/>
              <a:gd name="connsiteY0" fmla="*/ 9070333 h 9108415"/>
              <a:gd name="connsiteX1" fmla="*/ 3132180 w 5576924"/>
              <a:gd name="connsiteY1" fmla="*/ 8391567 h 9108415"/>
              <a:gd name="connsiteX2" fmla="*/ 1079440 w 5576924"/>
              <a:gd name="connsiteY2" fmla="*/ 6550942 h 9108415"/>
              <a:gd name="connsiteX3" fmla="*/ 11091 w 5576924"/>
              <a:gd name="connsiteY3" fmla="*/ 3669465 h 9108415"/>
              <a:gd name="connsiteX4" fmla="*/ 1251040 w 5576924"/>
              <a:gd name="connsiteY4" fmla="*/ 0 h 9108415"/>
              <a:gd name="connsiteX5" fmla="*/ 5576924 w 5576924"/>
              <a:gd name="connsiteY5" fmla="*/ 9070333 h 9108415"/>
              <a:gd name="connsiteX0" fmla="*/ 5855368 w 5855368"/>
              <a:gd name="connsiteY0" fmla="*/ 9070333 h 9108415"/>
              <a:gd name="connsiteX1" fmla="*/ 3410624 w 5855368"/>
              <a:gd name="connsiteY1" fmla="*/ 8391567 h 9108415"/>
              <a:gd name="connsiteX2" fmla="*/ 1357884 w 5855368"/>
              <a:gd name="connsiteY2" fmla="*/ 6550942 h 9108415"/>
              <a:gd name="connsiteX3" fmla="*/ 8402 w 5855368"/>
              <a:gd name="connsiteY3" fmla="*/ 3583971 h 9108415"/>
              <a:gd name="connsiteX4" fmla="*/ 1529484 w 5855368"/>
              <a:gd name="connsiteY4" fmla="*/ 0 h 9108415"/>
              <a:gd name="connsiteX5" fmla="*/ 5855368 w 5855368"/>
              <a:gd name="connsiteY5" fmla="*/ 9070333 h 9108415"/>
              <a:gd name="connsiteX0" fmla="*/ 6179303 w 6179303"/>
              <a:gd name="connsiteY0" fmla="*/ 9423144 h 9461226"/>
              <a:gd name="connsiteX1" fmla="*/ 3734559 w 6179303"/>
              <a:gd name="connsiteY1" fmla="*/ 8744378 h 9461226"/>
              <a:gd name="connsiteX2" fmla="*/ 1681819 w 6179303"/>
              <a:gd name="connsiteY2" fmla="*/ 6903753 h 9461226"/>
              <a:gd name="connsiteX3" fmla="*/ 332337 w 6179303"/>
              <a:gd name="connsiteY3" fmla="*/ 3936782 h 9461226"/>
              <a:gd name="connsiteX4" fmla="*/ 93987 w 6179303"/>
              <a:gd name="connsiteY4" fmla="*/ 1825959 h 9461226"/>
              <a:gd name="connsiteX5" fmla="*/ 1853419 w 6179303"/>
              <a:gd name="connsiteY5" fmla="*/ 352811 h 9461226"/>
              <a:gd name="connsiteX6" fmla="*/ 6179303 w 6179303"/>
              <a:gd name="connsiteY6" fmla="*/ 9423144 h 9461226"/>
              <a:gd name="connsiteX0" fmla="*/ 6179303 w 6179303"/>
              <a:gd name="connsiteY0" fmla="*/ 9538503 h 9576585"/>
              <a:gd name="connsiteX1" fmla="*/ 3734559 w 6179303"/>
              <a:gd name="connsiteY1" fmla="*/ 8859737 h 9576585"/>
              <a:gd name="connsiteX2" fmla="*/ 1681819 w 6179303"/>
              <a:gd name="connsiteY2" fmla="*/ 7019112 h 9576585"/>
              <a:gd name="connsiteX3" fmla="*/ 332337 w 6179303"/>
              <a:gd name="connsiteY3" fmla="*/ 4052141 h 9576585"/>
              <a:gd name="connsiteX4" fmla="*/ 93987 w 6179303"/>
              <a:gd name="connsiteY4" fmla="*/ 1941318 h 9576585"/>
              <a:gd name="connsiteX5" fmla="*/ 1791033 w 6179303"/>
              <a:gd name="connsiteY5" fmla="*/ 337936 h 9576585"/>
              <a:gd name="connsiteX6" fmla="*/ 6179303 w 6179303"/>
              <a:gd name="connsiteY6" fmla="*/ 9538503 h 9576585"/>
              <a:gd name="connsiteX0" fmla="*/ 6179303 w 6179303"/>
              <a:gd name="connsiteY0" fmla="*/ 9200567 h 9238649"/>
              <a:gd name="connsiteX1" fmla="*/ 3734559 w 6179303"/>
              <a:gd name="connsiteY1" fmla="*/ 8521801 h 9238649"/>
              <a:gd name="connsiteX2" fmla="*/ 1681819 w 6179303"/>
              <a:gd name="connsiteY2" fmla="*/ 6681176 h 9238649"/>
              <a:gd name="connsiteX3" fmla="*/ 332337 w 6179303"/>
              <a:gd name="connsiteY3" fmla="*/ 3714205 h 9238649"/>
              <a:gd name="connsiteX4" fmla="*/ 93987 w 6179303"/>
              <a:gd name="connsiteY4" fmla="*/ 1603382 h 9238649"/>
              <a:gd name="connsiteX5" fmla="*/ 1791033 w 6179303"/>
              <a:gd name="connsiteY5" fmla="*/ 0 h 9238649"/>
              <a:gd name="connsiteX6" fmla="*/ 6179303 w 6179303"/>
              <a:gd name="connsiteY6" fmla="*/ 9200567 h 9238649"/>
              <a:gd name="connsiteX0" fmla="*/ 6179303 w 6179303"/>
              <a:gd name="connsiteY0" fmla="*/ 9200567 h 9238649"/>
              <a:gd name="connsiteX1" fmla="*/ 3734559 w 6179303"/>
              <a:gd name="connsiteY1" fmla="*/ 8521801 h 9238649"/>
              <a:gd name="connsiteX2" fmla="*/ 1681819 w 6179303"/>
              <a:gd name="connsiteY2" fmla="*/ 6681176 h 9238649"/>
              <a:gd name="connsiteX3" fmla="*/ 332337 w 6179303"/>
              <a:gd name="connsiteY3" fmla="*/ 3714205 h 9238649"/>
              <a:gd name="connsiteX4" fmla="*/ 93987 w 6179303"/>
              <a:gd name="connsiteY4" fmla="*/ 1603382 h 9238649"/>
              <a:gd name="connsiteX5" fmla="*/ 1791033 w 6179303"/>
              <a:gd name="connsiteY5" fmla="*/ 0 h 9238649"/>
              <a:gd name="connsiteX6" fmla="*/ 6179303 w 6179303"/>
              <a:gd name="connsiteY6" fmla="*/ 9200567 h 9238649"/>
              <a:gd name="connsiteX0" fmla="*/ 6180834 w 6180834"/>
              <a:gd name="connsiteY0" fmla="*/ 9200567 h 9238649"/>
              <a:gd name="connsiteX1" fmla="*/ 3736090 w 6180834"/>
              <a:gd name="connsiteY1" fmla="*/ 8521801 h 9238649"/>
              <a:gd name="connsiteX2" fmla="*/ 1683350 w 6180834"/>
              <a:gd name="connsiteY2" fmla="*/ 6681176 h 9238649"/>
              <a:gd name="connsiteX3" fmla="*/ 333868 w 6180834"/>
              <a:gd name="connsiteY3" fmla="*/ 3714205 h 9238649"/>
              <a:gd name="connsiteX4" fmla="*/ 93667 w 6180834"/>
              <a:gd name="connsiteY4" fmla="*/ 1474172 h 9238649"/>
              <a:gd name="connsiteX5" fmla="*/ 1792564 w 6180834"/>
              <a:gd name="connsiteY5" fmla="*/ 0 h 9238649"/>
              <a:gd name="connsiteX6" fmla="*/ 6180834 w 6180834"/>
              <a:gd name="connsiteY6" fmla="*/ 9200567 h 9238649"/>
              <a:gd name="connsiteX0" fmla="*/ 6103919 w 6103919"/>
              <a:gd name="connsiteY0" fmla="*/ 9735611 h 9773693"/>
              <a:gd name="connsiteX1" fmla="*/ 3659175 w 6103919"/>
              <a:gd name="connsiteY1" fmla="*/ 9056845 h 9773693"/>
              <a:gd name="connsiteX2" fmla="*/ 1606435 w 6103919"/>
              <a:gd name="connsiteY2" fmla="*/ 7216220 h 9773693"/>
              <a:gd name="connsiteX3" fmla="*/ 256953 w 6103919"/>
              <a:gd name="connsiteY3" fmla="*/ 4249249 h 9773693"/>
              <a:gd name="connsiteX4" fmla="*/ 16752 w 6103919"/>
              <a:gd name="connsiteY4" fmla="*/ 2009216 h 9773693"/>
              <a:gd name="connsiteX5" fmla="*/ 648142 w 6103919"/>
              <a:gd name="connsiteY5" fmla="*/ 1196382 h 9773693"/>
              <a:gd name="connsiteX6" fmla="*/ 1715649 w 6103919"/>
              <a:gd name="connsiteY6" fmla="*/ 535044 h 9773693"/>
              <a:gd name="connsiteX7" fmla="*/ 6103919 w 6103919"/>
              <a:gd name="connsiteY7" fmla="*/ 9735611 h 9773693"/>
              <a:gd name="connsiteX0" fmla="*/ 6244271 w 6244271"/>
              <a:gd name="connsiteY0" fmla="*/ 9779645 h 9817727"/>
              <a:gd name="connsiteX1" fmla="*/ 3799527 w 6244271"/>
              <a:gd name="connsiteY1" fmla="*/ 9100879 h 9817727"/>
              <a:gd name="connsiteX2" fmla="*/ 1746787 w 6244271"/>
              <a:gd name="connsiteY2" fmla="*/ 7260254 h 9817727"/>
              <a:gd name="connsiteX3" fmla="*/ 397305 w 6244271"/>
              <a:gd name="connsiteY3" fmla="*/ 4293283 h 9817727"/>
              <a:gd name="connsiteX4" fmla="*/ 157104 w 6244271"/>
              <a:gd name="connsiteY4" fmla="*/ 2053250 h 9817727"/>
              <a:gd name="connsiteX5" fmla="*/ 101942 w 6244271"/>
              <a:gd name="connsiteY5" fmla="*/ 1018884 h 9817727"/>
              <a:gd name="connsiteX6" fmla="*/ 1856001 w 6244271"/>
              <a:gd name="connsiteY6" fmla="*/ 579078 h 9817727"/>
              <a:gd name="connsiteX7" fmla="*/ 6244271 w 6244271"/>
              <a:gd name="connsiteY7" fmla="*/ 9779645 h 9817727"/>
              <a:gd name="connsiteX0" fmla="*/ 6244271 w 6244271"/>
              <a:gd name="connsiteY0" fmla="*/ 9792279 h 9830361"/>
              <a:gd name="connsiteX1" fmla="*/ 3799527 w 6244271"/>
              <a:gd name="connsiteY1" fmla="*/ 9113513 h 9830361"/>
              <a:gd name="connsiteX2" fmla="*/ 1746787 w 6244271"/>
              <a:gd name="connsiteY2" fmla="*/ 7272888 h 9830361"/>
              <a:gd name="connsiteX3" fmla="*/ 397305 w 6244271"/>
              <a:gd name="connsiteY3" fmla="*/ 4305917 h 9830361"/>
              <a:gd name="connsiteX4" fmla="*/ 157104 w 6244271"/>
              <a:gd name="connsiteY4" fmla="*/ 2065884 h 9830361"/>
              <a:gd name="connsiteX5" fmla="*/ 101942 w 6244271"/>
              <a:gd name="connsiteY5" fmla="*/ 1031518 h 9830361"/>
              <a:gd name="connsiteX6" fmla="*/ 1856001 w 6244271"/>
              <a:gd name="connsiteY6" fmla="*/ 591712 h 9830361"/>
              <a:gd name="connsiteX7" fmla="*/ 6244271 w 6244271"/>
              <a:gd name="connsiteY7" fmla="*/ 9792279 h 9830361"/>
              <a:gd name="connsiteX0" fmla="*/ 6244271 w 6244271"/>
              <a:gd name="connsiteY0" fmla="*/ 10157736 h 10195818"/>
              <a:gd name="connsiteX1" fmla="*/ 3799527 w 6244271"/>
              <a:gd name="connsiteY1" fmla="*/ 9478970 h 10195818"/>
              <a:gd name="connsiteX2" fmla="*/ 1746787 w 6244271"/>
              <a:gd name="connsiteY2" fmla="*/ 7638345 h 10195818"/>
              <a:gd name="connsiteX3" fmla="*/ 397305 w 6244271"/>
              <a:gd name="connsiteY3" fmla="*/ 4671374 h 10195818"/>
              <a:gd name="connsiteX4" fmla="*/ 157104 w 6244271"/>
              <a:gd name="connsiteY4" fmla="*/ 2431341 h 10195818"/>
              <a:gd name="connsiteX5" fmla="*/ 101942 w 6244271"/>
              <a:gd name="connsiteY5" fmla="*/ 1396975 h 10195818"/>
              <a:gd name="connsiteX6" fmla="*/ 1629510 w 6244271"/>
              <a:gd name="connsiteY6" fmla="*/ 505248 h 10195818"/>
              <a:gd name="connsiteX7" fmla="*/ 6244271 w 6244271"/>
              <a:gd name="connsiteY7" fmla="*/ 10157736 h 10195818"/>
              <a:gd name="connsiteX0" fmla="*/ 6244271 w 6244271"/>
              <a:gd name="connsiteY0" fmla="*/ 9652488 h 9690570"/>
              <a:gd name="connsiteX1" fmla="*/ 3799527 w 6244271"/>
              <a:gd name="connsiteY1" fmla="*/ 8973722 h 9690570"/>
              <a:gd name="connsiteX2" fmla="*/ 1746787 w 6244271"/>
              <a:gd name="connsiteY2" fmla="*/ 7133097 h 9690570"/>
              <a:gd name="connsiteX3" fmla="*/ 397305 w 6244271"/>
              <a:gd name="connsiteY3" fmla="*/ 4166126 h 9690570"/>
              <a:gd name="connsiteX4" fmla="*/ 157104 w 6244271"/>
              <a:gd name="connsiteY4" fmla="*/ 1926093 h 9690570"/>
              <a:gd name="connsiteX5" fmla="*/ 101942 w 6244271"/>
              <a:gd name="connsiteY5" fmla="*/ 891727 h 9690570"/>
              <a:gd name="connsiteX6" fmla="*/ 1629510 w 6244271"/>
              <a:gd name="connsiteY6" fmla="*/ 0 h 9690570"/>
              <a:gd name="connsiteX7" fmla="*/ 6244271 w 6244271"/>
              <a:gd name="connsiteY7" fmla="*/ 9652488 h 9690570"/>
              <a:gd name="connsiteX0" fmla="*/ 6244271 w 6244271"/>
              <a:gd name="connsiteY0" fmla="*/ 9990798 h 10028880"/>
              <a:gd name="connsiteX1" fmla="*/ 3799527 w 6244271"/>
              <a:gd name="connsiteY1" fmla="*/ 9312032 h 10028880"/>
              <a:gd name="connsiteX2" fmla="*/ 1746787 w 6244271"/>
              <a:gd name="connsiteY2" fmla="*/ 7471407 h 10028880"/>
              <a:gd name="connsiteX3" fmla="*/ 397305 w 6244271"/>
              <a:gd name="connsiteY3" fmla="*/ 4504436 h 10028880"/>
              <a:gd name="connsiteX4" fmla="*/ 157104 w 6244271"/>
              <a:gd name="connsiteY4" fmla="*/ 2264403 h 10028880"/>
              <a:gd name="connsiteX5" fmla="*/ 101942 w 6244271"/>
              <a:gd name="connsiteY5" fmla="*/ 1230037 h 10028880"/>
              <a:gd name="connsiteX6" fmla="*/ 1437430 w 6244271"/>
              <a:gd name="connsiteY6" fmla="*/ 0 h 10028880"/>
              <a:gd name="connsiteX7" fmla="*/ 6244271 w 6244271"/>
              <a:gd name="connsiteY7" fmla="*/ 9990798 h 10028880"/>
              <a:gd name="connsiteX0" fmla="*/ 6244271 w 6244271"/>
              <a:gd name="connsiteY0" fmla="*/ 9990798 h 10028880"/>
              <a:gd name="connsiteX1" fmla="*/ 3799527 w 6244271"/>
              <a:gd name="connsiteY1" fmla="*/ 9312032 h 10028880"/>
              <a:gd name="connsiteX2" fmla="*/ 1746787 w 6244271"/>
              <a:gd name="connsiteY2" fmla="*/ 7471407 h 10028880"/>
              <a:gd name="connsiteX3" fmla="*/ 397305 w 6244271"/>
              <a:gd name="connsiteY3" fmla="*/ 4504436 h 10028880"/>
              <a:gd name="connsiteX4" fmla="*/ 157104 w 6244271"/>
              <a:gd name="connsiteY4" fmla="*/ 2264403 h 10028880"/>
              <a:gd name="connsiteX5" fmla="*/ 101942 w 6244271"/>
              <a:gd name="connsiteY5" fmla="*/ 1230037 h 10028880"/>
              <a:gd name="connsiteX6" fmla="*/ 1437430 w 6244271"/>
              <a:gd name="connsiteY6" fmla="*/ 0 h 10028880"/>
              <a:gd name="connsiteX7" fmla="*/ 6244271 w 6244271"/>
              <a:gd name="connsiteY7" fmla="*/ 9990798 h 10028880"/>
              <a:gd name="connsiteX0" fmla="*/ 6305745 w 6305745"/>
              <a:gd name="connsiteY0" fmla="*/ 9990798 h 10028880"/>
              <a:gd name="connsiteX1" fmla="*/ 3861001 w 6305745"/>
              <a:gd name="connsiteY1" fmla="*/ 9312032 h 10028880"/>
              <a:gd name="connsiteX2" fmla="*/ 1808261 w 6305745"/>
              <a:gd name="connsiteY2" fmla="*/ 7471407 h 10028880"/>
              <a:gd name="connsiteX3" fmla="*/ 458779 w 6305745"/>
              <a:gd name="connsiteY3" fmla="*/ 4504436 h 10028880"/>
              <a:gd name="connsiteX4" fmla="*/ 218578 w 6305745"/>
              <a:gd name="connsiteY4" fmla="*/ 2264403 h 10028880"/>
              <a:gd name="connsiteX5" fmla="*/ 90698 w 6305745"/>
              <a:gd name="connsiteY5" fmla="*/ 994670 h 10028880"/>
              <a:gd name="connsiteX6" fmla="*/ 1498904 w 6305745"/>
              <a:gd name="connsiteY6" fmla="*/ 0 h 10028880"/>
              <a:gd name="connsiteX7" fmla="*/ 6305745 w 6305745"/>
              <a:gd name="connsiteY7" fmla="*/ 9990798 h 10028880"/>
              <a:gd name="connsiteX0" fmla="*/ 6215047 w 6215047"/>
              <a:gd name="connsiteY0" fmla="*/ 9990798 h 10028880"/>
              <a:gd name="connsiteX1" fmla="*/ 3770303 w 6215047"/>
              <a:gd name="connsiteY1" fmla="*/ 9312032 h 10028880"/>
              <a:gd name="connsiteX2" fmla="*/ 1717563 w 6215047"/>
              <a:gd name="connsiteY2" fmla="*/ 7471407 h 10028880"/>
              <a:gd name="connsiteX3" fmla="*/ 368081 w 6215047"/>
              <a:gd name="connsiteY3" fmla="*/ 4504436 h 10028880"/>
              <a:gd name="connsiteX4" fmla="*/ 127880 w 6215047"/>
              <a:gd name="connsiteY4" fmla="*/ 2264403 h 10028880"/>
              <a:gd name="connsiteX5" fmla="*/ 0 w 6215047"/>
              <a:gd name="connsiteY5" fmla="*/ 994670 h 10028880"/>
              <a:gd name="connsiteX6" fmla="*/ 1408206 w 6215047"/>
              <a:gd name="connsiteY6" fmla="*/ 0 h 10028880"/>
              <a:gd name="connsiteX7" fmla="*/ 6215047 w 6215047"/>
              <a:gd name="connsiteY7" fmla="*/ 9990798 h 10028880"/>
              <a:gd name="connsiteX0" fmla="*/ 6215047 w 6215047"/>
              <a:gd name="connsiteY0" fmla="*/ 9990798 h 10028880"/>
              <a:gd name="connsiteX1" fmla="*/ 3770303 w 6215047"/>
              <a:gd name="connsiteY1" fmla="*/ 9312032 h 10028880"/>
              <a:gd name="connsiteX2" fmla="*/ 1717563 w 6215047"/>
              <a:gd name="connsiteY2" fmla="*/ 7471407 h 10028880"/>
              <a:gd name="connsiteX3" fmla="*/ 368081 w 6215047"/>
              <a:gd name="connsiteY3" fmla="*/ 4504436 h 10028880"/>
              <a:gd name="connsiteX4" fmla="*/ 127880 w 6215047"/>
              <a:gd name="connsiteY4" fmla="*/ 2264403 h 10028880"/>
              <a:gd name="connsiteX5" fmla="*/ 0 w 6215047"/>
              <a:gd name="connsiteY5" fmla="*/ 994670 h 10028880"/>
              <a:gd name="connsiteX6" fmla="*/ 1408206 w 6215047"/>
              <a:gd name="connsiteY6" fmla="*/ 0 h 10028880"/>
              <a:gd name="connsiteX7" fmla="*/ 6215047 w 6215047"/>
              <a:gd name="connsiteY7" fmla="*/ 9990798 h 10028880"/>
              <a:gd name="connsiteX0" fmla="*/ 6103919 w 6103919"/>
              <a:gd name="connsiteY0" fmla="*/ 9990798 h 10028880"/>
              <a:gd name="connsiteX1" fmla="*/ 3659175 w 6103919"/>
              <a:gd name="connsiteY1" fmla="*/ 9312032 h 10028880"/>
              <a:gd name="connsiteX2" fmla="*/ 1606435 w 6103919"/>
              <a:gd name="connsiteY2" fmla="*/ 7471407 h 10028880"/>
              <a:gd name="connsiteX3" fmla="*/ 256953 w 6103919"/>
              <a:gd name="connsiteY3" fmla="*/ 4504436 h 10028880"/>
              <a:gd name="connsiteX4" fmla="*/ 16752 w 6103919"/>
              <a:gd name="connsiteY4" fmla="*/ 2264403 h 10028880"/>
              <a:gd name="connsiteX5" fmla="*/ 149827 w 6103919"/>
              <a:gd name="connsiteY5" fmla="*/ 1079822 h 10028880"/>
              <a:gd name="connsiteX6" fmla="*/ 1297078 w 6103919"/>
              <a:gd name="connsiteY6" fmla="*/ 0 h 10028880"/>
              <a:gd name="connsiteX7" fmla="*/ 6103919 w 6103919"/>
              <a:gd name="connsiteY7" fmla="*/ 9990798 h 10028880"/>
              <a:gd name="connsiteX0" fmla="*/ 6103919 w 6103919"/>
              <a:gd name="connsiteY0" fmla="*/ 9990798 h 10028880"/>
              <a:gd name="connsiteX1" fmla="*/ 3659175 w 6103919"/>
              <a:gd name="connsiteY1" fmla="*/ 9312032 h 10028880"/>
              <a:gd name="connsiteX2" fmla="*/ 1606435 w 6103919"/>
              <a:gd name="connsiteY2" fmla="*/ 7471407 h 10028880"/>
              <a:gd name="connsiteX3" fmla="*/ 256953 w 6103919"/>
              <a:gd name="connsiteY3" fmla="*/ 4504436 h 10028880"/>
              <a:gd name="connsiteX4" fmla="*/ 16752 w 6103919"/>
              <a:gd name="connsiteY4" fmla="*/ 2264403 h 10028880"/>
              <a:gd name="connsiteX5" fmla="*/ 149827 w 6103919"/>
              <a:gd name="connsiteY5" fmla="*/ 1079822 h 10028880"/>
              <a:gd name="connsiteX6" fmla="*/ 1297078 w 6103919"/>
              <a:gd name="connsiteY6" fmla="*/ 0 h 10028880"/>
              <a:gd name="connsiteX7" fmla="*/ 6103919 w 6103919"/>
              <a:gd name="connsiteY7" fmla="*/ 9990798 h 10028880"/>
              <a:gd name="connsiteX0" fmla="*/ 6103919 w 6103919"/>
              <a:gd name="connsiteY0" fmla="*/ 9990798 h 10028880"/>
              <a:gd name="connsiteX1" fmla="*/ 3659175 w 6103919"/>
              <a:gd name="connsiteY1" fmla="*/ 9312032 h 10028880"/>
              <a:gd name="connsiteX2" fmla="*/ 1606435 w 6103919"/>
              <a:gd name="connsiteY2" fmla="*/ 7471407 h 10028880"/>
              <a:gd name="connsiteX3" fmla="*/ 256953 w 6103919"/>
              <a:gd name="connsiteY3" fmla="*/ 4504436 h 10028880"/>
              <a:gd name="connsiteX4" fmla="*/ 16752 w 6103919"/>
              <a:gd name="connsiteY4" fmla="*/ 2264403 h 10028880"/>
              <a:gd name="connsiteX5" fmla="*/ 205780 w 6103919"/>
              <a:gd name="connsiteY5" fmla="*/ 1113063 h 10028880"/>
              <a:gd name="connsiteX6" fmla="*/ 1297078 w 6103919"/>
              <a:gd name="connsiteY6" fmla="*/ 0 h 10028880"/>
              <a:gd name="connsiteX7" fmla="*/ 6103919 w 6103919"/>
              <a:gd name="connsiteY7" fmla="*/ 9990798 h 10028880"/>
              <a:gd name="connsiteX0" fmla="*/ 6103919 w 6103919"/>
              <a:gd name="connsiteY0" fmla="*/ 9990798 h 10028880"/>
              <a:gd name="connsiteX1" fmla="*/ 3659175 w 6103919"/>
              <a:gd name="connsiteY1" fmla="*/ 9312032 h 10028880"/>
              <a:gd name="connsiteX2" fmla="*/ 1606435 w 6103919"/>
              <a:gd name="connsiteY2" fmla="*/ 7471407 h 10028880"/>
              <a:gd name="connsiteX3" fmla="*/ 256953 w 6103919"/>
              <a:gd name="connsiteY3" fmla="*/ 4504436 h 10028880"/>
              <a:gd name="connsiteX4" fmla="*/ 16752 w 6103919"/>
              <a:gd name="connsiteY4" fmla="*/ 2264403 h 10028880"/>
              <a:gd name="connsiteX5" fmla="*/ 205780 w 6103919"/>
              <a:gd name="connsiteY5" fmla="*/ 1113063 h 10028880"/>
              <a:gd name="connsiteX6" fmla="*/ 1297078 w 6103919"/>
              <a:gd name="connsiteY6" fmla="*/ 0 h 10028880"/>
              <a:gd name="connsiteX7" fmla="*/ 6103919 w 6103919"/>
              <a:gd name="connsiteY7" fmla="*/ 9990798 h 10028880"/>
              <a:gd name="connsiteX0" fmla="*/ 6087786 w 6087786"/>
              <a:gd name="connsiteY0" fmla="*/ 9990798 h 10028880"/>
              <a:gd name="connsiteX1" fmla="*/ 3643042 w 6087786"/>
              <a:gd name="connsiteY1" fmla="*/ 9312032 h 10028880"/>
              <a:gd name="connsiteX2" fmla="*/ 1590302 w 6087786"/>
              <a:gd name="connsiteY2" fmla="*/ 7471407 h 10028880"/>
              <a:gd name="connsiteX3" fmla="*/ 240820 w 6087786"/>
              <a:gd name="connsiteY3" fmla="*/ 4504436 h 10028880"/>
              <a:gd name="connsiteX4" fmla="*/ 619 w 6087786"/>
              <a:gd name="connsiteY4" fmla="*/ 2264403 h 10028880"/>
              <a:gd name="connsiteX5" fmla="*/ 97721 w 6087786"/>
              <a:gd name="connsiteY5" fmla="*/ 1297203 h 10028880"/>
              <a:gd name="connsiteX6" fmla="*/ 189647 w 6087786"/>
              <a:gd name="connsiteY6" fmla="*/ 1113063 h 10028880"/>
              <a:gd name="connsiteX7" fmla="*/ 1280945 w 6087786"/>
              <a:gd name="connsiteY7" fmla="*/ 0 h 10028880"/>
              <a:gd name="connsiteX8" fmla="*/ 6087786 w 6087786"/>
              <a:gd name="connsiteY8" fmla="*/ 9990798 h 10028880"/>
              <a:gd name="connsiteX0" fmla="*/ 6087786 w 6087786"/>
              <a:gd name="connsiteY0" fmla="*/ 9990798 h 10028880"/>
              <a:gd name="connsiteX1" fmla="*/ 3643042 w 6087786"/>
              <a:gd name="connsiteY1" fmla="*/ 9312032 h 10028880"/>
              <a:gd name="connsiteX2" fmla="*/ 1590302 w 6087786"/>
              <a:gd name="connsiteY2" fmla="*/ 7471407 h 10028880"/>
              <a:gd name="connsiteX3" fmla="*/ 240820 w 6087786"/>
              <a:gd name="connsiteY3" fmla="*/ 4504436 h 10028880"/>
              <a:gd name="connsiteX4" fmla="*/ 619 w 6087786"/>
              <a:gd name="connsiteY4" fmla="*/ 2264403 h 10028880"/>
              <a:gd name="connsiteX5" fmla="*/ 97721 w 6087786"/>
              <a:gd name="connsiteY5" fmla="*/ 1297203 h 10028880"/>
              <a:gd name="connsiteX6" fmla="*/ 171176 w 6087786"/>
              <a:gd name="connsiteY6" fmla="*/ 1011829 h 10028880"/>
              <a:gd name="connsiteX7" fmla="*/ 1280945 w 6087786"/>
              <a:gd name="connsiteY7" fmla="*/ 0 h 10028880"/>
              <a:gd name="connsiteX8" fmla="*/ 6087786 w 6087786"/>
              <a:gd name="connsiteY8" fmla="*/ 9990798 h 10028880"/>
              <a:gd name="connsiteX0" fmla="*/ 6087786 w 6087786"/>
              <a:gd name="connsiteY0" fmla="*/ 9990798 h 10028880"/>
              <a:gd name="connsiteX1" fmla="*/ 3643042 w 6087786"/>
              <a:gd name="connsiteY1" fmla="*/ 9312032 h 10028880"/>
              <a:gd name="connsiteX2" fmla="*/ 1590302 w 6087786"/>
              <a:gd name="connsiteY2" fmla="*/ 7471407 h 10028880"/>
              <a:gd name="connsiteX3" fmla="*/ 240820 w 6087786"/>
              <a:gd name="connsiteY3" fmla="*/ 4504436 h 10028880"/>
              <a:gd name="connsiteX4" fmla="*/ 619 w 6087786"/>
              <a:gd name="connsiteY4" fmla="*/ 2264403 h 10028880"/>
              <a:gd name="connsiteX5" fmla="*/ 97721 w 6087786"/>
              <a:gd name="connsiteY5" fmla="*/ 1297203 h 10028880"/>
              <a:gd name="connsiteX6" fmla="*/ 92510 w 6087786"/>
              <a:gd name="connsiteY6" fmla="*/ 889393 h 10028880"/>
              <a:gd name="connsiteX7" fmla="*/ 1280945 w 6087786"/>
              <a:gd name="connsiteY7" fmla="*/ 0 h 10028880"/>
              <a:gd name="connsiteX8" fmla="*/ 6087786 w 6087786"/>
              <a:gd name="connsiteY8" fmla="*/ 9990798 h 10028880"/>
              <a:gd name="connsiteX0" fmla="*/ 6088888 w 6088888"/>
              <a:gd name="connsiteY0" fmla="*/ 9990798 h 10028880"/>
              <a:gd name="connsiteX1" fmla="*/ 3644144 w 6088888"/>
              <a:gd name="connsiteY1" fmla="*/ 9312032 h 10028880"/>
              <a:gd name="connsiteX2" fmla="*/ 1591404 w 6088888"/>
              <a:gd name="connsiteY2" fmla="*/ 7471407 h 10028880"/>
              <a:gd name="connsiteX3" fmla="*/ 241922 w 6088888"/>
              <a:gd name="connsiteY3" fmla="*/ 4504436 h 10028880"/>
              <a:gd name="connsiteX4" fmla="*/ 1721 w 6088888"/>
              <a:gd name="connsiteY4" fmla="*/ 2264403 h 10028880"/>
              <a:gd name="connsiteX5" fmla="*/ 98823 w 6088888"/>
              <a:gd name="connsiteY5" fmla="*/ 1297203 h 10028880"/>
              <a:gd name="connsiteX6" fmla="*/ 93612 w 6088888"/>
              <a:gd name="connsiteY6" fmla="*/ 889393 h 10028880"/>
              <a:gd name="connsiteX7" fmla="*/ 1282047 w 6088888"/>
              <a:gd name="connsiteY7" fmla="*/ 0 h 10028880"/>
              <a:gd name="connsiteX8" fmla="*/ 6088888 w 6088888"/>
              <a:gd name="connsiteY8" fmla="*/ 9990798 h 10028880"/>
              <a:gd name="connsiteX0" fmla="*/ 6088888 w 6088888"/>
              <a:gd name="connsiteY0" fmla="*/ 9990798 h 10028880"/>
              <a:gd name="connsiteX1" fmla="*/ 3644144 w 6088888"/>
              <a:gd name="connsiteY1" fmla="*/ 9312032 h 10028880"/>
              <a:gd name="connsiteX2" fmla="*/ 1591404 w 6088888"/>
              <a:gd name="connsiteY2" fmla="*/ 7471407 h 10028880"/>
              <a:gd name="connsiteX3" fmla="*/ 241922 w 6088888"/>
              <a:gd name="connsiteY3" fmla="*/ 4504436 h 10028880"/>
              <a:gd name="connsiteX4" fmla="*/ 1721 w 6088888"/>
              <a:gd name="connsiteY4" fmla="*/ 2264403 h 10028880"/>
              <a:gd name="connsiteX5" fmla="*/ 98823 w 6088888"/>
              <a:gd name="connsiteY5" fmla="*/ 1297203 h 10028880"/>
              <a:gd name="connsiteX6" fmla="*/ 93612 w 6088888"/>
              <a:gd name="connsiteY6" fmla="*/ 889393 h 10028880"/>
              <a:gd name="connsiteX7" fmla="*/ 1282047 w 6088888"/>
              <a:gd name="connsiteY7" fmla="*/ 0 h 10028880"/>
              <a:gd name="connsiteX8" fmla="*/ 6088888 w 6088888"/>
              <a:gd name="connsiteY8" fmla="*/ 9990798 h 10028880"/>
              <a:gd name="connsiteX0" fmla="*/ 6087786 w 6087786"/>
              <a:gd name="connsiteY0" fmla="*/ 9990798 h 10028880"/>
              <a:gd name="connsiteX1" fmla="*/ 3643042 w 6087786"/>
              <a:gd name="connsiteY1" fmla="*/ 9312032 h 10028880"/>
              <a:gd name="connsiteX2" fmla="*/ 1590302 w 6087786"/>
              <a:gd name="connsiteY2" fmla="*/ 7471407 h 10028880"/>
              <a:gd name="connsiteX3" fmla="*/ 240820 w 6087786"/>
              <a:gd name="connsiteY3" fmla="*/ 4504436 h 10028880"/>
              <a:gd name="connsiteX4" fmla="*/ 619 w 6087786"/>
              <a:gd name="connsiteY4" fmla="*/ 2264403 h 10028880"/>
              <a:gd name="connsiteX5" fmla="*/ 97721 w 6087786"/>
              <a:gd name="connsiteY5" fmla="*/ 1297203 h 10028880"/>
              <a:gd name="connsiteX6" fmla="*/ 92510 w 6087786"/>
              <a:gd name="connsiteY6" fmla="*/ 889393 h 10028880"/>
              <a:gd name="connsiteX7" fmla="*/ 1280945 w 6087786"/>
              <a:gd name="connsiteY7" fmla="*/ 0 h 10028880"/>
              <a:gd name="connsiteX8" fmla="*/ 6087786 w 6087786"/>
              <a:gd name="connsiteY8" fmla="*/ 9990798 h 10028880"/>
              <a:gd name="connsiteX0" fmla="*/ 6217060 w 6217060"/>
              <a:gd name="connsiteY0" fmla="*/ 9990798 h 10028880"/>
              <a:gd name="connsiteX1" fmla="*/ 3772316 w 6217060"/>
              <a:gd name="connsiteY1" fmla="*/ 9312032 h 10028880"/>
              <a:gd name="connsiteX2" fmla="*/ 1719576 w 6217060"/>
              <a:gd name="connsiteY2" fmla="*/ 7471407 h 10028880"/>
              <a:gd name="connsiteX3" fmla="*/ 370094 w 6217060"/>
              <a:gd name="connsiteY3" fmla="*/ 4504436 h 10028880"/>
              <a:gd name="connsiteX4" fmla="*/ 129893 w 6217060"/>
              <a:gd name="connsiteY4" fmla="*/ 2264403 h 10028880"/>
              <a:gd name="connsiteX5" fmla="*/ 226995 w 6217060"/>
              <a:gd name="connsiteY5" fmla="*/ 1297203 h 10028880"/>
              <a:gd name="connsiteX6" fmla="*/ 22048 w 6217060"/>
              <a:gd name="connsiteY6" fmla="*/ 764908 h 10028880"/>
              <a:gd name="connsiteX7" fmla="*/ 1410219 w 6217060"/>
              <a:gd name="connsiteY7" fmla="*/ 0 h 10028880"/>
              <a:gd name="connsiteX8" fmla="*/ 6217060 w 6217060"/>
              <a:gd name="connsiteY8" fmla="*/ 9990798 h 10028880"/>
              <a:gd name="connsiteX0" fmla="*/ 6217060 w 6217060"/>
              <a:gd name="connsiteY0" fmla="*/ 9990798 h 10028880"/>
              <a:gd name="connsiteX1" fmla="*/ 3772316 w 6217060"/>
              <a:gd name="connsiteY1" fmla="*/ 9312032 h 10028880"/>
              <a:gd name="connsiteX2" fmla="*/ 1719576 w 6217060"/>
              <a:gd name="connsiteY2" fmla="*/ 7471407 h 10028880"/>
              <a:gd name="connsiteX3" fmla="*/ 370094 w 6217060"/>
              <a:gd name="connsiteY3" fmla="*/ 4504436 h 10028880"/>
              <a:gd name="connsiteX4" fmla="*/ 129893 w 6217060"/>
              <a:gd name="connsiteY4" fmla="*/ 2264403 h 10028880"/>
              <a:gd name="connsiteX5" fmla="*/ 226995 w 6217060"/>
              <a:gd name="connsiteY5" fmla="*/ 1297203 h 10028880"/>
              <a:gd name="connsiteX6" fmla="*/ 22048 w 6217060"/>
              <a:gd name="connsiteY6" fmla="*/ 764908 h 10028880"/>
              <a:gd name="connsiteX7" fmla="*/ 1410219 w 6217060"/>
              <a:gd name="connsiteY7" fmla="*/ 0 h 10028880"/>
              <a:gd name="connsiteX8" fmla="*/ 6217060 w 6217060"/>
              <a:gd name="connsiteY8" fmla="*/ 9990798 h 10028880"/>
              <a:gd name="connsiteX0" fmla="*/ 6266358 w 6266358"/>
              <a:gd name="connsiteY0" fmla="*/ 9990798 h 10028880"/>
              <a:gd name="connsiteX1" fmla="*/ 3821614 w 6266358"/>
              <a:gd name="connsiteY1" fmla="*/ 9312032 h 10028880"/>
              <a:gd name="connsiteX2" fmla="*/ 1768874 w 6266358"/>
              <a:gd name="connsiteY2" fmla="*/ 7471407 h 10028880"/>
              <a:gd name="connsiteX3" fmla="*/ 419392 w 6266358"/>
              <a:gd name="connsiteY3" fmla="*/ 4504436 h 10028880"/>
              <a:gd name="connsiteX4" fmla="*/ 179191 w 6266358"/>
              <a:gd name="connsiteY4" fmla="*/ 2264403 h 10028880"/>
              <a:gd name="connsiteX5" fmla="*/ 276293 w 6266358"/>
              <a:gd name="connsiteY5" fmla="*/ 1297203 h 10028880"/>
              <a:gd name="connsiteX6" fmla="*/ 19633 w 6266358"/>
              <a:gd name="connsiteY6" fmla="*/ 719628 h 10028880"/>
              <a:gd name="connsiteX7" fmla="*/ 1459517 w 6266358"/>
              <a:gd name="connsiteY7" fmla="*/ 0 h 10028880"/>
              <a:gd name="connsiteX8" fmla="*/ 6266358 w 6266358"/>
              <a:gd name="connsiteY8" fmla="*/ 9990798 h 10028880"/>
              <a:gd name="connsiteX0" fmla="*/ 6266358 w 6266358"/>
              <a:gd name="connsiteY0" fmla="*/ 9990798 h 10028880"/>
              <a:gd name="connsiteX1" fmla="*/ 3821614 w 6266358"/>
              <a:gd name="connsiteY1" fmla="*/ 9312032 h 10028880"/>
              <a:gd name="connsiteX2" fmla="*/ 1768874 w 6266358"/>
              <a:gd name="connsiteY2" fmla="*/ 7471407 h 10028880"/>
              <a:gd name="connsiteX3" fmla="*/ 419392 w 6266358"/>
              <a:gd name="connsiteY3" fmla="*/ 4504436 h 10028880"/>
              <a:gd name="connsiteX4" fmla="*/ 179191 w 6266358"/>
              <a:gd name="connsiteY4" fmla="*/ 2264403 h 10028880"/>
              <a:gd name="connsiteX5" fmla="*/ 276293 w 6266358"/>
              <a:gd name="connsiteY5" fmla="*/ 1297203 h 10028880"/>
              <a:gd name="connsiteX6" fmla="*/ 19633 w 6266358"/>
              <a:gd name="connsiteY6" fmla="*/ 719628 h 10028880"/>
              <a:gd name="connsiteX7" fmla="*/ 1459517 w 6266358"/>
              <a:gd name="connsiteY7" fmla="*/ 0 h 10028880"/>
              <a:gd name="connsiteX8" fmla="*/ 6266358 w 6266358"/>
              <a:gd name="connsiteY8" fmla="*/ 9990798 h 10028880"/>
              <a:gd name="connsiteX0" fmla="*/ 6272607 w 6272607"/>
              <a:gd name="connsiteY0" fmla="*/ 9990798 h 10028880"/>
              <a:gd name="connsiteX1" fmla="*/ 3827863 w 6272607"/>
              <a:gd name="connsiteY1" fmla="*/ 9312032 h 10028880"/>
              <a:gd name="connsiteX2" fmla="*/ 1775123 w 6272607"/>
              <a:gd name="connsiteY2" fmla="*/ 7471407 h 10028880"/>
              <a:gd name="connsiteX3" fmla="*/ 425641 w 6272607"/>
              <a:gd name="connsiteY3" fmla="*/ 4504436 h 10028880"/>
              <a:gd name="connsiteX4" fmla="*/ 185440 w 6272607"/>
              <a:gd name="connsiteY4" fmla="*/ 2264403 h 10028880"/>
              <a:gd name="connsiteX5" fmla="*/ 168586 w 6272607"/>
              <a:gd name="connsiteY5" fmla="*/ 1351790 h 10028880"/>
              <a:gd name="connsiteX6" fmla="*/ 25882 w 6272607"/>
              <a:gd name="connsiteY6" fmla="*/ 719628 h 10028880"/>
              <a:gd name="connsiteX7" fmla="*/ 1465766 w 6272607"/>
              <a:gd name="connsiteY7" fmla="*/ 0 h 10028880"/>
              <a:gd name="connsiteX8" fmla="*/ 6272607 w 6272607"/>
              <a:gd name="connsiteY8" fmla="*/ 9990798 h 10028880"/>
              <a:gd name="connsiteX0" fmla="*/ 6336212 w 6336212"/>
              <a:gd name="connsiteY0" fmla="*/ 9990798 h 10028880"/>
              <a:gd name="connsiteX1" fmla="*/ 3891468 w 6336212"/>
              <a:gd name="connsiteY1" fmla="*/ 9312032 h 10028880"/>
              <a:gd name="connsiteX2" fmla="*/ 1838728 w 6336212"/>
              <a:gd name="connsiteY2" fmla="*/ 7471407 h 10028880"/>
              <a:gd name="connsiteX3" fmla="*/ 489246 w 6336212"/>
              <a:gd name="connsiteY3" fmla="*/ 4504436 h 10028880"/>
              <a:gd name="connsiteX4" fmla="*/ 249045 w 6336212"/>
              <a:gd name="connsiteY4" fmla="*/ 2264403 h 10028880"/>
              <a:gd name="connsiteX5" fmla="*/ 232191 w 6336212"/>
              <a:gd name="connsiteY5" fmla="*/ 1351790 h 10028880"/>
              <a:gd name="connsiteX6" fmla="*/ 89487 w 6336212"/>
              <a:gd name="connsiteY6" fmla="*/ 719628 h 10028880"/>
              <a:gd name="connsiteX7" fmla="*/ 1529371 w 6336212"/>
              <a:gd name="connsiteY7" fmla="*/ 0 h 10028880"/>
              <a:gd name="connsiteX8" fmla="*/ 6336212 w 6336212"/>
              <a:gd name="connsiteY8" fmla="*/ 9990798 h 10028880"/>
              <a:gd name="connsiteX0" fmla="*/ 6336212 w 6336212"/>
              <a:gd name="connsiteY0" fmla="*/ 9990798 h 10028880"/>
              <a:gd name="connsiteX1" fmla="*/ 3891468 w 6336212"/>
              <a:gd name="connsiteY1" fmla="*/ 9312032 h 10028880"/>
              <a:gd name="connsiteX2" fmla="*/ 1838728 w 6336212"/>
              <a:gd name="connsiteY2" fmla="*/ 7471407 h 10028880"/>
              <a:gd name="connsiteX3" fmla="*/ 489246 w 6336212"/>
              <a:gd name="connsiteY3" fmla="*/ 4504436 h 10028880"/>
              <a:gd name="connsiteX4" fmla="*/ 249045 w 6336212"/>
              <a:gd name="connsiteY4" fmla="*/ 2264403 h 10028880"/>
              <a:gd name="connsiteX5" fmla="*/ 232191 w 6336212"/>
              <a:gd name="connsiteY5" fmla="*/ 1351790 h 10028880"/>
              <a:gd name="connsiteX6" fmla="*/ 89487 w 6336212"/>
              <a:gd name="connsiteY6" fmla="*/ 719628 h 10028880"/>
              <a:gd name="connsiteX7" fmla="*/ 1529371 w 6336212"/>
              <a:gd name="connsiteY7" fmla="*/ 0 h 10028880"/>
              <a:gd name="connsiteX8" fmla="*/ 6336212 w 6336212"/>
              <a:gd name="connsiteY8" fmla="*/ 9990798 h 10028880"/>
              <a:gd name="connsiteX0" fmla="*/ 6335626 w 6335626"/>
              <a:gd name="connsiteY0" fmla="*/ 9990798 h 10028880"/>
              <a:gd name="connsiteX1" fmla="*/ 3890882 w 6335626"/>
              <a:gd name="connsiteY1" fmla="*/ 9312032 h 10028880"/>
              <a:gd name="connsiteX2" fmla="*/ 1838142 w 6335626"/>
              <a:gd name="connsiteY2" fmla="*/ 7471407 h 10028880"/>
              <a:gd name="connsiteX3" fmla="*/ 488660 w 6335626"/>
              <a:gd name="connsiteY3" fmla="*/ 4504436 h 10028880"/>
              <a:gd name="connsiteX4" fmla="*/ 248459 w 6335626"/>
              <a:gd name="connsiteY4" fmla="*/ 2264403 h 10028880"/>
              <a:gd name="connsiteX5" fmla="*/ 231605 w 6335626"/>
              <a:gd name="connsiteY5" fmla="*/ 1351790 h 10028880"/>
              <a:gd name="connsiteX6" fmla="*/ 89585 w 6335626"/>
              <a:gd name="connsiteY6" fmla="*/ 679271 h 10028880"/>
              <a:gd name="connsiteX7" fmla="*/ 1528785 w 6335626"/>
              <a:gd name="connsiteY7" fmla="*/ 0 h 10028880"/>
              <a:gd name="connsiteX8" fmla="*/ 6335626 w 6335626"/>
              <a:gd name="connsiteY8" fmla="*/ 9990798 h 10028880"/>
              <a:gd name="connsiteX0" fmla="*/ 6335626 w 6335626"/>
              <a:gd name="connsiteY0" fmla="*/ 9990798 h 10028880"/>
              <a:gd name="connsiteX1" fmla="*/ 3890882 w 6335626"/>
              <a:gd name="connsiteY1" fmla="*/ 9312032 h 10028880"/>
              <a:gd name="connsiteX2" fmla="*/ 1838142 w 6335626"/>
              <a:gd name="connsiteY2" fmla="*/ 7471407 h 10028880"/>
              <a:gd name="connsiteX3" fmla="*/ 488660 w 6335626"/>
              <a:gd name="connsiteY3" fmla="*/ 4504436 h 10028880"/>
              <a:gd name="connsiteX4" fmla="*/ 248459 w 6335626"/>
              <a:gd name="connsiteY4" fmla="*/ 2264403 h 10028880"/>
              <a:gd name="connsiteX5" fmla="*/ 231605 w 6335626"/>
              <a:gd name="connsiteY5" fmla="*/ 1351790 h 10028880"/>
              <a:gd name="connsiteX6" fmla="*/ 89585 w 6335626"/>
              <a:gd name="connsiteY6" fmla="*/ 679271 h 10028880"/>
              <a:gd name="connsiteX7" fmla="*/ 1528785 w 6335626"/>
              <a:gd name="connsiteY7" fmla="*/ 0 h 10028880"/>
              <a:gd name="connsiteX8" fmla="*/ 6335626 w 6335626"/>
              <a:gd name="connsiteY8" fmla="*/ 9990798 h 10028880"/>
              <a:gd name="connsiteX0" fmla="*/ 6335626 w 6335626"/>
              <a:gd name="connsiteY0" fmla="*/ 9990798 h 10028880"/>
              <a:gd name="connsiteX1" fmla="*/ 3890882 w 6335626"/>
              <a:gd name="connsiteY1" fmla="*/ 9312032 h 10028880"/>
              <a:gd name="connsiteX2" fmla="*/ 1838142 w 6335626"/>
              <a:gd name="connsiteY2" fmla="*/ 7471407 h 10028880"/>
              <a:gd name="connsiteX3" fmla="*/ 488660 w 6335626"/>
              <a:gd name="connsiteY3" fmla="*/ 4504436 h 10028880"/>
              <a:gd name="connsiteX4" fmla="*/ 44968 w 6335626"/>
              <a:gd name="connsiteY4" fmla="*/ 2361881 h 10028880"/>
              <a:gd name="connsiteX5" fmla="*/ 231605 w 6335626"/>
              <a:gd name="connsiteY5" fmla="*/ 1351790 h 10028880"/>
              <a:gd name="connsiteX6" fmla="*/ 89585 w 6335626"/>
              <a:gd name="connsiteY6" fmla="*/ 679271 h 10028880"/>
              <a:gd name="connsiteX7" fmla="*/ 1528785 w 6335626"/>
              <a:gd name="connsiteY7" fmla="*/ 0 h 10028880"/>
              <a:gd name="connsiteX8" fmla="*/ 6335626 w 6335626"/>
              <a:gd name="connsiteY8" fmla="*/ 9990798 h 10028880"/>
              <a:gd name="connsiteX0" fmla="*/ 6335626 w 6335626"/>
              <a:gd name="connsiteY0" fmla="*/ 9990798 h 10028880"/>
              <a:gd name="connsiteX1" fmla="*/ 3890882 w 6335626"/>
              <a:gd name="connsiteY1" fmla="*/ 9312032 h 10028880"/>
              <a:gd name="connsiteX2" fmla="*/ 1838142 w 6335626"/>
              <a:gd name="connsiteY2" fmla="*/ 7471407 h 10028880"/>
              <a:gd name="connsiteX3" fmla="*/ 488660 w 6335626"/>
              <a:gd name="connsiteY3" fmla="*/ 4504436 h 10028880"/>
              <a:gd name="connsiteX4" fmla="*/ 44968 w 6335626"/>
              <a:gd name="connsiteY4" fmla="*/ 2361881 h 10028880"/>
              <a:gd name="connsiteX5" fmla="*/ 231605 w 6335626"/>
              <a:gd name="connsiteY5" fmla="*/ 1351790 h 10028880"/>
              <a:gd name="connsiteX6" fmla="*/ 89585 w 6335626"/>
              <a:gd name="connsiteY6" fmla="*/ 679271 h 10028880"/>
              <a:gd name="connsiteX7" fmla="*/ 1528785 w 6335626"/>
              <a:gd name="connsiteY7" fmla="*/ 0 h 10028880"/>
              <a:gd name="connsiteX8" fmla="*/ 6335626 w 6335626"/>
              <a:gd name="connsiteY8" fmla="*/ 9990798 h 10028880"/>
              <a:gd name="connsiteX0" fmla="*/ 6374223 w 6374223"/>
              <a:gd name="connsiteY0" fmla="*/ 9990798 h 10028880"/>
              <a:gd name="connsiteX1" fmla="*/ 3929479 w 6374223"/>
              <a:gd name="connsiteY1" fmla="*/ 9312032 h 10028880"/>
              <a:gd name="connsiteX2" fmla="*/ 1876739 w 6374223"/>
              <a:gd name="connsiteY2" fmla="*/ 7471407 h 10028880"/>
              <a:gd name="connsiteX3" fmla="*/ 527257 w 6374223"/>
              <a:gd name="connsiteY3" fmla="*/ 4504436 h 10028880"/>
              <a:gd name="connsiteX4" fmla="*/ 83565 w 6374223"/>
              <a:gd name="connsiteY4" fmla="*/ 2361881 h 10028880"/>
              <a:gd name="connsiteX5" fmla="*/ 79434 w 6374223"/>
              <a:gd name="connsiteY5" fmla="*/ 1413151 h 10028880"/>
              <a:gd name="connsiteX6" fmla="*/ 128182 w 6374223"/>
              <a:gd name="connsiteY6" fmla="*/ 679271 h 10028880"/>
              <a:gd name="connsiteX7" fmla="*/ 1567382 w 6374223"/>
              <a:gd name="connsiteY7" fmla="*/ 0 h 10028880"/>
              <a:gd name="connsiteX8" fmla="*/ 6374223 w 6374223"/>
              <a:gd name="connsiteY8" fmla="*/ 9990798 h 10028880"/>
              <a:gd name="connsiteX0" fmla="*/ 6374223 w 6374223"/>
              <a:gd name="connsiteY0" fmla="*/ 9990798 h 10028880"/>
              <a:gd name="connsiteX1" fmla="*/ 3929479 w 6374223"/>
              <a:gd name="connsiteY1" fmla="*/ 9312032 h 10028880"/>
              <a:gd name="connsiteX2" fmla="*/ 1876739 w 6374223"/>
              <a:gd name="connsiteY2" fmla="*/ 7471407 h 10028880"/>
              <a:gd name="connsiteX3" fmla="*/ 527257 w 6374223"/>
              <a:gd name="connsiteY3" fmla="*/ 4504436 h 10028880"/>
              <a:gd name="connsiteX4" fmla="*/ 83565 w 6374223"/>
              <a:gd name="connsiteY4" fmla="*/ 2361881 h 10028880"/>
              <a:gd name="connsiteX5" fmla="*/ 79434 w 6374223"/>
              <a:gd name="connsiteY5" fmla="*/ 1413151 h 10028880"/>
              <a:gd name="connsiteX6" fmla="*/ 128182 w 6374223"/>
              <a:gd name="connsiteY6" fmla="*/ 679271 h 10028880"/>
              <a:gd name="connsiteX7" fmla="*/ 1567382 w 6374223"/>
              <a:gd name="connsiteY7" fmla="*/ 0 h 10028880"/>
              <a:gd name="connsiteX8" fmla="*/ 6374223 w 6374223"/>
              <a:gd name="connsiteY8" fmla="*/ 9990798 h 10028880"/>
              <a:gd name="connsiteX0" fmla="*/ 6431742 w 6431742"/>
              <a:gd name="connsiteY0" fmla="*/ 9990798 h 10028880"/>
              <a:gd name="connsiteX1" fmla="*/ 3986998 w 6431742"/>
              <a:gd name="connsiteY1" fmla="*/ 9312032 h 10028880"/>
              <a:gd name="connsiteX2" fmla="*/ 1934258 w 6431742"/>
              <a:gd name="connsiteY2" fmla="*/ 7471407 h 10028880"/>
              <a:gd name="connsiteX3" fmla="*/ 584776 w 6431742"/>
              <a:gd name="connsiteY3" fmla="*/ 4504436 h 10028880"/>
              <a:gd name="connsiteX4" fmla="*/ 141084 w 6431742"/>
              <a:gd name="connsiteY4" fmla="*/ 2361881 h 10028880"/>
              <a:gd name="connsiteX5" fmla="*/ 136953 w 6431742"/>
              <a:gd name="connsiteY5" fmla="*/ 1413151 h 10028880"/>
              <a:gd name="connsiteX6" fmla="*/ 185701 w 6431742"/>
              <a:gd name="connsiteY6" fmla="*/ 679271 h 10028880"/>
              <a:gd name="connsiteX7" fmla="*/ 1624901 w 6431742"/>
              <a:gd name="connsiteY7" fmla="*/ 0 h 10028880"/>
              <a:gd name="connsiteX8" fmla="*/ 6431742 w 6431742"/>
              <a:gd name="connsiteY8" fmla="*/ 9990798 h 10028880"/>
              <a:gd name="connsiteX0" fmla="*/ 6431742 w 6431742"/>
              <a:gd name="connsiteY0" fmla="*/ 9990798 h 10028880"/>
              <a:gd name="connsiteX1" fmla="*/ 3986998 w 6431742"/>
              <a:gd name="connsiteY1" fmla="*/ 9312032 h 10028880"/>
              <a:gd name="connsiteX2" fmla="*/ 1934258 w 6431742"/>
              <a:gd name="connsiteY2" fmla="*/ 7471407 h 10028880"/>
              <a:gd name="connsiteX3" fmla="*/ 584776 w 6431742"/>
              <a:gd name="connsiteY3" fmla="*/ 4504436 h 10028880"/>
              <a:gd name="connsiteX4" fmla="*/ 334386 w 6431742"/>
              <a:gd name="connsiteY4" fmla="*/ 2389373 h 10028880"/>
              <a:gd name="connsiteX5" fmla="*/ 136953 w 6431742"/>
              <a:gd name="connsiteY5" fmla="*/ 1413151 h 10028880"/>
              <a:gd name="connsiteX6" fmla="*/ 185701 w 6431742"/>
              <a:gd name="connsiteY6" fmla="*/ 679271 h 10028880"/>
              <a:gd name="connsiteX7" fmla="*/ 1624901 w 6431742"/>
              <a:gd name="connsiteY7" fmla="*/ 0 h 10028880"/>
              <a:gd name="connsiteX8" fmla="*/ 6431742 w 6431742"/>
              <a:gd name="connsiteY8" fmla="*/ 9990798 h 10028880"/>
              <a:gd name="connsiteX0" fmla="*/ 6431742 w 6431742"/>
              <a:gd name="connsiteY0" fmla="*/ 9990798 h 10028880"/>
              <a:gd name="connsiteX1" fmla="*/ 3986998 w 6431742"/>
              <a:gd name="connsiteY1" fmla="*/ 9312032 h 10028880"/>
              <a:gd name="connsiteX2" fmla="*/ 1934258 w 6431742"/>
              <a:gd name="connsiteY2" fmla="*/ 7471407 h 10028880"/>
              <a:gd name="connsiteX3" fmla="*/ 584776 w 6431742"/>
              <a:gd name="connsiteY3" fmla="*/ 4504436 h 10028880"/>
              <a:gd name="connsiteX4" fmla="*/ 334386 w 6431742"/>
              <a:gd name="connsiteY4" fmla="*/ 2389373 h 10028880"/>
              <a:gd name="connsiteX5" fmla="*/ 136953 w 6431742"/>
              <a:gd name="connsiteY5" fmla="*/ 1413151 h 10028880"/>
              <a:gd name="connsiteX6" fmla="*/ 185701 w 6431742"/>
              <a:gd name="connsiteY6" fmla="*/ 679271 h 10028880"/>
              <a:gd name="connsiteX7" fmla="*/ 1624901 w 6431742"/>
              <a:gd name="connsiteY7" fmla="*/ 0 h 10028880"/>
              <a:gd name="connsiteX8" fmla="*/ 6431742 w 6431742"/>
              <a:gd name="connsiteY8" fmla="*/ 9990798 h 10028880"/>
              <a:gd name="connsiteX0" fmla="*/ 6452697 w 6452697"/>
              <a:gd name="connsiteY0" fmla="*/ 9990798 h 10028880"/>
              <a:gd name="connsiteX1" fmla="*/ 4007953 w 6452697"/>
              <a:gd name="connsiteY1" fmla="*/ 9312032 h 10028880"/>
              <a:gd name="connsiteX2" fmla="*/ 1955213 w 6452697"/>
              <a:gd name="connsiteY2" fmla="*/ 7471407 h 10028880"/>
              <a:gd name="connsiteX3" fmla="*/ 605731 w 6452697"/>
              <a:gd name="connsiteY3" fmla="*/ 4504436 h 10028880"/>
              <a:gd name="connsiteX4" fmla="*/ 355341 w 6452697"/>
              <a:gd name="connsiteY4" fmla="*/ 2389373 h 10028880"/>
              <a:gd name="connsiteX5" fmla="*/ 157908 w 6452697"/>
              <a:gd name="connsiteY5" fmla="*/ 1413151 h 10028880"/>
              <a:gd name="connsiteX6" fmla="*/ 206656 w 6452697"/>
              <a:gd name="connsiteY6" fmla="*/ 679271 h 10028880"/>
              <a:gd name="connsiteX7" fmla="*/ 1645856 w 6452697"/>
              <a:gd name="connsiteY7" fmla="*/ 0 h 10028880"/>
              <a:gd name="connsiteX8" fmla="*/ 6452697 w 6452697"/>
              <a:gd name="connsiteY8" fmla="*/ 9990798 h 10028880"/>
              <a:gd name="connsiteX0" fmla="*/ 6479150 w 6479150"/>
              <a:gd name="connsiteY0" fmla="*/ 9990798 h 10028880"/>
              <a:gd name="connsiteX1" fmla="*/ 4034406 w 6479150"/>
              <a:gd name="connsiteY1" fmla="*/ 9312032 h 10028880"/>
              <a:gd name="connsiteX2" fmla="*/ 1981666 w 6479150"/>
              <a:gd name="connsiteY2" fmla="*/ 7471407 h 10028880"/>
              <a:gd name="connsiteX3" fmla="*/ 632184 w 6479150"/>
              <a:gd name="connsiteY3" fmla="*/ 4504436 h 10028880"/>
              <a:gd name="connsiteX4" fmla="*/ 303272 w 6479150"/>
              <a:gd name="connsiteY4" fmla="*/ 2497038 h 10028880"/>
              <a:gd name="connsiteX5" fmla="*/ 184361 w 6479150"/>
              <a:gd name="connsiteY5" fmla="*/ 1413151 h 10028880"/>
              <a:gd name="connsiteX6" fmla="*/ 233109 w 6479150"/>
              <a:gd name="connsiteY6" fmla="*/ 679271 h 10028880"/>
              <a:gd name="connsiteX7" fmla="*/ 1672309 w 6479150"/>
              <a:gd name="connsiteY7" fmla="*/ 0 h 10028880"/>
              <a:gd name="connsiteX8" fmla="*/ 6479150 w 6479150"/>
              <a:gd name="connsiteY8" fmla="*/ 9990798 h 10028880"/>
              <a:gd name="connsiteX0" fmla="*/ 6441590 w 6441590"/>
              <a:gd name="connsiteY0" fmla="*/ 9990798 h 10028880"/>
              <a:gd name="connsiteX1" fmla="*/ 3996846 w 6441590"/>
              <a:gd name="connsiteY1" fmla="*/ 9312032 h 10028880"/>
              <a:gd name="connsiteX2" fmla="*/ 1944106 w 6441590"/>
              <a:gd name="connsiteY2" fmla="*/ 7471407 h 10028880"/>
              <a:gd name="connsiteX3" fmla="*/ 594624 w 6441590"/>
              <a:gd name="connsiteY3" fmla="*/ 4504436 h 10028880"/>
              <a:gd name="connsiteX4" fmla="*/ 265712 w 6441590"/>
              <a:gd name="connsiteY4" fmla="*/ 2497038 h 10028880"/>
              <a:gd name="connsiteX5" fmla="*/ 146801 w 6441590"/>
              <a:gd name="connsiteY5" fmla="*/ 1413151 h 10028880"/>
              <a:gd name="connsiteX6" fmla="*/ 195549 w 6441590"/>
              <a:gd name="connsiteY6" fmla="*/ 679271 h 10028880"/>
              <a:gd name="connsiteX7" fmla="*/ 1634749 w 6441590"/>
              <a:gd name="connsiteY7" fmla="*/ 0 h 10028880"/>
              <a:gd name="connsiteX8" fmla="*/ 6441590 w 6441590"/>
              <a:gd name="connsiteY8" fmla="*/ 9990798 h 10028880"/>
              <a:gd name="connsiteX0" fmla="*/ 6344281 w 6344281"/>
              <a:gd name="connsiteY0" fmla="*/ 9990798 h 10028880"/>
              <a:gd name="connsiteX1" fmla="*/ 3899537 w 6344281"/>
              <a:gd name="connsiteY1" fmla="*/ 9312032 h 10028880"/>
              <a:gd name="connsiteX2" fmla="*/ 1846797 w 6344281"/>
              <a:gd name="connsiteY2" fmla="*/ 7471407 h 10028880"/>
              <a:gd name="connsiteX3" fmla="*/ 497315 w 6344281"/>
              <a:gd name="connsiteY3" fmla="*/ 4504436 h 10028880"/>
              <a:gd name="connsiteX4" fmla="*/ 168403 w 6344281"/>
              <a:gd name="connsiteY4" fmla="*/ 2497038 h 10028880"/>
              <a:gd name="connsiteX5" fmla="*/ 98240 w 6344281"/>
              <a:gd name="connsiteY5" fmla="*/ 679271 h 10028880"/>
              <a:gd name="connsiteX6" fmla="*/ 1537440 w 6344281"/>
              <a:gd name="connsiteY6" fmla="*/ 0 h 10028880"/>
              <a:gd name="connsiteX7" fmla="*/ 6344281 w 6344281"/>
              <a:gd name="connsiteY7" fmla="*/ 9990798 h 1002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281" h="10028880">
                <a:moveTo>
                  <a:pt x="6344281" y="9990798"/>
                </a:moveTo>
                <a:cubicBezTo>
                  <a:pt x="6033422" y="10160589"/>
                  <a:pt x="4649118" y="9731930"/>
                  <a:pt x="3899537" y="9312032"/>
                </a:cubicBezTo>
                <a:cubicBezTo>
                  <a:pt x="3149956" y="8892134"/>
                  <a:pt x="2235272" y="8006997"/>
                  <a:pt x="1846797" y="7471407"/>
                </a:cubicBezTo>
                <a:cubicBezTo>
                  <a:pt x="1458322" y="6935817"/>
                  <a:pt x="668138" y="5248900"/>
                  <a:pt x="497315" y="4504436"/>
                </a:cubicBezTo>
                <a:cubicBezTo>
                  <a:pt x="326492" y="3759973"/>
                  <a:pt x="176509" y="3047458"/>
                  <a:pt x="168403" y="2497038"/>
                </a:cubicBezTo>
                <a:cubicBezTo>
                  <a:pt x="101890" y="1859510"/>
                  <a:pt x="-129933" y="1095444"/>
                  <a:pt x="98240" y="679271"/>
                </a:cubicBezTo>
                <a:lnTo>
                  <a:pt x="1537440" y="0"/>
                </a:lnTo>
                <a:cubicBezTo>
                  <a:pt x="1766745" y="468065"/>
                  <a:pt x="6100091" y="9446812"/>
                  <a:pt x="6344281" y="9990798"/>
                </a:cubicBezTo>
                <a:close/>
              </a:path>
            </a:pathLst>
          </a:custGeom>
          <a:solidFill>
            <a:srgbClr val="3F9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p:txBody>
      </p:sp>
      <p:sp>
        <p:nvSpPr>
          <p:cNvPr id="11" name="Flowchart: Punched Tape 9"/>
          <p:cNvSpPr/>
          <p:nvPr>
            <p:custDataLst>
              <p:tags r:id="rId5"/>
            </p:custDataLst>
          </p:nvPr>
        </p:nvSpPr>
        <p:spPr>
          <a:xfrm rot="20108531">
            <a:off x="1315584" y="4006367"/>
            <a:ext cx="9091803" cy="112947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367"/>
              <a:gd name="connsiteY0" fmla="*/ 0 h 10915"/>
              <a:gd name="connsiteX1" fmla="*/ 2867 w 10367"/>
              <a:gd name="connsiteY1" fmla="*/ 2915 h 10915"/>
              <a:gd name="connsiteX2" fmla="*/ 5367 w 10367"/>
              <a:gd name="connsiteY2" fmla="*/ 1915 h 10915"/>
              <a:gd name="connsiteX3" fmla="*/ 7867 w 10367"/>
              <a:gd name="connsiteY3" fmla="*/ 915 h 10915"/>
              <a:gd name="connsiteX4" fmla="*/ 10367 w 10367"/>
              <a:gd name="connsiteY4" fmla="*/ 1915 h 10915"/>
              <a:gd name="connsiteX5" fmla="*/ 10367 w 10367"/>
              <a:gd name="connsiteY5" fmla="*/ 9915 h 10915"/>
              <a:gd name="connsiteX6" fmla="*/ 7867 w 10367"/>
              <a:gd name="connsiteY6" fmla="*/ 8915 h 10915"/>
              <a:gd name="connsiteX7" fmla="*/ 5367 w 10367"/>
              <a:gd name="connsiteY7" fmla="*/ 9915 h 10915"/>
              <a:gd name="connsiteX8" fmla="*/ 2867 w 10367"/>
              <a:gd name="connsiteY8" fmla="*/ 10915 h 10915"/>
              <a:gd name="connsiteX9" fmla="*/ 367 w 10367"/>
              <a:gd name="connsiteY9" fmla="*/ 9915 h 10915"/>
              <a:gd name="connsiteX10" fmla="*/ 0 w 10367"/>
              <a:gd name="connsiteY10" fmla="*/ 0 h 10915"/>
              <a:gd name="connsiteX0" fmla="*/ 0 w 10367"/>
              <a:gd name="connsiteY0" fmla="*/ 8024 h 18939"/>
              <a:gd name="connsiteX1" fmla="*/ 2867 w 10367"/>
              <a:gd name="connsiteY1" fmla="*/ 10939 h 18939"/>
              <a:gd name="connsiteX2" fmla="*/ 5011 w 10367"/>
              <a:gd name="connsiteY2" fmla="*/ 27 h 18939"/>
              <a:gd name="connsiteX3" fmla="*/ 7867 w 10367"/>
              <a:gd name="connsiteY3" fmla="*/ 8939 h 18939"/>
              <a:gd name="connsiteX4" fmla="*/ 10367 w 10367"/>
              <a:gd name="connsiteY4" fmla="*/ 9939 h 18939"/>
              <a:gd name="connsiteX5" fmla="*/ 10367 w 10367"/>
              <a:gd name="connsiteY5" fmla="*/ 17939 h 18939"/>
              <a:gd name="connsiteX6" fmla="*/ 7867 w 10367"/>
              <a:gd name="connsiteY6" fmla="*/ 16939 h 18939"/>
              <a:gd name="connsiteX7" fmla="*/ 5367 w 10367"/>
              <a:gd name="connsiteY7" fmla="*/ 17939 h 18939"/>
              <a:gd name="connsiteX8" fmla="*/ 2867 w 10367"/>
              <a:gd name="connsiteY8" fmla="*/ 18939 h 18939"/>
              <a:gd name="connsiteX9" fmla="*/ 367 w 10367"/>
              <a:gd name="connsiteY9" fmla="*/ 17939 h 18939"/>
              <a:gd name="connsiteX10" fmla="*/ 0 w 10367"/>
              <a:gd name="connsiteY10" fmla="*/ 8024 h 18939"/>
              <a:gd name="connsiteX0" fmla="*/ 0 w 10367"/>
              <a:gd name="connsiteY0" fmla="*/ 8024 h 18939"/>
              <a:gd name="connsiteX1" fmla="*/ 2867 w 10367"/>
              <a:gd name="connsiteY1" fmla="*/ 10939 h 18939"/>
              <a:gd name="connsiteX2" fmla="*/ 5011 w 10367"/>
              <a:gd name="connsiteY2" fmla="*/ 27 h 18939"/>
              <a:gd name="connsiteX3" fmla="*/ 7867 w 10367"/>
              <a:gd name="connsiteY3" fmla="*/ 8939 h 18939"/>
              <a:gd name="connsiteX4" fmla="*/ 10367 w 10367"/>
              <a:gd name="connsiteY4" fmla="*/ 9939 h 18939"/>
              <a:gd name="connsiteX5" fmla="*/ 10367 w 10367"/>
              <a:gd name="connsiteY5" fmla="*/ 17939 h 18939"/>
              <a:gd name="connsiteX6" fmla="*/ 7867 w 10367"/>
              <a:gd name="connsiteY6" fmla="*/ 16939 h 18939"/>
              <a:gd name="connsiteX7" fmla="*/ 5223 w 10367"/>
              <a:gd name="connsiteY7" fmla="*/ 8455 h 18939"/>
              <a:gd name="connsiteX8" fmla="*/ 2867 w 10367"/>
              <a:gd name="connsiteY8" fmla="*/ 18939 h 18939"/>
              <a:gd name="connsiteX9" fmla="*/ 367 w 10367"/>
              <a:gd name="connsiteY9" fmla="*/ 17939 h 18939"/>
              <a:gd name="connsiteX10" fmla="*/ 0 w 10367"/>
              <a:gd name="connsiteY10" fmla="*/ 8024 h 18939"/>
              <a:gd name="connsiteX0" fmla="*/ 0 w 10367"/>
              <a:gd name="connsiteY0" fmla="*/ 10936 h 21851"/>
              <a:gd name="connsiteX1" fmla="*/ 2867 w 10367"/>
              <a:gd name="connsiteY1" fmla="*/ 13851 h 21851"/>
              <a:gd name="connsiteX2" fmla="*/ 5293 w 10367"/>
              <a:gd name="connsiteY2" fmla="*/ 21 h 21851"/>
              <a:gd name="connsiteX3" fmla="*/ 7867 w 10367"/>
              <a:gd name="connsiteY3" fmla="*/ 11851 h 21851"/>
              <a:gd name="connsiteX4" fmla="*/ 10367 w 10367"/>
              <a:gd name="connsiteY4" fmla="*/ 12851 h 21851"/>
              <a:gd name="connsiteX5" fmla="*/ 10367 w 10367"/>
              <a:gd name="connsiteY5" fmla="*/ 20851 h 21851"/>
              <a:gd name="connsiteX6" fmla="*/ 7867 w 10367"/>
              <a:gd name="connsiteY6" fmla="*/ 19851 h 21851"/>
              <a:gd name="connsiteX7" fmla="*/ 5223 w 10367"/>
              <a:gd name="connsiteY7" fmla="*/ 11367 h 21851"/>
              <a:gd name="connsiteX8" fmla="*/ 2867 w 10367"/>
              <a:gd name="connsiteY8" fmla="*/ 21851 h 21851"/>
              <a:gd name="connsiteX9" fmla="*/ 367 w 10367"/>
              <a:gd name="connsiteY9" fmla="*/ 20851 h 21851"/>
              <a:gd name="connsiteX10" fmla="*/ 0 w 10367"/>
              <a:gd name="connsiteY10" fmla="*/ 10936 h 21851"/>
              <a:gd name="connsiteX0" fmla="*/ 0 w 10367"/>
              <a:gd name="connsiteY0" fmla="*/ 8443 h 19358"/>
              <a:gd name="connsiteX1" fmla="*/ 2867 w 10367"/>
              <a:gd name="connsiteY1" fmla="*/ 11358 h 19358"/>
              <a:gd name="connsiteX2" fmla="*/ 5022 w 10367"/>
              <a:gd name="connsiteY2" fmla="*/ 27 h 19358"/>
              <a:gd name="connsiteX3" fmla="*/ 7867 w 10367"/>
              <a:gd name="connsiteY3" fmla="*/ 9358 h 19358"/>
              <a:gd name="connsiteX4" fmla="*/ 10367 w 10367"/>
              <a:gd name="connsiteY4" fmla="*/ 10358 h 19358"/>
              <a:gd name="connsiteX5" fmla="*/ 10367 w 10367"/>
              <a:gd name="connsiteY5" fmla="*/ 18358 h 19358"/>
              <a:gd name="connsiteX6" fmla="*/ 7867 w 10367"/>
              <a:gd name="connsiteY6" fmla="*/ 17358 h 19358"/>
              <a:gd name="connsiteX7" fmla="*/ 5223 w 10367"/>
              <a:gd name="connsiteY7" fmla="*/ 8874 h 19358"/>
              <a:gd name="connsiteX8" fmla="*/ 2867 w 10367"/>
              <a:gd name="connsiteY8" fmla="*/ 19358 h 19358"/>
              <a:gd name="connsiteX9" fmla="*/ 367 w 10367"/>
              <a:gd name="connsiteY9" fmla="*/ 18358 h 19358"/>
              <a:gd name="connsiteX10" fmla="*/ 0 w 10367"/>
              <a:gd name="connsiteY10" fmla="*/ 8443 h 19358"/>
              <a:gd name="connsiteX0" fmla="*/ 0 w 10367"/>
              <a:gd name="connsiteY0" fmla="*/ 8995 h 19910"/>
              <a:gd name="connsiteX1" fmla="*/ 2867 w 10367"/>
              <a:gd name="connsiteY1" fmla="*/ 11910 h 19910"/>
              <a:gd name="connsiteX2" fmla="*/ 4761 w 10367"/>
              <a:gd name="connsiteY2" fmla="*/ 25 h 19910"/>
              <a:gd name="connsiteX3" fmla="*/ 7867 w 10367"/>
              <a:gd name="connsiteY3" fmla="*/ 9910 h 19910"/>
              <a:gd name="connsiteX4" fmla="*/ 10367 w 10367"/>
              <a:gd name="connsiteY4" fmla="*/ 10910 h 19910"/>
              <a:gd name="connsiteX5" fmla="*/ 10367 w 10367"/>
              <a:gd name="connsiteY5" fmla="*/ 18910 h 19910"/>
              <a:gd name="connsiteX6" fmla="*/ 7867 w 10367"/>
              <a:gd name="connsiteY6" fmla="*/ 17910 h 19910"/>
              <a:gd name="connsiteX7" fmla="*/ 5223 w 10367"/>
              <a:gd name="connsiteY7" fmla="*/ 9426 h 19910"/>
              <a:gd name="connsiteX8" fmla="*/ 2867 w 10367"/>
              <a:gd name="connsiteY8" fmla="*/ 19910 h 19910"/>
              <a:gd name="connsiteX9" fmla="*/ 367 w 10367"/>
              <a:gd name="connsiteY9" fmla="*/ 18910 h 19910"/>
              <a:gd name="connsiteX10" fmla="*/ 0 w 10367"/>
              <a:gd name="connsiteY10" fmla="*/ 8995 h 19910"/>
              <a:gd name="connsiteX0" fmla="*/ 0 w 10367"/>
              <a:gd name="connsiteY0" fmla="*/ 9699 h 20614"/>
              <a:gd name="connsiteX1" fmla="*/ 2867 w 10367"/>
              <a:gd name="connsiteY1" fmla="*/ 12614 h 20614"/>
              <a:gd name="connsiteX2" fmla="*/ 5254 w 10367"/>
              <a:gd name="connsiteY2" fmla="*/ 23 h 20614"/>
              <a:gd name="connsiteX3" fmla="*/ 7867 w 10367"/>
              <a:gd name="connsiteY3" fmla="*/ 10614 h 20614"/>
              <a:gd name="connsiteX4" fmla="*/ 10367 w 10367"/>
              <a:gd name="connsiteY4" fmla="*/ 11614 h 20614"/>
              <a:gd name="connsiteX5" fmla="*/ 10367 w 10367"/>
              <a:gd name="connsiteY5" fmla="*/ 19614 h 20614"/>
              <a:gd name="connsiteX6" fmla="*/ 7867 w 10367"/>
              <a:gd name="connsiteY6" fmla="*/ 18614 h 20614"/>
              <a:gd name="connsiteX7" fmla="*/ 5223 w 10367"/>
              <a:gd name="connsiteY7" fmla="*/ 10130 h 20614"/>
              <a:gd name="connsiteX8" fmla="*/ 2867 w 10367"/>
              <a:gd name="connsiteY8" fmla="*/ 20614 h 20614"/>
              <a:gd name="connsiteX9" fmla="*/ 367 w 10367"/>
              <a:gd name="connsiteY9" fmla="*/ 19614 h 20614"/>
              <a:gd name="connsiteX10" fmla="*/ 0 w 10367"/>
              <a:gd name="connsiteY10" fmla="*/ 9699 h 20614"/>
              <a:gd name="connsiteX0" fmla="*/ 0 w 10367"/>
              <a:gd name="connsiteY0" fmla="*/ 9678 h 20593"/>
              <a:gd name="connsiteX1" fmla="*/ 2867 w 10367"/>
              <a:gd name="connsiteY1" fmla="*/ 12593 h 20593"/>
              <a:gd name="connsiteX2" fmla="*/ 5254 w 10367"/>
              <a:gd name="connsiteY2" fmla="*/ 2 h 20593"/>
              <a:gd name="connsiteX3" fmla="*/ 7867 w 10367"/>
              <a:gd name="connsiteY3" fmla="*/ 10593 h 20593"/>
              <a:gd name="connsiteX4" fmla="*/ 10367 w 10367"/>
              <a:gd name="connsiteY4" fmla="*/ 11593 h 20593"/>
              <a:gd name="connsiteX5" fmla="*/ 10367 w 10367"/>
              <a:gd name="connsiteY5" fmla="*/ 19593 h 20593"/>
              <a:gd name="connsiteX6" fmla="*/ 7867 w 10367"/>
              <a:gd name="connsiteY6" fmla="*/ 18593 h 20593"/>
              <a:gd name="connsiteX7" fmla="*/ 5223 w 10367"/>
              <a:gd name="connsiteY7" fmla="*/ 10109 h 20593"/>
              <a:gd name="connsiteX8" fmla="*/ 2867 w 10367"/>
              <a:gd name="connsiteY8" fmla="*/ 20593 h 20593"/>
              <a:gd name="connsiteX9" fmla="*/ 367 w 10367"/>
              <a:gd name="connsiteY9" fmla="*/ 19593 h 20593"/>
              <a:gd name="connsiteX10" fmla="*/ 0 w 10367"/>
              <a:gd name="connsiteY10" fmla="*/ 9678 h 20593"/>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23 w 10367"/>
              <a:gd name="connsiteY7" fmla="*/ 10348 h 20832"/>
              <a:gd name="connsiteX8" fmla="*/ 2867 w 10367"/>
              <a:gd name="connsiteY8" fmla="*/ 20832 h 20832"/>
              <a:gd name="connsiteX9" fmla="*/ 367 w 10367"/>
              <a:gd name="connsiteY9" fmla="*/ 19832 h 20832"/>
              <a:gd name="connsiteX10" fmla="*/ 0 w 10367"/>
              <a:gd name="connsiteY10"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4908 w 10367"/>
              <a:gd name="connsiteY8" fmla="*/ 960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74 w 10367"/>
              <a:gd name="connsiteY7" fmla="*/ 8849 h 20832"/>
              <a:gd name="connsiteX8" fmla="*/ 4908 w 10367"/>
              <a:gd name="connsiteY8" fmla="*/ 960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74 w 10367"/>
              <a:gd name="connsiteY7" fmla="*/ 8849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74 w 10367"/>
              <a:gd name="connsiteY7" fmla="*/ 8849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312 w 10367"/>
              <a:gd name="connsiteY7" fmla="*/ 8893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312 w 10367"/>
              <a:gd name="connsiteY7" fmla="*/ 8893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312 w 10367"/>
              <a:gd name="connsiteY7" fmla="*/ 8893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33984"/>
              <a:gd name="connsiteX1" fmla="*/ 2867 w 10367"/>
              <a:gd name="connsiteY1" fmla="*/ 12832 h 33984"/>
              <a:gd name="connsiteX2" fmla="*/ 5254 w 10367"/>
              <a:gd name="connsiteY2" fmla="*/ 241 h 33984"/>
              <a:gd name="connsiteX3" fmla="*/ 7867 w 10367"/>
              <a:gd name="connsiteY3" fmla="*/ 10832 h 33984"/>
              <a:gd name="connsiteX4" fmla="*/ 10367 w 10367"/>
              <a:gd name="connsiteY4" fmla="*/ 11832 h 33984"/>
              <a:gd name="connsiteX5" fmla="*/ 10367 w 10367"/>
              <a:gd name="connsiteY5" fmla="*/ 19832 h 33984"/>
              <a:gd name="connsiteX6" fmla="*/ 7867 w 10367"/>
              <a:gd name="connsiteY6" fmla="*/ 18832 h 33984"/>
              <a:gd name="connsiteX7" fmla="*/ 5312 w 10367"/>
              <a:gd name="connsiteY7" fmla="*/ 8893 h 33984"/>
              <a:gd name="connsiteX8" fmla="*/ 4379 w 10367"/>
              <a:gd name="connsiteY8" fmla="*/ 14465 h 33984"/>
              <a:gd name="connsiteX9" fmla="*/ 2867 w 10367"/>
              <a:gd name="connsiteY9" fmla="*/ 20832 h 33984"/>
              <a:gd name="connsiteX10" fmla="*/ 104 w 10367"/>
              <a:gd name="connsiteY10" fmla="*/ 33968 h 33984"/>
              <a:gd name="connsiteX11" fmla="*/ 0 w 10367"/>
              <a:gd name="connsiteY11" fmla="*/ 9917 h 33984"/>
              <a:gd name="connsiteX0" fmla="*/ 0 w 10960"/>
              <a:gd name="connsiteY0" fmla="*/ 332 h 33962"/>
              <a:gd name="connsiteX1" fmla="*/ 3460 w 10960"/>
              <a:gd name="connsiteY1" fmla="*/ 12810 h 33962"/>
              <a:gd name="connsiteX2" fmla="*/ 5847 w 10960"/>
              <a:gd name="connsiteY2" fmla="*/ 219 h 33962"/>
              <a:gd name="connsiteX3" fmla="*/ 8460 w 10960"/>
              <a:gd name="connsiteY3" fmla="*/ 10810 h 33962"/>
              <a:gd name="connsiteX4" fmla="*/ 10960 w 10960"/>
              <a:gd name="connsiteY4" fmla="*/ 11810 h 33962"/>
              <a:gd name="connsiteX5" fmla="*/ 10960 w 10960"/>
              <a:gd name="connsiteY5" fmla="*/ 19810 h 33962"/>
              <a:gd name="connsiteX6" fmla="*/ 8460 w 10960"/>
              <a:gd name="connsiteY6" fmla="*/ 18810 h 33962"/>
              <a:gd name="connsiteX7" fmla="*/ 5905 w 10960"/>
              <a:gd name="connsiteY7" fmla="*/ 8871 h 33962"/>
              <a:gd name="connsiteX8" fmla="*/ 4972 w 10960"/>
              <a:gd name="connsiteY8" fmla="*/ 14443 h 33962"/>
              <a:gd name="connsiteX9" fmla="*/ 3460 w 10960"/>
              <a:gd name="connsiteY9" fmla="*/ 20810 h 33962"/>
              <a:gd name="connsiteX10" fmla="*/ 697 w 10960"/>
              <a:gd name="connsiteY10" fmla="*/ 33946 h 33962"/>
              <a:gd name="connsiteX11" fmla="*/ 0 w 10960"/>
              <a:gd name="connsiteY11" fmla="*/ 332 h 33962"/>
              <a:gd name="connsiteX0" fmla="*/ 0 w 10960"/>
              <a:gd name="connsiteY0" fmla="*/ 332 h 34306"/>
              <a:gd name="connsiteX1" fmla="*/ 3460 w 10960"/>
              <a:gd name="connsiteY1" fmla="*/ 12810 h 34306"/>
              <a:gd name="connsiteX2" fmla="*/ 5847 w 10960"/>
              <a:gd name="connsiteY2" fmla="*/ 219 h 34306"/>
              <a:gd name="connsiteX3" fmla="*/ 8460 w 10960"/>
              <a:gd name="connsiteY3" fmla="*/ 10810 h 34306"/>
              <a:gd name="connsiteX4" fmla="*/ 10960 w 10960"/>
              <a:gd name="connsiteY4" fmla="*/ 11810 h 34306"/>
              <a:gd name="connsiteX5" fmla="*/ 10960 w 10960"/>
              <a:gd name="connsiteY5" fmla="*/ 19810 h 34306"/>
              <a:gd name="connsiteX6" fmla="*/ 8460 w 10960"/>
              <a:gd name="connsiteY6" fmla="*/ 18810 h 34306"/>
              <a:gd name="connsiteX7" fmla="*/ 5905 w 10960"/>
              <a:gd name="connsiteY7" fmla="*/ 8871 h 34306"/>
              <a:gd name="connsiteX8" fmla="*/ 4972 w 10960"/>
              <a:gd name="connsiteY8" fmla="*/ 14443 h 34306"/>
              <a:gd name="connsiteX9" fmla="*/ 3460 w 10960"/>
              <a:gd name="connsiteY9" fmla="*/ 20810 h 34306"/>
              <a:gd name="connsiteX10" fmla="*/ 639 w 10960"/>
              <a:gd name="connsiteY10" fmla="*/ 34291 h 34306"/>
              <a:gd name="connsiteX11" fmla="*/ 0 w 10960"/>
              <a:gd name="connsiteY11" fmla="*/ 332 h 34306"/>
              <a:gd name="connsiteX0" fmla="*/ 0 w 10960"/>
              <a:gd name="connsiteY0" fmla="*/ 332 h 34306"/>
              <a:gd name="connsiteX1" fmla="*/ 3460 w 10960"/>
              <a:gd name="connsiteY1" fmla="*/ 12810 h 34306"/>
              <a:gd name="connsiteX2" fmla="*/ 5847 w 10960"/>
              <a:gd name="connsiteY2" fmla="*/ 219 h 34306"/>
              <a:gd name="connsiteX3" fmla="*/ 8460 w 10960"/>
              <a:gd name="connsiteY3" fmla="*/ 10810 h 34306"/>
              <a:gd name="connsiteX4" fmla="*/ 10960 w 10960"/>
              <a:gd name="connsiteY4" fmla="*/ 11810 h 34306"/>
              <a:gd name="connsiteX5" fmla="*/ 10960 w 10960"/>
              <a:gd name="connsiteY5" fmla="*/ 19810 h 34306"/>
              <a:gd name="connsiteX6" fmla="*/ 8460 w 10960"/>
              <a:gd name="connsiteY6" fmla="*/ 18810 h 34306"/>
              <a:gd name="connsiteX7" fmla="*/ 5905 w 10960"/>
              <a:gd name="connsiteY7" fmla="*/ 8871 h 34306"/>
              <a:gd name="connsiteX8" fmla="*/ 4972 w 10960"/>
              <a:gd name="connsiteY8" fmla="*/ 14443 h 34306"/>
              <a:gd name="connsiteX9" fmla="*/ 3460 w 10960"/>
              <a:gd name="connsiteY9" fmla="*/ 20810 h 34306"/>
              <a:gd name="connsiteX10" fmla="*/ 639 w 10960"/>
              <a:gd name="connsiteY10" fmla="*/ 34291 h 34306"/>
              <a:gd name="connsiteX11" fmla="*/ 0 w 10960"/>
              <a:gd name="connsiteY11" fmla="*/ 332 h 34306"/>
              <a:gd name="connsiteX0" fmla="*/ 0 w 10960"/>
              <a:gd name="connsiteY0" fmla="*/ 332 h 34306"/>
              <a:gd name="connsiteX1" fmla="*/ 3460 w 10960"/>
              <a:gd name="connsiteY1" fmla="*/ 12810 h 34306"/>
              <a:gd name="connsiteX2" fmla="*/ 5847 w 10960"/>
              <a:gd name="connsiteY2" fmla="*/ 219 h 34306"/>
              <a:gd name="connsiteX3" fmla="*/ 8460 w 10960"/>
              <a:gd name="connsiteY3" fmla="*/ 10810 h 34306"/>
              <a:gd name="connsiteX4" fmla="*/ 10960 w 10960"/>
              <a:gd name="connsiteY4" fmla="*/ 11810 h 34306"/>
              <a:gd name="connsiteX5" fmla="*/ 10960 w 10960"/>
              <a:gd name="connsiteY5" fmla="*/ 19810 h 34306"/>
              <a:gd name="connsiteX6" fmla="*/ 8460 w 10960"/>
              <a:gd name="connsiteY6" fmla="*/ 18810 h 34306"/>
              <a:gd name="connsiteX7" fmla="*/ 5905 w 10960"/>
              <a:gd name="connsiteY7" fmla="*/ 8871 h 34306"/>
              <a:gd name="connsiteX8" fmla="*/ 4977 w 10960"/>
              <a:gd name="connsiteY8" fmla="*/ 16926 h 34306"/>
              <a:gd name="connsiteX9" fmla="*/ 3460 w 10960"/>
              <a:gd name="connsiteY9" fmla="*/ 20810 h 34306"/>
              <a:gd name="connsiteX10" fmla="*/ 639 w 10960"/>
              <a:gd name="connsiteY10" fmla="*/ 34291 h 34306"/>
              <a:gd name="connsiteX11" fmla="*/ 0 w 10960"/>
              <a:gd name="connsiteY11" fmla="*/ 332 h 34306"/>
              <a:gd name="connsiteX0" fmla="*/ 0 w 10960"/>
              <a:gd name="connsiteY0" fmla="*/ 332 h 34309"/>
              <a:gd name="connsiteX1" fmla="*/ 3460 w 10960"/>
              <a:gd name="connsiteY1" fmla="*/ 12810 h 34309"/>
              <a:gd name="connsiteX2" fmla="*/ 5847 w 10960"/>
              <a:gd name="connsiteY2" fmla="*/ 219 h 34309"/>
              <a:gd name="connsiteX3" fmla="*/ 8460 w 10960"/>
              <a:gd name="connsiteY3" fmla="*/ 10810 h 34309"/>
              <a:gd name="connsiteX4" fmla="*/ 10960 w 10960"/>
              <a:gd name="connsiteY4" fmla="*/ 11810 h 34309"/>
              <a:gd name="connsiteX5" fmla="*/ 10960 w 10960"/>
              <a:gd name="connsiteY5" fmla="*/ 19810 h 34309"/>
              <a:gd name="connsiteX6" fmla="*/ 8460 w 10960"/>
              <a:gd name="connsiteY6" fmla="*/ 18810 h 34309"/>
              <a:gd name="connsiteX7" fmla="*/ 5905 w 10960"/>
              <a:gd name="connsiteY7" fmla="*/ 8871 h 34309"/>
              <a:gd name="connsiteX8" fmla="*/ 4977 w 10960"/>
              <a:gd name="connsiteY8" fmla="*/ 16926 h 34309"/>
              <a:gd name="connsiteX9" fmla="*/ 3499 w 10960"/>
              <a:gd name="connsiteY9" fmla="*/ 22823 h 34309"/>
              <a:gd name="connsiteX10" fmla="*/ 639 w 10960"/>
              <a:gd name="connsiteY10" fmla="*/ 34291 h 34309"/>
              <a:gd name="connsiteX11" fmla="*/ 0 w 10960"/>
              <a:gd name="connsiteY11" fmla="*/ 332 h 34309"/>
              <a:gd name="connsiteX0" fmla="*/ 0 w 10960"/>
              <a:gd name="connsiteY0" fmla="*/ 332 h 34309"/>
              <a:gd name="connsiteX1" fmla="*/ 3460 w 10960"/>
              <a:gd name="connsiteY1" fmla="*/ 12810 h 34309"/>
              <a:gd name="connsiteX2" fmla="*/ 5847 w 10960"/>
              <a:gd name="connsiteY2" fmla="*/ 219 h 34309"/>
              <a:gd name="connsiteX3" fmla="*/ 8460 w 10960"/>
              <a:gd name="connsiteY3" fmla="*/ 10810 h 34309"/>
              <a:gd name="connsiteX4" fmla="*/ 10960 w 10960"/>
              <a:gd name="connsiteY4" fmla="*/ 11810 h 34309"/>
              <a:gd name="connsiteX5" fmla="*/ 10960 w 10960"/>
              <a:gd name="connsiteY5" fmla="*/ 19810 h 34309"/>
              <a:gd name="connsiteX6" fmla="*/ 8460 w 10960"/>
              <a:gd name="connsiteY6" fmla="*/ 18810 h 34309"/>
              <a:gd name="connsiteX7" fmla="*/ 5905 w 10960"/>
              <a:gd name="connsiteY7" fmla="*/ 8871 h 34309"/>
              <a:gd name="connsiteX8" fmla="*/ 4977 w 10960"/>
              <a:gd name="connsiteY8" fmla="*/ 16926 h 34309"/>
              <a:gd name="connsiteX9" fmla="*/ 3499 w 10960"/>
              <a:gd name="connsiteY9" fmla="*/ 22823 h 34309"/>
              <a:gd name="connsiteX10" fmla="*/ 639 w 10960"/>
              <a:gd name="connsiteY10" fmla="*/ 34291 h 34309"/>
              <a:gd name="connsiteX11" fmla="*/ 0 w 10960"/>
              <a:gd name="connsiteY11" fmla="*/ 332 h 34309"/>
              <a:gd name="connsiteX0" fmla="*/ 0 w 10960"/>
              <a:gd name="connsiteY0" fmla="*/ 332 h 34309"/>
              <a:gd name="connsiteX1" fmla="*/ 3460 w 10960"/>
              <a:gd name="connsiteY1" fmla="*/ 12810 h 34309"/>
              <a:gd name="connsiteX2" fmla="*/ 5847 w 10960"/>
              <a:gd name="connsiteY2" fmla="*/ 219 h 34309"/>
              <a:gd name="connsiteX3" fmla="*/ 8460 w 10960"/>
              <a:gd name="connsiteY3" fmla="*/ 10810 h 34309"/>
              <a:gd name="connsiteX4" fmla="*/ 10960 w 10960"/>
              <a:gd name="connsiteY4" fmla="*/ 11810 h 34309"/>
              <a:gd name="connsiteX5" fmla="*/ 10960 w 10960"/>
              <a:gd name="connsiteY5" fmla="*/ 19810 h 34309"/>
              <a:gd name="connsiteX6" fmla="*/ 8460 w 10960"/>
              <a:gd name="connsiteY6" fmla="*/ 18810 h 34309"/>
              <a:gd name="connsiteX7" fmla="*/ 5905 w 10960"/>
              <a:gd name="connsiteY7" fmla="*/ 8871 h 34309"/>
              <a:gd name="connsiteX8" fmla="*/ 4977 w 10960"/>
              <a:gd name="connsiteY8" fmla="*/ 16926 h 34309"/>
              <a:gd name="connsiteX9" fmla="*/ 3499 w 10960"/>
              <a:gd name="connsiteY9" fmla="*/ 22823 h 34309"/>
              <a:gd name="connsiteX10" fmla="*/ 639 w 10960"/>
              <a:gd name="connsiteY10" fmla="*/ 34291 h 34309"/>
              <a:gd name="connsiteX11" fmla="*/ 0 w 10960"/>
              <a:gd name="connsiteY11" fmla="*/ 332 h 34309"/>
              <a:gd name="connsiteX0" fmla="*/ 0 w 11108"/>
              <a:gd name="connsiteY0" fmla="*/ 332 h 34309"/>
              <a:gd name="connsiteX1" fmla="*/ 3460 w 11108"/>
              <a:gd name="connsiteY1" fmla="*/ 12810 h 34309"/>
              <a:gd name="connsiteX2" fmla="*/ 5847 w 11108"/>
              <a:gd name="connsiteY2" fmla="*/ 219 h 34309"/>
              <a:gd name="connsiteX3" fmla="*/ 8460 w 11108"/>
              <a:gd name="connsiteY3" fmla="*/ 10810 h 34309"/>
              <a:gd name="connsiteX4" fmla="*/ 11108 w 11108"/>
              <a:gd name="connsiteY4" fmla="*/ 6118 h 34309"/>
              <a:gd name="connsiteX5" fmla="*/ 10960 w 11108"/>
              <a:gd name="connsiteY5" fmla="*/ 19810 h 34309"/>
              <a:gd name="connsiteX6" fmla="*/ 8460 w 11108"/>
              <a:gd name="connsiteY6" fmla="*/ 18810 h 34309"/>
              <a:gd name="connsiteX7" fmla="*/ 5905 w 11108"/>
              <a:gd name="connsiteY7" fmla="*/ 8871 h 34309"/>
              <a:gd name="connsiteX8" fmla="*/ 4977 w 11108"/>
              <a:gd name="connsiteY8" fmla="*/ 16926 h 34309"/>
              <a:gd name="connsiteX9" fmla="*/ 3499 w 11108"/>
              <a:gd name="connsiteY9" fmla="*/ 22823 h 34309"/>
              <a:gd name="connsiteX10" fmla="*/ 639 w 11108"/>
              <a:gd name="connsiteY10" fmla="*/ 34291 h 34309"/>
              <a:gd name="connsiteX11" fmla="*/ 0 w 11108"/>
              <a:gd name="connsiteY11" fmla="*/ 332 h 34309"/>
              <a:gd name="connsiteX0" fmla="*/ 0 w 11108"/>
              <a:gd name="connsiteY0" fmla="*/ 332 h 34309"/>
              <a:gd name="connsiteX1" fmla="*/ 3460 w 11108"/>
              <a:gd name="connsiteY1" fmla="*/ 12810 h 34309"/>
              <a:gd name="connsiteX2" fmla="*/ 5847 w 11108"/>
              <a:gd name="connsiteY2" fmla="*/ 219 h 34309"/>
              <a:gd name="connsiteX3" fmla="*/ 8460 w 11108"/>
              <a:gd name="connsiteY3" fmla="*/ 10810 h 34309"/>
              <a:gd name="connsiteX4" fmla="*/ 11108 w 11108"/>
              <a:gd name="connsiteY4" fmla="*/ 6118 h 34309"/>
              <a:gd name="connsiteX5" fmla="*/ 11092 w 11108"/>
              <a:gd name="connsiteY5" fmla="*/ 14424 h 34309"/>
              <a:gd name="connsiteX6" fmla="*/ 8460 w 11108"/>
              <a:gd name="connsiteY6" fmla="*/ 18810 h 34309"/>
              <a:gd name="connsiteX7" fmla="*/ 5905 w 11108"/>
              <a:gd name="connsiteY7" fmla="*/ 8871 h 34309"/>
              <a:gd name="connsiteX8" fmla="*/ 4977 w 11108"/>
              <a:gd name="connsiteY8" fmla="*/ 16926 h 34309"/>
              <a:gd name="connsiteX9" fmla="*/ 3499 w 11108"/>
              <a:gd name="connsiteY9" fmla="*/ 22823 h 34309"/>
              <a:gd name="connsiteX10" fmla="*/ 639 w 11108"/>
              <a:gd name="connsiteY10" fmla="*/ 34291 h 34309"/>
              <a:gd name="connsiteX11" fmla="*/ 0 w 11108"/>
              <a:gd name="connsiteY11" fmla="*/ 332 h 34309"/>
              <a:gd name="connsiteX0" fmla="*/ 0 w 11190"/>
              <a:gd name="connsiteY0" fmla="*/ 332 h 34309"/>
              <a:gd name="connsiteX1" fmla="*/ 3460 w 11190"/>
              <a:gd name="connsiteY1" fmla="*/ 12810 h 34309"/>
              <a:gd name="connsiteX2" fmla="*/ 5847 w 11190"/>
              <a:gd name="connsiteY2" fmla="*/ 219 h 34309"/>
              <a:gd name="connsiteX3" fmla="*/ 8460 w 11190"/>
              <a:gd name="connsiteY3" fmla="*/ 10810 h 34309"/>
              <a:gd name="connsiteX4" fmla="*/ 11108 w 11190"/>
              <a:gd name="connsiteY4" fmla="*/ 6118 h 34309"/>
              <a:gd name="connsiteX5" fmla="*/ 11182 w 11190"/>
              <a:gd name="connsiteY5" fmla="*/ 12441 h 34309"/>
              <a:gd name="connsiteX6" fmla="*/ 8460 w 11190"/>
              <a:gd name="connsiteY6" fmla="*/ 18810 h 34309"/>
              <a:gd name="connsiteX7" fmla="*/ 5905 w 11190"/>
              <a:gd name="connsiteY7" fmla="*/ 8871 h 34309"/>
              <a:gd name="connsiteX8" fmla="*/ 4977 w 11190"/>
              <a:gd name="connsiteY8" fmla="*/ 16926 h 34309"/>
              <a:gd name="connsiteX9" fmla="*/ 3499 w 11190"/>
              <a:gd name="connsiteY9" fmla="*/ 22823 h 34309"/>
              <a:gd name="connsiteX10" fmla="*/ 639 w 11190"/>
              <a:gd name="connsiteY10" fmla="*/ 34291 h 34309"/>
              <a:gd name="connsiteX11" fmla="*/ 0 w 11190"/>
              <a:gd name="connsiteY11" fmla="*/ 332 h 34309"/>
              <a:gd name="connsiteX0" fmla="*/ 0 w 11193"/>
              <a:gd name="connsiteY0" fmla="*/ 332 h 34309"/>
              <a:gd name="connsiteX1" fmla="*/ 3460 w 11193"/>
              <a:gd name="connsiteY1" fmla="*/ 12810 h 34309"/>
              <a:gd name="connsiteX2" fmla="*/ 5847 w 11193"/>
              <a:gd name="connsiteY2" fmla="*/ 219 h 34309"/>
              <a:gd name="connsiteX3" fmla="*/ 8460 w 11193"/>
              <a:gd name="connsiteY3" fmla="*/ 10810 h 34309"/>
              <a:gd name="connsiteX4" fmla="*/ 11108 w 11193"/>
              <a:gd name="connsiteY4" fmla="*/ 6118 h 34309"/>
              <a:gd name="connsiteX5" fmla="*/ 11182 w 11193"/>
              <a:gd name="connsiteY5" fmla="*/ 12441 h 34309"/>
              <a:gd name="connsiteX6" fmla="*/ 8460 w 11193"/>
              <a:gd name="connsiteY6" fmla="*/ 18810 h 34309"/>
              <a:gd name="connsiteX7" fmla="*/ 5905 w 11193"/>
              <a:gd name="connsiteY7" fmla="*/ 8871 h 34309"/>
              <a:gd name="connsiteX8" fmla="*/ 4977 w 11193"/>
              <a:gd name="connsiteY8" fmla="*/ 16926 h 34309"/>
              <a:gd name="connsiteX9" fmla="*/ 3499 w 11193"/>
              <a:gd name="connsiteY9" fmla="*/ 22823 h 34309"/>
              <a:gd name="connsiteX10" fmla="*/ 639 w 11193"/>
              <a:gd name="connsiteY10" fmla="*/ 34291 h 34309"/>
              <a:gd name="connsiteX11" fmla="*/ 0 w 11193"/>
              <a:gd name="connsiteY11" fmla="*/ 332 h 34309"/>
              <a:gd name="connsiteX0" fmla="*/ 0 w 11216"/>
              <a:gd name="connsiteY0" fmla="*/ 332 h 34309"/>
              <a:gd name="connsiteX1" fmla="*/ 3460 w 11216"/>
              <a:gd name="connsiteY1" fmla="*/ 12810 h 34309"/>
              <a:gd name="connsiteX2" fmla="*/ 5847 w 11216"/>
              <a:gd name="connsiteY2" fmla="*/ 219 h 34309"/>
              <a:gd name="connsiteX3" fmla="*/ 8460 w 11216"/>
              <a:gd name="connsiteY3" fmla="*/ 10810 h 34309"/>
              <a:gd name="connsiteX4" fmla="*/ 11108 w 11216"/>
              <a:gd name="connsiteY4" fmla="*/ 6118 h 34309"/>
              <a:gd name="connsiteX5" fmla="*/ 11182 w 11216"/>
              <a:gd name="connsiteY5" fmla="*/ 12441 h 34309"/>
              <a:gd name="connsiteX6" fmla="*/ 8460 w 11216"/>
              <a:gd name="connsiteY6" fmla="*/ 18810 h 34309"/>
              <a:gd name="connsiteX7" fmla="*/ 5905 w 11216"/>
              <a:gd name="connsiteY7" fmla="*/ 8871 h 34309"/>
              <a:gd name="connsiteX8" fmla="*/ 4977 w 11216"/>
              <a:gd name="connsiteY8" fmla="*/ 16926 h 34309"/>
              <a:gd name="connsiteX9" fmla="*/ 3499 w 11216"/>
              <a:gd name="connsiteY9" fmla="*/ 22823 h 34309"/>
              <a:gd name="connsiteX10" fmla="*/ 639 w 11216"/>
              <a:gd name="connsiteY10" fmla="*/ 34291 h 34309"/>
              <a:gd name="connsiteX11" fmla="*/ 0 w 11216"/>
              <a:gd name="connsiteY11" fmla="*/ 332 h 34309"/>
              <a:gd name="connsiteX0" fmla="*/ 0 w 11192"/>
              <a:gd name="connsiteY0" fmla="*/ 332 h 34309"/>
              <a:gd name="connsiteX1" fmla="*/ 3460 w 11192"/>
              <a:gd name="connsiteY1" fmla="*/ 12810 h 34309"/>
              <a:gd name="connsiteX2" fmla="*/ 5847 w 11192"/>
              <a:gd name="connsiteY2" fmla="*/ 219 h 34309"/>
              <a:gd name="connsiteX3" fmla="*/ 8460 w 11192"/>
              <a:gd name="connsiteY3" fmla="*/ 10810 h 34309"/>
              <a:gd name="connsiteX4" fmla="*/ 11108 w 11192"/>
              <a:gd name="connsiteY4" fmla="*/ 6118 h 34309"/>
              <a:gd name="connsiteX5" fmla="*/ 11182 w 11192"/>
              <a:gd name="connsiteY5" fmla="*/ 12441 h 34309"/>
              <a:gd name="connsiteX6" fmla="*/ 8460 w 11192"/>
              <a:gd name="connsiteY6" fmla="*/ 18810 h 34309"/>
              <a:gd name="connsiteX7" fmla="*/ 5905 w 11192"/>
              <a:gd name="connsiteY7" fmla="*/ 8871 h 34309"/>
              <a:gd name="connsiteX8" fmla="*/ 4977 w 11192"/>
              <a:gd name="connsiteY8" fmla="*/ 16926 h 34309"/>
              <a:gd name="connsiteX9" fmla="*/ 3499 w 11192"/>
              <a:gd name="connsiteY9" fmla="*/ 22823 h 34309"/>
              <a:gd name="connsiteX10" fmla="*/ 639 w 11192"/>
              <a:gd name="connsiteY10" fmla="*/ 34291 h 34309"/>
              <a:gd name="connsiteX11" fmla="*/ 0 w 11192"/>
              <a:gd name="connsiteY11" fmla="*/ 332 h 34309"/>
              <a:gd name="connsiteX0" fmla="*/ 0 w 11182"/>
              <a:gd name="connsiteY0" fmla="*/ 332 h 34309"/>
              <a:gd name="connsiteX1" fmla="*/ 3460 w 11182"/>
              <a:gd name="connsiteY1" fmla="*/ 12810 h 34309"/>
              <a:gd name="connsiteX2" fmla="*/ 5847 w 11182"/>
              <a:gd name="connsiteY2" fmla="*/ 219 h 34309"/>
              <a:gd name="connsiteX3" fmla="*/ 8460 w 11182"/>
              <a:gd name="connsiteY3" fmla="*/ 10810 h 34309"/>
              <a:gd name="connsiteX4" fmla="*/ 11108 w 11182"/>
              <a:gd name="connsiteY4" fmla="*/ 6118 h 34309"/>
              <a:gd name="connsiteX5" fmla="*/ 11182 w 11182"/>
              <a:gd name="connsiteY5" fmla="*/ 12441 h 34309"/>
              <a:gd name="connsiteX6" fmla="*/ 8460 w 11182"/>
              <a:gd name="connsiteY6" fmla="*/ 18810 h 34309"/>
              <a:gd name="connsiteX7" fmla="*/ 5905 w 11182"/>
              <a:gd name="connsiteY7" fmla="*/ 8871 h 34309"/>
              <a:gd name="connsiteX8" fmla="*/ 4977 w 11182"/>
              <a:gd name="connsiteY8" fmla="*/ 16926 h 34309"/>
              <a:gd name="connsiteX9" fmla="*/ 3499 w 11182"/>
              <a:gd name="connsiteY9" fmla="*/ 22823 h 34309"/>
              <a:gd name="connsiteX10" fmla="*/ 639 w 11182"/>
              <a:gd name="connsiteY10" fmla="*/ 34291 h 34309"/>
              <a:gd name="connsiteX11" fmla="*/ 0 w 11182"/>
              <a:gd name="connsiteY11" fmla="*/ 332 h 34309"/>
              <a:gd name="connsiteX0" fmla="*/ 0 w 11182"/>
              <a:gd name="connsiteY0" fmla="*/ 332 h 34309"/>
              <a:gd name="connsiteX1" fmla="*/ 3460 w 11182"/>
              <a:gd name="connsiteY1" fmla="*/ 12810 h 34309"/>
              <a:gd name="connsiteX2" fmla="*/ 5847 w 11182"/>
              <a:gd name="connsiteY2" fmla="*/ 219 h 34309"/>
              <a:gd name="connsiteX3" fmla="*/ 8460 w 11182"/>
              <a:gd name="connsiteY3" fmla="*/ 10810 h 34309"/>
              <a:gd name="connsiteX4" fmla="*/ 11108 w 11182"/>
              <a:gd name="connsiteY4" fmla="*/ 6118 h 34309"/>
              <a:gd name="connsiteX5" fmla="*/ 11182 w 11182"/>
              <a:gd name="connsiteY5" fmla="*/ 12441 h 34309"/>
              <a:gd name="connsiteX6" fmla="*/ 8460 w 11182"/>
              <a:gd name="connsiteY6" fmla="*/ 18810 h 34309"/>
              <a:gd name="connsiteX7" fmla="*/ 5905 w 11182"/>
              <a:gd name="connsiteY7" fmla="*/ 8871 h 34309"/>
              <a:gd name="connsiteX8" fmla="*/ 4977 w 11182"/>
              <a:gd name="connsiteY8" fmla="*/ 16926 h 34309"/>
              <a:gd name="connsiteX9" fmla="*/ 3499 w 11182"/>
              <a:gd name="connsiteY9" fmla="*/ 22823 h 34309"/>
              <a:gd name="connsiteX10" fmla="*/ 639 w 11182"/>
              <a:gd name="connsiteY10" fmla="*/ 34291 h 34309"/>
              <a:gd name="connsiteX11" fmla="*/ 0 w 11182"/>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08 w 11226"/>
              <a:gd name="connsiteY4" fmla="*/ 6118 h 34309"/>
              <a:gd name="connsiteX5" fmla="*/ 11226 w 11226"/>
              <a:gd name="connsiteY5" fmla="*/ 11910 h 34309"/>
              <a:gd name="connsiteX6" fmla="*/ 8460 w 11226"/>
              <a:gd name="connsiteY6" fmla="*/ 18810 h 34309"/>
              <a:gd name="connsiteX7" fmla="*/ 5905 w 11226"/>
              <a:gd name="connsiteY7" fmla="*/ 8871 h 34309"/>
              <a:gd name="connsiteX8" fmla="*/ 4977 w 11226"/>
              <a:gd name="connsiteY8" fmla="*/ 16926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14 w 11226"/>
              <a:gd name="connsiteY4" fmla="*/ 5498 h 34309"/>
              <a:gd name="connsiteX5" fmla="*/ 11226 w 11226"/>
              <a:gd name="connsiteY5" fmla="*/ 11910 h 34309"/>
              <a:gd name="connsiteX6" fmla="*/ 8460 w 11226"/>
              <a:gd name="connsiteY6" fmla="*/ 18810 h 34309"/>
              <a:gd name="connsiteX7" fmla="*/ 5905 w 11226"/>
              <a:gd name="connsiteY7" fmla="*/ 8871 h 34309"/>
              <a:gd name="connsiteX8" fmla="*/ 4977 w 11226"/>
              <a:gd name="connsiteY8" fmla="*/ 16926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38 w 11226"/>
              <a:gd name="connsiteY4" fmla="*/ 7690 h 34309"/>
              <a:gd name="connsiteX5" fmla="*/ 11226 w 11226"/>
              <a:gd name="connsiteY5" fmla="*/ 11910 h 34309"/>
              <a:gd name="connsiteX6" fmla="*/ 8460 w 11226"/>
              <a:gd name="connsiteY6" fmla="*/ 18810 h 34309"/>
              <a:gd name="connsiteX7" fmla="*/ 5905 w 11226"/>
              <a:gd name="connsiteY7" fmla="*/ 8871 h 34309"/>
              <a:gd name="connsiteX8" fmla="*/ 4977 w 11226"/>
              <a:gd name="connsiteY8" fmla="*/ 16926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38 w 11226"/>
              <a:gd name="connsiteY4" fmla="*/ 7690 h 34309"/>
              <a:gd name="connsiteX5" fmla="*/ 11226 w 11226"/>
              <a:gd name="connsiteY5" fmla="*/ 11910 h 34309"/>
              <a:gd name="connsiteX6" fmla="*/ 8460 w 11226"/>
              <a:gd name="connsiteY6" fmla="*/ 18810 h 34309"/>
              <a:gd name="connsiteX7" fmla="*/ 5905 w 11226"/>
              <a:gd name="connsiteY7" fmla="*/ 8871 h 34309"/>
              <a:gd name="connsiteX8" fmla="*/ 5875 w 11226"/>
              <a:gd name="connsiteY8" fmla="*/ 31737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13"/>
              <a:gd name="connsiteX1" fmla="*/ 3460 w 11226"/>
              <a:gd name="connsiteY1" fmla="*/ 12810 h 34313"/>
              <a:gd name="connsiteX2" fmla="*/ 5847 w 11226"/>
              <a:gd name="connsiteY2" fmla="*/ 219 h 34313"/>
              <a:gd name="connsiteX3" fmla="*/ 8460 w 11226"/>
              <a:gd name="connsiteY3" fmla="*/ 10810 h 34313"/>
              <a:gd name="connsiteX4" fmla="*/ 11138 w 11226"/>
              <a:gd name="connsiteY4" fmla="*/ 7690 h 34313"/>
              <a:gd name="connsiteX5" fmla="*/ 11226 w 11226"/>
              <a:gd name="connsiteY5" fmla="*/ 11910 h 34313"/>
              <a:gd name="connsiteX6" fmla="*/ 8460 w 11226"/>
              <a:gd name="connsiteY6" fmla="*/ 18810 h 34313"/>
              <a:gd name="connsiteX7" fmla="*/ 5905 w 11226"/>
              <a:gd name="connsiteY7" fmla="*/ 8871 h 34313"/>
              <a:gd name="connsiteX8" fmla="*/ 5875 w 11226"/>
              <a:gd name="connsiteY8" fmla="*/ 31737 h 34313"/>
              <a:gd name="connsiteX9" fmla="*/ 3431 w 11226"/>
              <a:gd name="connsiteY9" fmla="*/ 25227 h 34313"/>
              <a:gd name="connsiteX10" fmla="*/ 639 w 11226"/>
              <a:gd name="connsiteY10" fmla="*/ 34291 h 34313"/>
              <a:gd name="connsiteX11" fmla="*/ 0 w 11226"/>
              <a:gd name="connsiteY11" fmla="*/ 332 h 34313"/>
              <a:gd name="connsiteX0" fmla="*/ 0 w 11226"/>
              <a:gd name="connsiteY0" fmla="*/ 332 h 34313"/>
              <a:gd name="connsiteX1" fmla="*/ 3460 w 11226"/>
              <a:gd name="connsiteY1" fmla="*/ 12810 h 34313"/>
              <a:gd name="connsiteX2" fmla="*/ 5847 w 11226"/>
              <a:gd name="connsiteY2" fmla="*/ 219 h 34313"/>
              <a:gd name="connsiteX3" fmla="*/ 8460 w 11226"/>
              <a:gd name="connsiteY3" fmla="*/ 10810 h 34313"/>
              <a:gd name="connsiteX4" fmla="*/ 11138 w 11226"/>
              <a:gd name="connsiteY4" fmla="*/ 7690 h 34313"/>
              <a:gd name="connsiteX5" fmla="*/ 11226 w 11226"/>
              <a:gd name="connsiteY5" fmla="*/ 11910 h 34313"/>
              <a:gd name="connsiteX6" fmla="*/ 8460 w 11226"/>
              <a:gd name="connsiteY6" fmla="*/ 18810 h 34313"/>
              <a:gd name="connsiteX7" fmla="*/ 5905 w 11226"/>
              <a:gd name="connsiteY7" fmla="*/ 8871 h 34313"/>
              <a:gd name="connsiteX8" fmla="*/ 5875 w 11226"/>
              <a:gd name="connsiteY8" fmla="*/ 31737 h 34313"/>
              <a:gd name="connsiteX9" fmla="*/ 3431 w 11226"/>
              <a:gd name="connsiteY9" fmla="*/ 25227 h 34313"/>
              <a:gd name="connsiteX10" fmla="*/ 639 w 11226"/>
              <a:gd name="connsiteY10" fmla="*/ 34291 h 34313"/>
              <a:gd name="connsiteX11" fmla="*/ 0 w 11226"/>
              <a:gd name="connsiteY11" fmla="*/ 332 h 34313"/>
              <a:gd name="connsiteX0" fmla="*/ 0 w 11226"/>
              <a:gd name="connsiteY0" fmla="*/ 332 h 34313"/>
              <a:gd name="connsiteX1" fmla="*/ 3460 w 11226"/>
              <a:gd name="connsiteY1" fmla="*/ 12810 h 34313"/>
              <a:gd name="connsiteX2" fmla="*/ 5847 w 11226"/>
              <a:gd name="connsiteY2" fmla="*/ 219 h 34313"/>
              <a:gd name="connsiteX3" fmla="*/ 8460 w 11226"/>
              <a:gd name="connsiteY3" fmla="*/ 10810 h 34313"/>
              <a:gd name="connsiteX4" fmla="*/ 11138 w 11226"/>
              <a:gd name="connsiteY4" fmla="*/ 7690 h 34313"/>
              <a:gd name="connsiteX5" fmla="*/ 11226 w 11226"/>
              <a:gd name="connsiteY5" fmla="*/ 11910 h 34313"/>
              <a:gd name="connsiteX6" fmla="*/ 8460 w 11226"/>
              <a:gd name="connsiteY6" fmla="*/ 18810 h 34313"/>
              <a:gd name="connsiteX7" fmla="*/ 6621 w 11226"/>
              <a:gd name="connsiteY7" fmla="*/ 10311 h 34313"/>
              <a:gd name="connsiteX8" fmla="*/ 5875 w 11226"/>
              <a:gd name="connsiteY8" fmla="*/ 31737 h 34313"/>
              <a:gd name="connsiteX9" fmla="*/ 3431 w 11226"/>
              <a:gd name="connsiteY9" fmla="*/ 25227 h 34313"/>
              <a:gd name="connsiteX10" fmla="*/ 639 w 11226"/>
              <a:gd name="connsiteY10" fmla="*/ 34291 h 34313"/>
              <a:gd name="connsiteX11" fmla="*/ 0 w 11226"/>
              <a:gd name="connsiteY11" fmla="*/ 332 h 34313"/>
              <a:gd name="connsiteX0" fmla="*/ 0 w 11226"/>
              <a:gd name="connsiteY0" fmla="*/ 123 h 34104"/>
              <a:gd name="connsiteX1" fmla="*/ 3460 w 11226"/>
              <a:gd name="connsiteY1" fmla="*/ 12601 h 34104"/>
              <a:gd name="connsiteX2" fmla="*/ 5847 w 11226"/>
              <a:gd name="connsiteY2" fmla="*/ 10 h 34104"/>
              <a:gd name="connsiteX3" fmla="*/ 8841 w 11226"/>
              <a:gd name="connsiteY3" fmla="*/ 10520 h 34104"/>
              <a:gd name="connsiteX4" fmla="*/ 11138 w 11226"/>
              <a:gd name="connsiteY4" fmla="*/ 7481 h 34104"/>
              <a:gd name="connsiteX5" fmla="*/ 11226 w 11226"/>
              <a:gd name="connsiteY5" fmla="*/ 11701 h 34104"/>
              <a:gd name="connsiteX6" fmla="*/ 8460 w 11226"/>
              <a:gd name="connsiteY6" fmla="*/ 18601 h 34104"/>
              <a:gd name="connsiteX7" fmla="*/ 6621 w 11226"/>
              <a:gd name="connsiteY7" fmla="*/ 10102 h 34104"/>
              <a:gd name="connsiteX8" fmla="*/ 5875 w 11226"/>
              <a:gd name="connsiteY8" fmla="*/ 31528 h 34104"/>
              <a:gd name="connsiteX9" fmla="*/ 3431 w 11226"/>
              <a:gd name="connsiteY9" fmla="*/ 25018 h 34104"/>
              <a:gd name="connsiteX10" fmla="*/ 639 w 11226"/>
              <a:gd name="connsiteY10" fmla="*/ 34082 h 34104"/>
              <a:gd name="connsiteX11" fmla="*/ 0 w 11226"/>
              <a:gd name="connsiteY11" fmla="*/ 123 h 34104"/>
              <a:gd name="connsiteX0" fmla="*/ 0 w 11226"/>
              <a:gd name="connsiteY0" fmla="*/ 124 h 34105"/>
              <a:gd name="connsiteX1" fmla="*/ 3460 w 11226"/>
              <a:gd name="connsiteY1" fmla="*/ 12602 h 34105"/>
              <a:gd name="connsiteX2" fmla="*/ 5847 w 11226"/>
              <a:gd name="connsiteY2" fmla="*/ 11 h 34105"/>
              <a:gd name="connsiteX3" fmla="*/ 8841 w 11226"/>
              <a:gd name="connsiteY3" fmla="*/ 10521 h 34105"/>
              <a:gd name="connsiteX4" fmla="*/ 11138 w 11226"/>
              <a:gd name="connsiteY4" fmla="*/ 7482 h 34105"/>
              <a:gd name="connsiteX5" fmla="*/ 11226 w 11226"/>
              <a:gd name="connsiteY5" fmla="*/ 11702 h 34105"/>
              <a:gd name="connsiteX6" fmla="*/ 8460 w 11226"/>
              <a:gd name="connsiteY6" fmla="*/ 18602 h 34105"/>
              <a:gd name="connsiteX7" fmla="*/ 6621 w 11226"/>
              <a:gd name="connsiteY7" fmla="*/ 10103 h 34105"/>
              <a:gd name="connsiteX8" fmla="*/ 5875 w 11226"/>
              <a:gd name="connsiteY8" fmla="*/ 31529 h 34105"/>
              <a:gd name="connsiteX9" fmla="*/ 3431 w 11226"/>
              <a:gd name="connsiteY9" fmla="*/ 25019 h 34105"/>
              <a:gd name="connsiteX10" fmla="*/ 639 w 11226"/>
              <a:gd name="connsiteY10" fmla="*/ 34083 h 34105"/>
              <a:gd name="connsiteX11" fmla="*/ 0 w 11226"/>
              <a:gd name="connsiteY11" fmla="*/ 124 h 34105"/>
              <a:gd name="connsiteX0" fmla="*/ 0 w 11226"/>
              <a:gd name="connsiteY0" fmla="*/ 2302 h 36283"/>
              <a:gd name="connsiteX1" fmla="*/ 3460 w 11226"/>
              <a:gd name="connsiteY1" fmla="*/ 14780 h 36283"/>
              <a:gd name="connsiteX2" fmla="*/ 5958 w 11226"/>
              <a:gd name="connsiteY2" fmla="*/ 7 h 36283"/>
              <a:gd name="connsiteX3" fmla="*/ 8841 w 11226"/>
              <a:gd name="connsiteY3" fmla="*/ 12699 h 36283"/>
              <a:gd name="connsiteX4" fmla="*/ 11138 w 11226"/>
              <a:gd name="connsiteY4" fmla="*/ 9660 h 36283"/>
              <a:gd name="connsiteX5" fmla="*/ 11226 w 11226"/>
              <a:gd name="connsiteY5" fmla="*/ 13880 h 36283"/>
              <a:gd name="connsiteX6" fmla="*/ 8460 w 11226"/>
              <a:gd name="connsiteY6" fmla="*/ 20780 h 36283"/>
              <a:gd name="connsiteX7" fmla="*/ 6621 w 11226"/>
              <a:gd name="connsiteY7" fmla="*/ 12281 h 36283"/>
              <a:gd name="connsiteX8" fmla="*/ 5875 w 11226"/>
              <a:gd name="connsiteY8" fmla="*/ 33707 h 36283"/>
              <a:gd name="connsiteX9" fmla="*/ 3431 w 11226"/>
              <a:gd name="connsiteY9" fmla="*/ 27197 h 36283"/>
              <a:gd name="connsiteX10" fmla="*/ 639 w 11226"/>
              <a:gd name="connsiteY10" fmla="*/ 36261 h 36283"/>
              <a:gd name="connsiteX11" fmla="*/ 0 w 11226"/>
              <a:gd name="connsiteY11" fmla="*/ 2302 h 36283"/>
              <a:gd name="connsiteX0" fmla="*/ 0 w 11226"/>
              <a:gd name="connsiteY0" fmla="*/ 2358 h 36339"/>
              <a:gd name="connsiteX1" fmla="*/ 4879 w 11226"/>
              <a:gd name="connsiteY1" fmla="*/ 19028 h 36339"/>
              <a:gd name="connsiteX2" fmla="*/ 5958 w 11226"/>
              <a:gd name="connsiteY2" fmla="*/ 63 h 36339"/>
              <a:gd name="connsiteX3" fmla="*/ 8841 w 11226"/>
              <a:gd name="connsiteY3" fmla="*/ 12755 h 36339"/>
              <a:gd name="connsiteX4" fmla="*/ 11138 w 11226"/>
              <a:gd name="connsiteY4" fmla="*/ 9716 h 36339"/>
              <a:gd name="connsiteX5" fmla="*/ 11226 w 11226"/>
              <a:gd name="connsiteY5" fmla="*/ 13936 h 36339"/>
              <a:gd name="connsiteX6" fmla="*/ 8460 w 11226"/>
              <a:gd name="connsiteY6" fmla="*/ 20836 h 36339"/>
              <a:gd name="connsiteX7" fmla="*/ 6621 w 11226"/>
              <a:gd name="connsiteY7" fmla="*/ 12337 h 36339"/>
              <a:gd name="connsiteX8" fmla="*/ 5875 w 11226"/>
              <a:gd name="connsiteY8" fmla="*/ 33763 h 36339"/>
              <a:gd name="connsiteX9" fmla="*/ 3431 w 11226"/>
              <a:gd name="connsiteY9" fmla="*/ 27253 h 36339"/>
              <a:gd name="connsiteX10" fmla="*/ 639 w 11226"/>
              <a:gd name="connsiteY10" fmla="*/ 36317 h 36339"/>
              <a:gd name="connsiteX11" fmla="*/ 0 w 11226"/>
              <a:gd name="connsiteY11" fmla="*/ 2358 h 36339"/>
              <a:gd name="connsiteX0" fmla="*/ 0 w 11226"/>
              <a:gd name="connsiteY0" fmla="*/ 2337 h 36318"/>
              <a:gd name="connsiteX1" fmla="*/ 4879 w 11226"/>
              <a:gd name="connsiteY1" fmla="*/ 19007 h 36318"/>
              <a:gd name="connsiteX2" fmla="*/ 5958 w 11226"/>
              <a:gd name="connsiteY2" fmla="*/ 42 h 36318"/>
              <a:gd name="connsiteX3" fmla="*/ 8823 w 11226"/>
              <a:gd name="connsiteY3" fmla="*/ 13791 h 36318"/>
              <a:gd name="connsiteX4" fmla="*/ 11138 w 11226"/>
              <a:gd name="connsiteY4" fmla="*/ 9695 h 36318"/>
              <a:gd name="connsiteX5" fmla="*/ 11226 w 11226"/>
              <a:gd name="connsiteY5" fmla="*/ 13915 h 36318"/>
              <a:gd name="connsiteX6" fmla="*/ 8460 w 11226"/>
              <a:gd name="connsiteY6" fmla="*/ 20815 h 36318"/>
              <a:gd name="connsiteX7" fmla="*/ 6621 w 11226"/>
              <a:gd name="connsiteY7" fmla="*/ 12316 h 36318"/>
              <a:gd name="connsiteX8" fmla="*/ 5875 w 11226"/>
              <a:gd name="connsiteY8" fmla="*/ 33742 h 36318"/>
              <a:gd name="connsiteX9" fmla="*/ 3431 w 11226"/>
              <a:gd name="connsiteY9" fmla="*/ 27232 h 36318"/>
              <a:gd name="connsiteX10" fmla="*/ 639 w 11226"/>
              <a:gd name="connsiteY10" fmla="*/ 36296 h 36318"/>
              <a:gd name="connsiteX11" fmla="*/ 0 w 11226"/>
              <a:gd name="connsiteY11" fmla="*/ 2337 h 36318"/>
              <a:gd name="connsiteX0" fmla="*/ 0 w 11226"/>
              <a:gd name="connsiteY0" fmla="*/ 2333 h 36314"/>
              <a:gd name="connsiteX1" fmla="*/ 4879 w 11226"/>
              <a:gd name="connsiteY1" fmla="*/ 19003 h 36314"/>
              <a:gd name="connsiteX2" fmla="*/ 5958 w 11226"/>
              <a:gd name="connsiteY2" fmla="*/ 38 h 36314"/>
              <a:gd name="connsiteX3" fmla="*/ 8823 w 11226"/>
              <a:gd name="connsiteY3" fmla="*/ 13787 h 36314"/>
              <a:gd name="connsiteX4" fmla="*/ 11138 w 11226"/>
              <a:gd name="connsiteY4" fmla="*/ 9691 h 36314"/>
              <a:gd name="connsiteX5" fmla="*/ 11226 w 11226"/>
              <a:gd name="connsiteY5" fmla="*/ 13911 h 36314"/>
              <a:gd name="connsiteX6" fmla="*/ 8460 w 11226"/>
              <a:gd name="connsiteY6" fmla="*/ 20811 h 36314"/>
              <a:gd name="connsiteX7" fmla="*/ 6621 w 11226"/>
              <a:gd name="connsiteY7" fmla="*/ 12312 h 36314"/>
              <a:gd name="connsiteX8" fmla="*/ 5875 w 11226"/>
              <a:gd name="connsiteY8" fmla="*/ 33738 h 36314"/>
              <a:gd name="connsiteX9" fmla="*/ 3431 w 11226"/>
              <a:gd name="connsiteY9" fmla="*/ 27228 h 36314"/>
              <a:gd name="connsiteX10" fmla="*/ 639 w 11226"/>
              <a:gd name="connsiteY10" fmla="*/ 36292 h 36314"/>
              <a:gd name="connsiteX11" fmla="*/ 0 w 11226"/>
              <a:gd name="connsiteY11" fmla="*/ 2333 h 36314"/>
              <a:gd name="connsiteX0" fmla="*/ 0 w 11169"/>
              <a:gd name="connsiteY0" fmla="*/ 2333 h 36314"/>
              <a:gd name="connsiteX1" fmla="*/ 4879 w 11169"/>
              <a:gd name="connsiteY1" fmla="*/ 19003 h 36314"/>
              <a:gd name="connsiteX2" fmla="*/ 5958 w 11169"/>
              <a:gd name="connsiteY2" fmla="*/ 38 h 36314"/>
              <a:gd name="connsiteX3" fmla="*/ 8823 w 11169"/>
              <a:gd name="connsiteY3" fmla="*/ 13787 h 36314"/>
              <a:gd name="connsiteX4" fmla="*/ 11138 w 11169"/>
              <a:gd name="connsiteY4" fmla="*/ 9691 h 36314"/>
              <a:gd name="connsiteX5" fmla="*/ 11038 w 11169"/>
              <a:gd name="connsiteY5" fmla="*/ 14080 h 36314"/>
              <a:gd name="connsiteX6" fmla="*/ 8460 w 11169"/>
              <a:gd name="connsiteY6" fmla="*/ 20811 h 36314"/>
              <a:gd name="connsiteX7" fmla="*/ 6621 w 11169"/>
              <a:gd name="connsiteY7" fmla="*/ 12312 h 36314"/>
              <a:gd name="connsiteX8" fmla="*/ 5875 w 11169"/>
              <a:gd name="connsiteY8" fmla="*/ 33738 h 36314"/>
              <a:gd name="connsiteX9" fmla="*/ 3431 w 11169"/>
              <a:gd name="connsiteY9" fmla="*/ 27228 h 36314"/>
              <a:gd name="connsiteX10" fmla="*/ 639 w 11169"/>
              <a:gd name="connsiteY10" fmla="*/ 36292 h 36314"/>
              <a:gd name="connsiteX11" fmla="*/ 0 w 11169"/>
              <a:gd name="connsiteY11" fmla="*/ 2333 h 36314"/>
              <a:gd name="connsiteX0" fmla="*/ 0 w 11038"/>
              <a:gd name="connsiteY0" fmla="*/ 2336 h 36317"/>
              <a:gd name="connsiteX1" fmla="*/ 4879 w 11038"/>
              <a:gd name="connsiteY1" fmla="*/ 19006 h 36317"/>
              <a:gd name="connsiteX2" fmla="*/ 5958 w 11038"/>
              <a:gd name="connsiteY2" fmla="*/ 41 h 36317"/>
              <a:gd name="connsiteX3" fmla="*/ 8823 w 11038"/>
              <a:gd name="connsiteY3" fmla="*/ 13790 h 36317"/>
              <a:gd name="connsiteX4" fmla="*/ 10965 w 11038"/>
              <a:gd name="connsiteY4" fmla="*/ 9731 h 36317"/>
              <a:gd name="connsiteX5" fmla="*/ 11038 w 11038"/>
              <a:gd name="connsiteY5" fmla="*/ 14083 h 36317"/>
              <a:gd name="connsiteX6" fmla="*/ 8460 w 11038"/>
              <a:gd name="connsiteY6" fmla="*/ 20814 h 36317"/>
              <a:gd name="connsiteX7" fmla="*/ 6621 w 11038"/>
              <a:gd name="connsiteY7" fmla="*/ 12315 h 36317"/>
              <a:gd name="connsiteX8" fmla="*/ 5875 w 11038"/>
              <a:gd name="connsiteY8" fmla="*/ 33741 h 36317"/>
              <a:gd name="connsiteX9" fmla="*/ 3431 w 11038"/>
              <a:gd name="connsiteY9" fmla="*/ 27231 h 36317"/>
              <a:gd name="connsiteX10" fmla="*/ 639 w 11038"/>
              <a:gd name="connsiteY10" fmla="*/ 36295 h 36317"/>
              <a:gd name="connsiteX11" fmla="*/ 0 w 11038"/>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0965 w 11106"/>
              <a:gd name="connsiteY4" fmla="*/ 9731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1012 w 11106"/>
              <a:gd name="connsiteY4" fmla="*/ 9452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1038 w 11106"/>
              <a:gd name="connsiteY4" fmla="*/ 9429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1038 w 11106"/>
              <a:gd name="connsiteY4" fmla="*/ 9429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462 w 11568"/>
              <a:gd name="connsiteY0" fmla="*/ 2336 h 34175"/>
              <a:gd name="connsiteX1" fmla="*/ 5341 w 11568"/>
              <a:gd name="connsiteY1" fmla="*/ 19006 h 34175"/>
              <a:gd name="connsiteX2" fmla="*/ 6420 w 11568"/>
              <a:gd name="connsiteY2" fmla="*/ 41 h 34175"/>
              <a:gd name="connsiteX3" fmla="*/ 9285 w 11568"/>
              <a:gd name="connsiteY3" fmla="*/ 13790 h 34175"/>
              <a:gd name="connsiteX4" fmla="*/ 11500 w 11568"/>
              <a:gd name="connsiteY4" fmla="*/ 9429 h 34175"/>
              <a:gd name="connsiteX5" fmla="*/ 11568 w 11568"/>
              <a:gd name="connsiteY5" fmla="*/ 14022 h 34175"/>
              <a:gd name="connsiteX6" fmla="*/ 8922 w 11568"/>
              <a:gd name="connsiteY6" fmla="*/ 20814 h 34175"/>
              <a:gd name="connsiteX7" fmla="*/ 7083 w 11568"/>
              <a:gd name="connsiteY7" fmla="*/ 12315 h 34175"/>
              <a:gd name="connsiteX8" fmla="*/ 6337 w 11568"/>
              <a:gd name="connsiteY8" fmla="*/ 33741 h 34175"/>
              <a:gd name="connsiteX9" fmla="*/ 3893 w 11568"/>
              <a:gd name="connsiteY9" fmla="*/ 27231 h 34175"/>
              <a:gd name="connsiteX10" fmla="*/ 0 w 11568"/>
              <a:gd name="connsiteY10" fmla="*/ 23228 h 34175"/>
              <a:gd name="connsiteX11" fmla="*/ 462 w 11568"/>
              <a:gd name="connsiteY11" fmla="*/ 2336 h 34175"/>
              <a:gd name="connsiteX0" fmla="*/ 0 w 13364"/>
              <a:gd name="connsiteY0" fmla="*/ 8407 h 34175"/>
              <a:gd name="connsiteX1" fmla="*/ 7137 w 13364"/>
              <a:gd name="connsiteY1" fmla="*/ 19006 h 34175"/>
              <a:gd name="connsiteX2" fmla="*/ 8216 w 13364"/>
              <a:gd name="connsiteY2" fmla="*/ 41 h 34175"/>
              <a:gd name="connsiteX3" fmla="*/ 11081 w 13364"/>
              <a:gd name="connsiteY3" fmla="*/ 13790 h 34175"/>
              <a:gd name="connsiteX4" fmla="*/ 13296 w 13364"/>
              <a:gd name="connsiteY4" fmla="*/ 9429 h 34175"/>
              <a:gd name="connsiteX5" fmla="*/ 13364 w 13364"/>
              <a:gd name="connsiteY5" fmla="*/ 14022 h 34175"/>
              <a:gd name="connsiteX6" fmla="*/ 10718 w 13364"/>
              <a:gd name="connsiteY6" fmla="*/ 20814 h 34175"/>
              <a:gd name="connsiteX7" fmla="*/ 8879 w 13364"/>
              <a:gd name="connsiteY7" fmla="*/ 12315 h 34175"/>
              <a:gd name="connsiteX8" fmla="*/ 8133 w 13364"/>
              <a:gd name="connsiteY8" fmla="*/ 33741 h 34175"/>
              <a:gd name="connsiteX9" fmla="*/ 5689 w 13364"/>
              <a:gd name="connsiteY9" fmla="*/ 27231 h 34175"/>
              <a:gd name="connsiteX10" fmla="*/ 1796 w 13364"/>
              <a:gd name="connsiteY10" fmla="*/ 23228 h 34175"/>
              <a:gd name="connsiteX11" fmla="*/ 0 w 13364"/>
              <a:gd name="connsiteY11" fmla="*/ 8407 h 34175"/>
              <a:gd name="connsiteX0" fmla="*/ 0 w 13364"/>
              <a:gd name="connsiteY0" fmla="*/ 8407 h 34175"/>
              <a:gd name="connsiteX1" fmla="*/ 7137 w 13364"/>
              <a:gd name="connsiteY1" fmla="*/ 19006 h 34175"/>
              <a:gd name="connsiteX2" fmla="*/ 8216 w 13364"/>
              <a:gd name="connsiteY2" fmla="*/ 41 h 34175"/>
              <a:gd name="connsiteX3" fmla="*/ 11081 w 13364"/>
              <a:gd name="connsiteY3" fmla="*/ 13790 h 34175"/>
              <a:gd name="connsiteX4" fmla="*/ 13296 w 13364"/>
              <a:gd name="connsiteY4" fmla="*/ 9429 h 34175"/>
              <a:gd name="connsiteX5" fmla="*/ 13364 w 13364"/>
              <a:gd name="connsiteY5" fmla="*/ 14022 h 34175"/>
              <a:gd name="connsiteX6" fmla="*/ 10718 w 13364"/>
              <a:gd name="connsiteY6" fmla="*/ 20814 h 34175"/>
              <a:gd name="connsiteX7" fmla="*/ 8879 w 13364"/>
              <a:gd name="connsiteY7" fmla="*/ 12315 h 34175"/>
              <a:gd name="connsiteX8" fmla="*/ 8133 w 13364"/>
              <a:gd name="connsiteY8" fmla="*/ 33741 h 34175"/>
              <a:gd name="connsiteX9" fmla="*/ 5689 w 13364"/>
              <a:gd name="connsiteY9" fmla="*/ 27231 h 34175"/>
              <a:gd name="connsiteX10" fmla="*/ 1768 w 13364"/>
              <a:gd name="connsiteY10" fmla="*/ 24272 h 34175"/>
              <a:gd name="connsiteX11" fmla="*/ 0 w 13364"/>
              <a:gd name="connsiteY11" fmla="*/ 8407 h 34175"/>
              <a:gd name="connsiteX0" fmla="*/ 0 w 13364"/>
              <a:gd name="connsiteY0" fmla="*/ 8407 h 34175"/>
              <a:gd name="connsiteX1" fmla="*/ 7137 w 13364"/>
              <a:gd name="connsiteY1" fmla="*/ 19006 h 34175"/>
              <a:gd name="connsiteX2" fmla="*/ 8216 w 13364"/>
              <a:gd name="connsiteY2" fmla="*/ 41 h 34175"/>
              <a:gd name="connsiteX3" fmla="*/ 11081 w 13364"/>
              <a:gd name="connsiteY3" fmla="*/ 13790 h 34175"/>
              <a:gd name="connsiteX4" fmla="*/ 13296 w 13364"/>
              <a:gd name="connsiteY4" fmla="*/ 9429 h 34175"/>
              <a:gd name="connsiteX5" fmla="*/ 13364 w 13364"/>
              <a:gd name="connsiteY5" fmla="*/ 14022 h 34175"/>
              <a:gd name="connsiteX6" fmla="*/ 10718 w 13364"/>
              <a:gd name="connsiteY6" fmla="*/ 20814 h 34175"/>
              <a:gd name="connsiteX7" fmla="*/ 8879 w 13364"/>
              <a:gd name="connsiteY7" fmla="*/ 12315 h 34175"/>
              <a:gd name="connsiteX8" fmla="*/ 8133 w 13364"/>
              <a:gd name="connsiteY8" fmla="*/ 33741 h 34175"/>
              <a:gd name="connsiteX9" fmla="*/ 5689 w 13364"/>
              <a:gd name="connsiteY9" fmla="*/ 27231 h 34175"/>
              <a:gd name="connsiteX10" fmla="*/ 1768 w 13364"/>
              <a:gd name="connsiteY10" fmla="*/ 24272 h 34175"/>
              <a:gd name="connsiteX11" fmla="*/ 0 w 13364"/>
              <a:gd name="connsiteY11" fmla="*/ 8407 h 34175"/>
              <a:gd name="connsiteX0" fmla="*/ 0 w 13364"/>
              <a:gd name="connsiteY0" fmla="*/ 8407 h 34175"/>
              <a:gd name="connsiteX1" fmla="*/ 7137 w 13364"/>
              <a:gd name="connsiteY1" fmla="*/ 19006 h 34175"/>
              <a:gd name="connsiteX2" fmla="*/ 8216 w 13364"/>
              <a:gd name="connsiteY2" fmla="*/ 41 h 34175"/>
              <a:gd name="connsiteX3" fmla="*/ 11081 w 13364"/>
              <a:gd name="connsiteY3" fmla="*/ 13790 h 34175"/>
              <a:gd name="connsiteX4" fmla="*/ 13296 w 13364"/>
              <a:gd name="connsiteY4" fmla="*/ 9429 h 34175"/>
              <a:gd name="connsiteX5" fmla="*/ 13364 w 13364"/>
              <a:gd name="connsiteY5" fmla="*/ 14022 h 34175"/>
              <a:gd name="connsiteX6" fmla="*/ 10718 w 13364"/>
              <a:gd name="connsiteY6" fmla="*/ 20814 h 34175"/>
              <a:gd name="connsiteX7" fmla="*/ 8879 w 13364"/>
              <a:gd name="connsiteY7" fmla="*/ 12315 h 34175"/>
              <a:gd name="connsiteX8" fmla="*/ 8133 w 13364"/>
              <a:gd name="connsiteY8" fmla="*/ 33741 h 34175"/>
              <a:gd name="connsiteX9" fmla="*/ 5689 w 13364"/>
              <a:gd name="connsiteY9" fmla="*/ 27231 h 34175"/>
              <a:gd name="connsiteX10" fmla="*/ 1768 w 13364"/>
              <a:gd name="connsiteY10" fmla="*/ 24272 h 34175"/>
              <a:gd name="connsiteX11" fmla="*/ 0 w 13364"/>
              <a:gd name="connsiteY11" fmla="*/ 8407 h 34175"/>
              <a:gd name="connsiteX0" fmla="*/ 0 w 13364"/>
              <a:gd name="connsiteY0" fmla="*/ 8408 h 34176"/>
              <a:gd name="connsiteX1" fmla="*/ 7137 w 13364"/>
              <a:gd name="connsiteY1" fmla="*/ 19007 h 34176"/>
              <a:gd name="connsiteX2" fmla="*/ 8216 w 13364"/>
              <a:gd name="connsiteY2" fmla="*/ 42 h 34176"/>
              <a:gd name="connsiteX3" fmla="*/ 11081 w 13364"/>
              <a:gd name="connsiteY3" fmla="*/ 13791 h 34176"/>
              <a:gd name="connsiteX4" fmla="*/ 12749 w 13364"/>
              <a:gd name="connsiteY4" fmla="*/ 11646 h 34176"/>
              <a:gd name="connsiteX5" fmla="*/ 13364 w 13364"/>
              <a:gd name="connsiteY5" fmla="*/ 14023 h 34176"/>
              <a:gd name="connsiteX6" fmla="*/ 10718 w 13364"/>
              <a:gd name="connsiteY6" fmla="*/ 20815 h 34176"/>
              <a:gd name="connsiteX7" fmla="*/ 8879 w 13364"/>
              <a:gd name="connsiteY7" fmla="*/ 12316 h 34176"/>
              <a:gd name="connsiteX8" fmla="*/ 8133 w 13364"/>
              <a:gd name="connsiteY8" fmla="*/ 33742 h 34176"/>
              <a:gd name="connsiteX9" fmla="*/ 5689 w 13364"/>
              <a:gd name="connsiteY9" fmla="*/ 27232 h 34176"/>
              <a:gd name="connsiteX10" fmla="*/ 1768 w 13364"/>
              <a:gd name="connsiteY10" fmla="*/ 24273 h 34176"/>
              <a:gd name="connsiteX11" fmla="*/ 0 w 13364"/>
              <a:gd name="connsiteY11" fmla="*/ 8408 h 34176"/>
              <a:gd name="connsiteX0" fmla="*/ 0 w 12932"/>
              <a:gd name="connsiteY0" fmla="*/ 8408 h 34176"/>
              <a:gd name="connsiteX1" fmla="*/ 7137 w 12932"/>
              <a:gd name="connsiteY1" fmla="*/ 19007 h 34176"/>
              <a:gd name="connsiteX2" fmla="*/ 8216 w 12932"/>
              <a:gd name="connsiteY2" fmla="*/ 42 h 34176"/>
              <a:gd name="connsiteX3" fmla="*/ 11081 w 12932"/>
              <a:gd name="connsiteY3" fmla="*/ 13791 h 34176"/>
              <a:gd name="connsiteX4" fmla="*/ 12749 w 12932"/>
              <a:gd name="connsiteY4" fmla="*/ 11646 h 34176"/>
              <a:gd name="connsiteX5" fmla="*/ 12932 w 12932"/>
              <a:gd name="connsiteY5" fmla="*/ 14635 h 34176"/>
              <a:gd name="connsiteX6" fmla="*/ 10718 w 12932"/>
              <a:gd name="connsiteY6" fmla="*/ 20815 h 34176"/>
              <a:gd name="connsiteX7" fmla="*/ 8879 w 12932"/>
              <a:gd name="connsiteY7" fmla="*/ 12316 h 34176"/>
              <a:gd name="connsiteX8" fmla="*/ 8133 w 12932"/>
              <a:gd name="connsiteY8" fmla="*/ 33742 h 34176"/>
              <a:gd name="connsiteX9" fmla="*/ 5689 w 12932"/>
              <a:gd name="connsiteY9" fmla="*/ 27232 h 34176"/>
              <a:gd name="connsiteX10" fmla="*/ 1768 w 12932"/>
              <a:gd name="connsiteY10" fmla="*/ 24273 h 34176"/>
              <a:gd name="connsiteX11" fmla="*/ 0 w 12932"/>
              <a:gd name="connsiteY11" fmla="*/ 8408 h 34176"/>
              <a:gd name="connsiteX0" fmla="*/ 0 w 12932"/>
              <a:gd name="connsiteY0" fmla="*/ 8408 h 34176"/>
              <a:gd name="connsiteX1" fmla="*/ 7137 w 12932"/>
              <a:gd name="connsiteY1" fmla="*/ 19007 h 34176"/>
              <a:gd name="connsiteX2" fmla="*/ 8216 w 12932"/>
              <a:gd name="connsiteY2" fmla="*/ 42 h 34176"/>
              <a:gd name="connsiteX3" fmla="*/ 11081 w 12932"/>
              <a:gd name="connsiteY3" fmla="*/ 13791 h 34176"/>
              <a:gd name="connsiteX4" fmla="*/ 12815 w 12932"/>
              <a:gd name="connsiteY4" fmla="*/ 11869 h 34176"/>
              <a:gd name="connsiteX5" fmla="*/ 12932 w 12932"/>
              <a:gd name="connsiteY5" fmla="*/ 14635 h 34176"/>
              <a:gd name="connsiteX6" fmla="*/ 10718 w 12932"/>
              <a:gd name="connsiteY6" fmla="*/ 20815 h 34176"/>
              <a:gd name="connsiteX7" fmla="*/ 8879 w 12932"/>
              <a:gd name="connsiteY7" fmla="*/ 12316 h 34176"/>
              <a:gd name="connsiteX8" fmla="*/ 8133 w 12932"/>
              <a:gd name="connsiteY8" fmla="*/ 33742 h 34176"/>
              <a:gd name="connsiteX9" fmla="*/ 5689 w 12932"/>
              <a:gd name="connsiteY9" fmla="*/ 27232 h 34176"/>
              <a:gd name="connsiteX10" fmla="*/ 1768 w 12932"/>
              <a:gd name="connsiteY10" fmla="*/ 24273 h 34176"/>
              <a:gd name="connsiteX11" fmla="*/ 0 w 12932"/>
              <a:gd name="connsiteY11" fmla="*/ 8408 h 34176"/>
              <a:gd name="connsiteX0" fmla="*/ 0 w 12932"/>
              <a:gd name="connsiteY0" fmla="*/ 8380 h 34148"/>
              <a:gd name="connsiteX1" fmla="*/ 7137 w 12932"/>
              <a:gd name="connsiteY1" fmla="*/ 18979 h 34148"/>
              <a:gd name="connsiteX2" fmla="*/ 8216 w 12932"/>
              <a:gd name="connsiteY2" fmla="*/ 14 h 34148"/>
              <a:gd name="connsiteX3" fmla="*/ 11137 w 12932"/>
              <a:gd name="connsiteY3" fmla="*/ 15914 h 34148"/>
              <a:gd name="connsiteX4" fmla="*/ 12815 w 12932"/>
              <a:gd name="connsiteY4" fmla="*/ 11841 h 34148"/>
              <a:gd name="connsiteX5" fmla="*/ 12932 w 12932"/>
              <a:gd name="connsiteY5" fmla="*/ 14607 h 34148"/>
              <a:gd name="connsiteX6" fmla="*/ 10718 w 12932"/>
              <a:gd name="connsiteY6" fmla="*/ 20787 h 34148"/>
              <a:gd name="connsiteX7" fmla="*/ 8879 w 12932"/>
              <a:gd name="connsiteY7" fmla="*/ 12288 h 34148"/>
              <a:gd name="connsiteX8" fmla="*/ 8133 w 12932"/>
              <a:gd name="connsiteY8" fmla="*/ 33714 h 34148"/>
              <a:gd name="connsiteX9" fmla="*/ 5689 w 12932"/>
              <a:gd name="connsiteY9" fmla="*/ 27204 h 34148"/>
              <a:gd name="connsiteX10" fmla="*/ 1768 w 12932"/>
              <a:gd name="connsiteY10" fmla="*/ 24245 h 34148"/>
              <a:gd name="connsiteX11" fmla="*/ 0 w 12932"/>
              <a:gd name="connsiteY11" fmla="*/ 8380 h 34148"/>
              <a:gd name="connsiteX0" fmla="*/ 0 w 12932"/>
              <a:gd name="connsiteY0" fmla="*/ 8378 h 34146"/>
              <a:gd name="connsiteX1" fmla="*/ 7137 w 12932"/>
              <a:gd name="connsiteY1" fmla="*/ 18977 h 34146"/>
              <a:gd name="connsiteX2" fmla="*/ 8216 w 12932"/>
              <a:gd name="connsiteY2" fmla="*/ 12 h 34146"/>
              <a:gd name="connsiteX3" fmla="*/ 11137 w 12932"/>
              <a:gd name="connsiteY3" fmla="*/ 15912 h 34146"/>
              <a:gd name="connsiteX4" fmla="*/ 12815 w 12932"/>
              <a:gd name="connsiteY4" fmla="*/ 11839 h 34146"/>
              <a:gd name="connsiteX5" fmla="*/ 12932 w 12932"/>
              <a:gd name="connsiteY5" fmla="*/ 14605 h 34146"/>
              <a:gd name="connsiteX6" fmla="*/ 10718 w 12932"/>
              <a:gd name="connsiteY6" fmla="*/ 20785 h 34146"/>
              <a:gd name="connsiteX7" fmla="*/ 8879 w 12932"/>
              <a:gd name="connsiteY7" fmla="*/ 12286 h 34146"/>
              <a:gd name="connsiteX8" fmla="*/ 8133 w 12932"/>
              <a:gd name="connsiteY8" fmla="*/ 33712 h 34146"/>
              <a:gd name="connsiteX9" fmla="*/ 5689 w 12932"/>
              <a:gd name="connsiteY9" fmla="*/ 27202 h 34146"/>
              <a:gd name="connsiteX10" fmla="*/ 1768 w 12932"/>
              <a:gd name="connsiteY10" fmla="*/ 24243 h 34146"/>
              <a:gd name="connsiteX11" fmla="*/ 0 w 12932"/>
              <a:gd name="connsiteY11" fmla="*/ 8378 h 34146"/>
              <a:gd name="connsiteX0" fmla="*/ 0 w 12932"/>
              <a:gd name="connsiteY0" fmla="*/ 8383 h 34151"/>
              <a:gd name="connsiteX1" fmla="*/ 7137 w 12932"/>
              <a:gd name="connsiteY1" fmla="*/ 18982 h 34151"/>
              <a:gd name="connsiteX2" fmla="*/ 8216 w 12932"/>
              <a:gd name="connsiteY2" fmla="*/ 17 h 34151"/>
              <a:gd name="connsiteX3" fmla="*/ 11137 w 12932"/>
              <a:gd name="connsiteY3" fmla="*/ 15917 h 34151"/>
              <a:gd name="connsiteX4" fmla="*/ 12815 w 12932"/>
              <a:gd name="connsiteY4" fmla="*/ 11844 h 34151"/>
              <a:gd name="connsiteX5" fmla="*/ 12932 w 12932"/>
              <a:gd name="connsiteY5" fmla="*/ 14610 h 34151"/>
              <a:gd name="connsiteX6" fmla="*/ 10718 w 12932"/>
              <a:gd name="connsiteY6" fmla="*/ 20790 h 34151"/>
              <a:gd name="connsiteX7" fmla="*/ 8879 w 12932"/>
              <a:gd name="connsiteY7" fmla="*/ 12291 h 34151"/>
              <a:gd name="connsiteX8" fmla="*/ 8133 w 12932"/>
              <a:gd name="connsiteY8" fmla="*/ 33717 h 34151"/>
              <a:gd name="connsiteX9" fmla="*/ 5689 w 12932"/>
              <a:gd name="connsiteY9" fmla="*/ 27207 h 34151"/>
              <a:gd name="connsiteX10" fmla="*/ 1768 w 12932"/>
              <a:gd name="connsiteY10" fmla="*/ 24248 h 34151"/>
              <a:gd name="connsiteX11" fmla="*/ 0 w 12932"/>
              <a:gd name="connsiteY11" fmla="*/ 8383 h 34151"/>
              <a:gd name="connsiteX0" fmla="*/ 0 w 12932"/>
              <a:gd name="connsiteY0" fmla="*/ 8388 h 34156"/>
              <a:gd name="connsiteX1" fmla="*/ 7137 w 12932"/>
              <a:gd name="connsiteY1" fmla="*/ 18987 h 34156"/>
              <a:gd name="connsiteX2" fmla="*/ 8216 w 12932"/>
              <a:gd name="connsiteY2" fmla="*/ 22 h 34156"/>
              <a:gd name="connsiteX3" fmla="*/ 11101 w 12932"/>
              <a:gd name="connsiteY3" fmla="*/ 15559 h 34156"/>
              <a:gd name="connsiteX4" fmla="*/ 12815 w 12932"/>
              <a:gd name="connsiteY4" fmla="*/ 11849 h 34156"/>
              <a:gd name="connsiteX5" fmla="*/ 12932 w 12932"/>
              <a:gd name="connsiteY5" fmla="*/ 14615 h 34156"/>
              <a:gd name="connsiteX6" fmla="*/ 10718 w 12932"/>
              <a:gd name="connsiteY6" fmla="*/ 20795 h 34156"/>
              <a:gd name="connsiteX7" fmla="*/ 8879 w 12932"/>
              <a:gd name="connsiteY7" fmla="*/ 12296 h 34156"/>
              <a:gd name="connsiteX8" fmla="*/ 8133 w 12932"/>
              <a:gd name="connsiteY8" fmla="*/ 33722 h 34156"/>
              <a:gd name="connsiteX9" fmla="*/ 5689 w 12932"/>
              <a:gd name="connsiteY9" fmla="*/ 27212 h 34156"/>
              <a:gd name="connsiteX10" fmla="*/ 1768 w 12932"/>
              <a:gd name="connsiteY10" fmla="*/ 24253 h 34156"/>
              <a:gd name="connsiteX11" fmla="*/ 0 w 12932"/>
              <a:gd name="connsiteY11" fmla="*/ 8388 h 34156"/>
              <a:gd name="connsiteX0" fmla="*/ 0 w 12932"/>
              <a:gd name="connsiteY0" fmla="*/ 8382 h 34150"/>
              <a:gd name="connsiteX1" fmla="*/ 7137 w 12932"/>
              <a:gd name="connsiteY1" fmla="*/ 18981 h 34150"/>
              <a:gd name="connsiteX2" fmla="*/ 8216 w 12932"/>
              <a:gd name="connsiteY2" fmla="*/ 16 h 34150"/>
              <a:gd name="connsiteX3" fmla="*/ 11101 w 12932"/>
              <a:gd name="connsiteY3" fmla="*/ 15553 h 34150"/>
              <a:gd name="connsiteX4" fmla="*/ 12815 w 12932"/>
              <a:gd name="connsiteY4" fmla="*/ 11843 h 34150"/>
              <a:gd name="connsiteX5" fmla="*/ 12932 w 12932"/>
              <a:gd name="connsiteY5" fmla="*/ 14609 h 34150"/>
              <a:gd name="connsiteX6" fmla="*/ 10718 w 12932"/>
              <a:gd name="connsiteY6" fmla="*/ 20789 h 34150"/>
              <a:gd name="connsiteX7" fmla="*/ 8879 w 12932"/>
              <a:gd name="connsiteY7" fmla="*/ 12290 h 34150"/>
              <a:gd name="connsiteX8" fmla="*/ 8133 w 12932"/>
              <a:gd name="connsiteY8" fmla="*/ 33716 h 34150"/>
              <a:gd name="connsiteX9" fmla="*/ 5689 w 12932"/>
              <a:gd name="connsiteY9" fmla="*/ 27206 h 34150"/>
              <a:gd name="connsiteX10" fmla="*/ 1768 w 12932"/>
              <a:gd name="connsiteY10" fmla="*/ 24247 h 34150"/>
              <a:gd name="connsiteX11" fmla="*/ 0 w 12932"/>
              <a:gd name="connsiteY11" fmla="*/ 8382 h 34150"/>
              <a:gd name="connsiteX0" fmla="*/ 0 w 12932"/>
              <a:gd name="connsiteY0" fmla="*/ 8384 h 34152"/>
              <a:gd name="connsiteX1" fmla="*/ 7137 w 12932"/>
              <a:gd name="connsiteY1" fmla="*/ 18983 h 34152"/>
              <a:gd name="connsiteX2" fmla="*/ 8216 w 12932"/>
              <a:gd name="connsiteY2" fmla="*/ 18 h 34152"/>
              <a:gd name="connsiteX3" fmla="*/ 11101 w 12932"/>
              <a:gd name="connsiteY3" fmla="*/ 15555 h 34152"/>
              <a:gd name="connsiteX4" fmla="*/ 12815 w 12932"/>
              <a:gd name="connsiteY4" fmla="*/ 11845 h 34152"/>
              <a:gd name="connsiteX5" fmla="*/ 12932 w 12932"/>
              <a:gd name="connsiteY5" fmla="*/ 14611 h 34152"/>
              <a:gd name="connsiteX6" fmla="*/ 10718 w 12932"/>
              <a:gd name="connsiteY6" fmla="*/ 20791 h 34152"/>
              <a:gd name="connsiteX7" fmla="*/ 8879 w 12932"/>
              <a:gd name="connsiteY7" fmla="*/ 12292 h 34152"/>
              <a:gd name="connsiteX8" fmla="*/ 8133 w 12932"/>
              <a:gd name="connsiteY8" fmla="*/ 33718 h 34152"/>
              <a:gd name="connsiteX9" fmla="*/ 5689 w 12932"/>
              <a:gd name="connsiteY9" fmla="*/ 27208 h 34152"/>
              <a:gd name="connsiteX10" fmla="*/ 1768 w 12932"/>
              <a:gd name="connsiteY10" fmla="*/ 24249 h 34152"/>
              <a:gd name="connsiteX11" fmla="*/ 0 w 12932"/>
              <a:gd name="connsiteY11" fmla="*/ 8384 h 34152"/>
              <a:gd name="connsiteX0" fmla="*/ 0 w 12932"/>
              <a:gd name="connsiteY0" fmla="*/ 8382 h 34150"/>
              <a:gd name="connsiteX1" fmla="*/ 7137 w 12932"/>
              <a:gd name="connsiteY1" fmla="*/ 18981 h 34150"/>
              <a:gd name="connsiteX2" fmla="*/ 8216 w 12932"/>
              <a:gd name="connsiteY2" fmla="*/ 16 h 34150"/>
              <a:gd name="connsiteX3" fmla="*/ 11101 w 12932"/>
              <a:gd name="connsiteY3" fmla="*/ 15553 h 34150"/>
              <a:gd name="connsiteX4" fmla="*/ 12815 w 12932"/>
              <a:gd name="connsiteY4" fmla="*/ 11843 h 34150"/>
              <a:gd name="connsiteX5" fmla="*/ 12932 w 12932"/>
              <a:gd name="connsiteY5" fmla="*/ 14609 h 34150"/>
              <a:gd name="connsiteX6" fmla="*/ 10718 w 12932"/>
              <a:gd name="connsiteY6" fmla="*/ 20789 h 34150"/>
              <a:gd name="connsiteX7" fmla="*/ 8879 w 12932"/>
              <a:gd name="connsiteY7" fmla="*/ 12290 h 34150"/>
              <a:gd name="connsiteX8" fmla="*/ 8133 w 12932"/>
              <a:gd name="connsiteY8" fmla="*/ 33716 h 34150"/>
              <a:gd name="connsiteX9" fmla="*/ 5689 w 12932"/>
              <a:gd name="connsiteY9" fmla="*/ 27206 h 34150"/>
              <a:gd name="connsiteX10" fmla="*/ 1768 w 12932"/>
              <a:gd name="connsiteY10" fmla="*/ 24247 h 34150"/>
              <a:gd name="connsiteX11" fmla="*/ 0 w 12932"/>
              <a:gd name="connsiteY11" fmla="*/ 8382 h 34150"/>
              <a:gd name="connsiteX0" fmla="*/ 0 w 12932"/>
              <a:gd name="connsiteY0" fmla="*/ 8416 h 34184"/>
              <a:gd name="connsiteX1" fmla="*/ 7137 w 12932"/>
              <a:gd name="connsiteY1" fmla="*/ 19015 h 34184"/>
              <a:gd name="connsiteX2" fmla="*/ 8216 w 12932"/>
              <a:gd name="connsiteY2" fmla="*/ 50 h 34184"/>
              <a:gd name="connsiteX3" fmla="*/ 10640 w 12932"/>
              <a:gd name="connsiteY3" fmla="*/ 13182 h 34184"/>
              <a:gd name="connsiteX4" fmla="*/ 12815 w 12932"/>
              <a:gd name="connsiteY4" fmla="*/ 11877 h 34184"/>
              <a:gd name="connsiteX5" fmla="*/ 12932 w 12932"/>
              <a:gd name="connsiteY5" fmla="*/ 14643 h 34184"/>
              <a:gd name="connsiteX6" fmla="*/ 10718 w 12932"/>
              <a:gd name="connsiteY6" fmla="*/ 20823 h 34184"/>
              <a:gd name="connsiteX7" fmla="*/ 8879 w 12932"/>
              <a:gd name="connsiteY7" fmla="*/ 12324 h 34184"/>
              <a:gd name="connsiteX8" fmla="*/ 8133 w 12932"/>
              <a:gd name="connsiteY8" fmla="*/ 33750 h 34184"/>
              <a:gd name="connsiteX9" fmla="*/ 5689 w 12932"/>
              <a:gd name="connsiteY9" fmla="*/ 27240 h 34184"/>
              <a:gd name="connsiteX10" fmla="*/ 1768 w 12932"/>
              <a:gd name="connsiteY10" fmla="*/ 24281 h 34184"/>
              <a:gd name="connsiteX11" fmla="*/ 0 w 12932"/>
              <a:gd name="connsiteY11" fmla="*/ 8416 h 34184"/>
              <a:gd name="connsiteX0" fmla="*/ 0 w 12932"/>
              <a:gd name="connsiteY0" fmla="*/ 8424 h 34192"/>
              <a:gd name="connsiteX1" fmla="*/ 7137 w 12932"/>
              <a:gd name="connsiteY1" fmla="*/ 19023 h 34192"/>
              <a:gd name="connsiteX2" fmla="*/ 8216 w 12932"/>
              <a:gd name="connsiteY2" fmla="*/ 58 h 34192"/>
              <a:gd name="connsiteX3" fmla="*/ 10640 w 12932"/>
              <a:gd name="connsiteY3" fmla="*/ 13190 h 34192"/>
              <a:gd name="connsiteX4" fmla="*/ 12815 w 12932"/>
              <a:gd name="connsiteY4" fmla="*/ 11885 h 34192"/>
              <a:gd name="connsiteX5" fmla="*/ 12932 w 12932"/>
              <a:gd name="connsiteY5" fmla="*/ 14651 h 34192"/>
              <a:gd name="connsiteX6" fmla="*/ 10718 w 12932"/>
              <a:gd name="connsiteY6" fmla="*/ 20831 h 34192"/>
              <a:gd name="connsiteX7" fmla="*/ 8879 w 12932"/>
              <a:gd name="connsiteY7" fmla="*/ 12332 h 34192"/>
              <a:gd name="connsiteX8" fmla="*/ 8133 w 12932"/>
              <a:gd name="connsiteY8" fmla="*/ 33758 h 34192"/>
              <a:gd name="connsiteX9" fmla="*/ 5689 w 12932"/>
              <a:gd name="connsiteY9" fmla="*/ 27248 h 34192"/>
              <a:gd name="connsiteX10" fmla="*/ 1768 w 12932"/>
              <a:gd name="connsiteY10" fmla="*/ 24289 h 34192"/>
              <a:gd name="connsiteX11" fmla="*/ 0 w 12932"/>
              <a:gd name="connsiteY11" fmla="*/ 8424 h 34192"/>
              <a:gd name="connsiteX0" fmla="*/ 0 w 12932"/>
              <a:gd name="connsiteY0" fmla="*/ 8409 h 34177"/>
              <a:gd name="connsiteX1" fmla="*/ 7137 w 12932"/>
              <a:gd name="connsiteY1" fmla="*/ 19008 h 34177"/>
              <a:gd name="connsiteX2" fmla="*/ 8216 w 12932"/>
              <a:gd name="connsiteY2" fmla="*/ 43 h 34177"/>
              <a:gd name="connsiteX3" fmla="*/ 10640 w 12932"/>
              <a:gd name="connsiteY3" fmla="*/ 13175 h 34177"/>
              <a:gd name="connsiteX4" fmla="*/ 12815 w 12932"/>
              <a:gd name="connsiteY4" fmla="*/ 11870 h 34177"/>
              <a:gd name="connsiteX5" fmla="*/ 12932 w 12932"/>
              <a:gd name="connsiteY5" fmla="*/ 14636 h 34177"/>
              <a:gd name="connsiteX6" fmla="*/ 10718 w 12932"/>
              <a:gd name="connsiteY6" fmla="*/ 20816 h 34177"/>
              <a:gd name="connsiteX7" fmla="*/ 8879 w 12932"/>
              <a:gd name="connsiteY7" fmla="*/ 12317 h 34177"/>
              <a:gd name="connsiteX8" fmla="*/ 8133 w 12932"/>
              <a:gd name="connsiteY8" fmla="*/ 33743 h 34177"/>
              <a:gd name="connsiteX9" fmla="*/ 5689 w 12932"/>
              <a:gd name="connsiteY9" fmla="*/ 27233 h 34177"/>
              <a:gd name="connsiteX10" fmla="*/ 1768 w 12932"/>
              <a:gd name="connsiteY10" fmla="*/ 24274 h 34177"/>
              <a:gd name="connsiteX11" fmla="*/ 0 w 12932"/>
              <a:gd name="connsiteY11" fmla="*/ 8409 h 34177"/>
              <a:gd name="connsiteX0" fmla="*/ 0 w 12932"/>
              <a:gd name="connsiteY0" fmla="*/ 8409 h 34177"/>
              <a:gd name="connsiteX1" fmla="*/ 7137 w 12932"/>
              <a:gd name="connsiteY1" fmla="*/ 19008 h 34177"/>
              <a:gd name="connsiteX2" fmla="*/ 8216 w 12932"/>
              <a:gd name="connsiteY2" fmla="*/ 43 h 34177"/>
              <a:gd name="connsiteX3" fmla="*/ 10640 w 12932"/>
              <a:gd name="connsiteY3" fmla="*/ 13175 h 34177"/>
              <a:gd name="connsiteX4" fmla="*/ 12815 w 12932"/>
              <a:gd name="connsiteY4" fmla="*/ 11870 h 34177"/>
              <a:gd name="connsiteX5" fmla="*/ 12932 w 12932"/>
              <a:gd name="connsiteY5" fmla="*/ 14636 h 34177"/>
              <a:gd name="connsiteX6" fmla="*/ 10737 w 12932"/>
              <a:gd name="connsiteY6" fmla="*/ 21962 h 34177"/>
              <a:gd name="connsiteX7" fmla="*/ 8879 w 12932"/>
              <a:gd name="connsiteY7" fmla="*/ 12317 h 34177"/>
              <a:gd name="connsiteX8" fmla="*/ 8133 w 12932"/>
              <a:gd name="connsiteY8" fmla="*/ 33743 h 34177"/>
              <a:gd name="connsiteX9" fmla="*/ 5689 w 12932"/>
              <a:gd name="connsiteY9" fmla="*/ 27233 h 34177"/>
              <a:gd name="connsiteX10" fmla="*/ 1768 w 12932"/>
              <a:gd name="connsiteY10" fmla="*/ 24274 h 34177"/>
              <a:gd name="connsiteX11" fmla="*/ 0 w 12932"/>
              <a:gd name="connsiteY11" fmla="*/ 8409 h 34177"/>
              <a:gd name="connsiteX0" fmla="*/ 0 w 12932"/>
              <a:gd name="connsiteY0" fmla="*/ 8409 h 34101"/>
              <a:gd name="connsiteX1" fmla="*/ 7137 w 12932"/>
              <a:gd name="connsiteY1" fmla="*/ 19008 h 34101"/>
              <a:gd name="connsiteX2" fmla="*/ 8216 w 12932"/>
              <a:gd name="connsiteY2" fmla="*/ 43 h 34101"/>
              <a:gd name="connsiteX3" fmla="*/ 10640 w 12932"/>
              <a:gd name="connsiteY3" fmla="*/ 13175 h 34101"/>
              <a:gd name="connsiteX4" fmla="*/ 12815 w 12932"/>
              <a:gd name="connsiteY4" fmla="*/ 11870 h 34101"/>
              <a:gd name="connsiteX5" fmla="*/ 12932 w 12932"/>
              <a:gd name="connsiteY5" fmla="*/ 14636 h 34101"/>
              <a:gd name="connsiteX6" fmla="*/ 10737 w 12932"/>
              <a:gd name="connsiteY6" fmla="*/ 21962 h 34101"/>
              <a:gd name="connsiteX7" fmla="*/ 8887 w 12932"/>
              <a:gd name="connsiteY7" fmla="*/ 13985 h 34101"/>
              <a:gd name="connsiteX8" fmla="*/ 8133 w 12932"/>
              <a:gd name="connsiteY8" fmla="*/ 33743 h 34101"/>
              <a:gd name="connsiteX9" fmla="*/ 5689 w 12932"/>
              <a:gd name="connsiteY9" fmla="*/ 27233 h 34101"/>
              <a:gd name="connsiteX10" fmla="*/ 1768 w 12932"/>
              <a:gd name="connsiteY10" fmla="*/ 24274 h 34101"/>
              <a:gd name="connsiteX11" fmla="*/ 0 w 12932"/>
              <a:gd name="connsiteY11" fmla="*/ 8409 h 34101"/>
              <a:gd name="connsiteX0" fmla="*/ 0 w 12932"/>
              <a:gd name="connsiteY0" fmla="*/ 8409 h 34101"/>
              <a:gd name="connsiteX1" fmla="*/ 7137 w 12932"/>
              <a:gd name="connsiteY1" fmla="*/ 19008 h 34101"/>
              <a:gd name="connsiteX2" fmla="*/ 8216 w 12932"/>
              <a:gd name="connsiteY2" fmla="*/ 43 h 34101"/>
              <a:gd name="connsiteX3" fmla="*/ 10640 w 12932"/>
              <a:gd name="connsiteY3" fmla="*/ 13175 h 34101"/>
              <a:gd name="connsiteX4" fmla="*/ 12815 w 12932"/>
              <a:gd name="connsiteY4" fmla="*/ 11870 h 34101"/>
              <a:gd name="connsiteX5" fmla="*/ 12932 w 12932"/>
              <a:gd name="connsiteY5" fmla="*/ 14636 h 34101"/>
              <a:gd name="connsiteX6" fmla="*/ 10868 w 12932"/>
              <a:gd name="connsiteY6" fmla="*/ 22006 h 34101"/>
              <a:gd name="connsiteX7" fmla="*/ 8887 w 12932"/>
              <a:gd name="connsiteY7" fmla="*/ 13985 h 34101"/>
              <a:gd name="connsiteX8" fmla="*/ 8133 w 12932"/>
              <a:gd name="connsiteY8" fmla="*/ 33743 h 34101"/>
              <a:gd name="connsiteX9" fmla="*/ 5689 w 12932"/>
              <a:gd name="connsiteY9" fmla="*/ 27233 h 34101"/>
              <a:gd name="connsiteX10" fmla="*/ 1768 w 12932"/>
              <a:gd name="connsiteY10" fmla="*/ 24274 h 34101"/>
              <a:gd name="connsiteX11" fmla="*/ 0 w 12932"/>
              <a:gd name="connsiteY11" fmla="*/ 8409 h 34101"/>
              <a:gd name="connsiteX0" fmla="*/ 0 w 12932"/>
              <a:gd name="connsiteY0" fmla="*/ 8421 h 34113"/>
              <a:gd name="connsiteX1" fmla="*/ 7137 w 12932"/>
              <a:gd name="connsiteY1" fmla="*/ 19020 h 34113"/>
              <a:gd name="connsiteX2" fmla="*/ 8216 w 12932"/>
              <a:gd name="connsiteY2" fmla="*/ 55 h 34113"/>
              <a:gd name="connsiteX3" fmla="*/ 10640 w 12932"/>
              <a:gd name="connsiteY3" fmla="*/ 13187 h 34113"/>
              <a:gd name="connsiteX4" fmla="*/ 11616 w 12932"/>
              <a:gd name="connsiteY4" fmla="*/ 11436 h 34113"/>
              <a:gd name="connsiteX5" fmla="*/ 12815 w 12932"/>
              <a:gd name="connsiteY5" fmla="*/ 11882 h 34113"/>
              <a:gd name="connsiteX6" fmla="*/ 12932 w 12932"/>
              <a:gd name="connsiteY6" fmla="*/ 14648 h 34113"/>
              <a:gd name="connsiteX7" fmla="*/ 10868 w 12932"/>
              <a:gd name="connsiteY7" fmla="*/ 22018 h 34113"/>
              <a:gd name="connsiteX8" fmla="*/ 8887 w 12932"/>
              <a:gd name="connsiteY8" fmla="*/ 13997 h 34113"/>
              <a:gd name="connsiteX9" fmla="*/ 8133 w 12932"/>
              <a:gd name="connsiteY9" fmla="*/ 33755 h 34113"/>
              <a:gd name="connsiteX10" fmla="*/ 5689 w 12932"/>
              <a:gd name="connsiteY10" fmla="*/ 27245 h 34113"/>
              <a:gd name="connsiteX11" fmla="*/ 1768 w 12932"/>
              <a:gd name="connsiteY11" fmla="*/ 24286 h 34113"/>
              <a:gd name="connsiteX12" fmla="*/ 0 w 12932"/>
              <a:gd name="connsiteY12" fmla="*/ 8421 h 34113"/>
              <a:gd name="connsiteX0" fmla="*/ 0 w 12932"/>
              <a:gd name="connsiteY0" fmla="*/ 8418 h 34110"/>
              <a:gd name="connsiteX1" fmla="*/ 7137 w 12932"/>
              <a:gd name="connsiteY1" fmla="*/ 19017 h 34110"/>
              <a:gd name="connsiteX2" fmla="*/ 8216 w 12932"/>
              <a:gd name="connsiteY2" fmla="*/ 52 h 34110"/>
              <a:gd name="connsiteX3" fmla="*/ 10640 w 12932"/>
              <a:gd name="connsiteY3" fmla="*/ 13184 h 34110"/>
              <a:gd name="connsiteX4" fmla="*/ 11509 w 12932"/>
              <a:gd name="connsiteY4" fmla="*/ 6869 h 34110"/>
              <a:gd name="connsiteX5" fmla="*/ 12815 w 12932"/>
              <a:gd name="connsiteY5" fmla="*/ 11879 h 34110"/>
              <a:gd name="connsiteX6" fmla="*/ 12932 w 12932"/>
              <a:gd name="connsiteY6" fmla="*/ 14645 h 34110"/>
              <a:gd name="connsiteX7" fmla="*/ 10868 w 12932"/>
              <a:gd name="connsiteY7" fmla="*/ 22015 h 34110"/>
              <a:gd name="connsiteX8" fmla="*/ 8887 w 12932"/>
              <a:gd name="connsiteY8" fmla="*/ 13994 h 34110"/>
              <a:gd name="connsiteX9" fmla="*/ 8133 w 12932"/>
              <a:gd name="connsiteY9" fmla="*/ 33752 h 34110"/>
              <a:gd name="connsiteX10" fmla="*/ 5689 w 12932"/>
              <a:gd name="connsiteY10" fmla="*/ 27242 h 34110"/>
              <a:gd name="connsiteX11" fmla="*/ 1768 w 12932"/>
              <a:gd name="connsiteY11" fmla="*/ 24283 h 34110"/>
              <a:gd name="connsiteX12" fmla="*/ 0 w 12932"/>
              <a:gd name="connsiteY12" fmla="*/ 8418 h 34110"/>
              <a:gd name="connsiteX0" fmla="*/ 0 w 12932"/>
              <a:gd name="connsiteY0" fmla="*/ 8418 h 34110"/>
              <a:gd name="connsiteX1" fmla="*/ 7137 w 12932"/>
              <a:gd name="connsiteY1" fmla="*/ 19017 h 34110"/>
              <a:gd name="connsiteX2" fmla="*/ 8216 w 12932"/>
              <a:gd name="connsiteY2" fmla="*/ 52 h 34110"/>
              <a:gd name="connsiteX3" fmla="*/ 10640 w 12932"/>
              <a:gd name="connsiteY3" fmla="*/ 13184 h 34110"/>
              <a:gd name="connsiteX4" fmla="*/ 11509 w 12932"/>
              <a:gd name="connsiteY4" fmla="*/ 6869 h 34110"/>
              <a:gd name="connsiteX5" fmla="*/ 12815 w 12932"/>
              <a:gd name="connsiteY5" fmla="*/ 11879 h 34110"/>
              <a:gd name="connsiteX6" fmla="*/ 12932 w 12932"/>
              <a:gd name="connsiteY6" fmla="*/ 14645 h 34110"/>
              <a:gd name="connsiteX7" fmla="*/ 11858 w 12932"/>
              <a:gd name="connsiteY7" fmla="*/ 19256 h 34110"/>
              <a:gd name="connsiteX8" fmla="*/ 10868 w 12932"/>
              <a:gd name="connsiteY8" fmla="*/ 22015 h 34110"/>
              <a:gd name="connsiteX9" fmla="*/ 8887 w 12932"/>
              <a:gd name="connsiteY9" fmla="*/ 13994 h 34110"/>
              <a:gd name="connsiteX10" fmla="*/ 8133 w 12932"/>
              <a:gd name="connsiteY10" fmla="*/ 33752 h 34110"/>
              <a:gd name="connsiteX11" fmla="*/ 5689 w 12932"/>
              <a:gd name="connsiteY11" fmla="*/ 27242 h 34110"/>
              <a:gd name="connsiteX12" fmla="*/ 1768 w 12932"/>
              <a:gd name="connsiteY12" fmla="*/ 24283 h 34110"/>
              <a:gd name="connsiteX13" fmla="*/ 0 w 12932"/>
              <a:gd name="connsiteY13" fmla="*/ 8418 h 34110"/>
              <a:gd name="connsiteX0" fmla="*/ 0 w 12932"/>
              <a:gd name="connsiteY0" fmla="*/ 8418 h 34110"/>
              <a:gd name="connsiteX1" fmla="*/ 7137 w 12932"/>
              <a:gd name="connsiteY1" fmla="*/ 19017 h 34110"/>
              <a:gd name="connsiteX2" fmla="*/ 8216 w 12932"/>
              <a:gd name="connsiteY2" fmla="*/ 52 h 34110"/>
              <a:gd name="connsiteX3" fmla="*/ 10640 w 12932"/>
              <a:gd name="connsiteY3" fmla="*/ 13184 h 34110"/>
              <a:gd name="connsiteX4" fmla="*/ 11509 w 12932"/>
              <a:gd name="connsiteY4" fmla="*/ 6869 h 34110"/>
              <a:gd name="connsiteX5" fmla="*/ 12815 w 12932"/>
              <a:gd name="connsiteY5" fmla="*/ 11879 h 34110"/>
              <a:gd name="connsiteX6" fmla="*/ 12932 w 12932"/>
              <a:gd name="connsiteY6" fmla="*/ 14645 h 34110"/>
              <a:gd name="connsiteX7" fmla="*/ 11858 w 12932"/>
              <a:gd name="connsiteY7" fmla="*/ 19256 h 34110"/>
              <a:gd name="connsiteX8" fmla="*/ 10868 w 12932"/>
              <a:gd name="connsiteY8" fmla="*/ 22015 h 34110"/>
              <a:gd name="connsiteX9" fmla="*/ 8887 w 12932"/>
              <a:gd name="connsiteY9" fmla="*/ 13994 h 34110"/>
              <a:gd name="connsiteX10" fmla="*/ 8133 w 12932"/>
              <a:gd name="connsiteY10" fmla="*/ 33752 h 34110"/>
              <a:gd name="connsiteX11" fmla="*/ 5689 w 12932"/>
              <a:gd name="connsiteY11" fmla="*/ 27242 h 34110"/>
              <a:gd name="connsiteX12" fmla="*/ 1768 w 12932"/>
              <a:gd name="connsiteY12" fmla="*/ 24283 h 34110"/>
              <a:gd name="connsiteX13" fmla="*/ 0 w 12932"/>
              <a:gd name="connsiteY13" fmla="*/ 8418 h 34110"/>
              <a:gd name="connsiteX0" fmla="*/ 0 w 12943"/>
              <a:gd name="connsiteY0" fmla="*/ 8418 h 34110"/>
              <a:gd name="connsiteX1" fmla="*/ 7137 w 12943"/>
              <a:gd name="connsiteY1" fmla="*/ 19017 h 34110"/>
              <a:gd name="connsiteX2" fmla="*/ 8216 w 12943"/>
              <a:gd name="connsiteY2" fmla="*/ 52 h 34110"/>
              <a:gd name="connsiteX3" fmla="*/ 10640 w 12943"/>
              <a:gd name="connsiteY3" fmla="*/ 13184 h 34110"/>
              <a:gd name="connsiteX4" fmla="*/ 11509 w 12943"/>
              <a:gd name="connsiteY4" fmla="*/ 6869 h 34110"/>
              <a:gd name="connsiteX5" fmla="*/ 12815 w 12943"/>
              <a:gd name="connsiteY5" fmla="*/ 11879 h 34110"/>
              <a:gd name="connsiteX6" fmla="*/ 12932 w 12943"/>
              <a:gd name="connsiteY6" fmla="*/ 14645 h 34110"/>
              <a:gd name="connsiteX7" fmla="*/ 11858 w 12943"/>
              <a:gd name="connsiteY7" fmla="*/ 19256 h 34110"/>
              <a:gd name="connsiteX8" fmla="*/ 10868 w 12943"/>
              <a:gd name="connsiteY8" fmla="*/ 22015 h 34110"/>
              <a:gd name="connsiteX9" fmla="*/ 8887 w 12943"/>
              <a:gd name="connsiteY9" fmla="*/ 13994 h 34110"/>
              <a:gd name="connsiteX10" fmla="*/ 8133 w 12943"/>
              <a:gd name="connsiteY10" fmla="*/ 33752 h 34110"/>
              <a:gd name="connsiteX11" fmla="*/ 5689 w 12943"/>
              <a:gd name="connsiteY11" fmla="*/ 27242 h 34110"/>
              <a:gd name="connsiteX12" fmla="*/ 1768 w 12943"/>
              <a:gd name="connsiteY12" fmla="*/ 24283 h 34110"/>
              <a:gd name="connsiteX13" fmla="*/ 0 w 12943"/>
              <a:gd name="connsiteY13" fmla="*/ 8418 h 34110"/>
              <a:gd name="connsiteX0" fmla="*/ 0 w 12818"/>
              <a:gd name="connsiteY0" fmla="*/ 8418 h 34110"/>
              <a:gd name="connsiteX1" fmla="*/ 7137 w 12818"/>
              <a:gd name="connsiteY1" fmla="*/ 19017 h 34110"/>
              <a:gd name="connsiteX2" fmla="*/ 8216 w 12818"/>
              <a:gd name="connsiteY2" fmla="*/ 52 h 34110"/>
              <a:gd name="connsiteX3" fmla="*/ 10640 w 12818"/>
              <a:gd name="connsiteY3" fmla="*/ 13184 h 34110"/>
              <a:gd name="connsiteX4" fmla="*/ 11509 w 12818"/>
              <a:gd name="connsiteY4" fmla="*/ 6869 h 34110"/>
              <a:gd name="connsiteX5" fmla="*/ 12815 w 12818"/>
              <a:gd name="connsiteY5" fmla="*/ 11879 h 34110"/>
              <a:gd name="connsiteX6" fmla="*/ 11858 w 12818"/>
              <a:gd name="connsiteY6" fmla="*/ 19256 h 34110"/>
              <a:gd name="connsiteX7" fmla="*/ 10868 w 12818"/>
              <a:gd name="connsiteY7" fmla="*/ 22015 h 34110"/>
              <a:gd name="connsiteX8" fmla="*/ 8887 w 12818"/>
              <a:gd name="connsiteY8" fmla="*/ 13994 h 34110"/>
              <a:gd name="connsiteX9" fmla="*/ 8133 w 12818"/>
              <a:gd name="connsiteY9" fmla="*/ 33752 h 34110"/>
              <a:gd name="connsiteX10" fmla="*/ 5689 w 12818"/>
              <a:gd name="connsiteY10" fmla="*/ 27242 h 34110"/>
              <a:gd name="connsiteX11" fmla="*/ 1768 w 12818"/>
              <a:gd name="connsiteY11" fmla="*/ 24283 h 34110"/>
              <a:gd name="connsiteX12" fmla="*/ 0 w 12818"/>
              <a:gd name="connsiteY12" fmla="*/ 8418 h 34110"/>
              <a:gd name="connsiteX0" fmla="*/ 0 w 12873"/>
              <a:gd name="connsiteY0" fmla="*/ 8418 h 34110"/>
              <a:gd name="connsiteX1" fmla="*/ 7137 w 12873"/>
              <a:gd name="connsiteY1" fmla="*/ 19017 h 34110"/>
              <a:gd name="connsiteX2" fmla="*/ 8216 w 12873"/>
              <a:gd name="connsiteY2" fmla="*/ 52 h 34110"/>
              <a:gd name="connsiteX3" fmla="*/ 10640 w 12873"/>
              <a:gd name="connsiteY3" fmla="*/ 13184 h 34110"/>
              <a:gd name="connsiteX4" fmla="*/ 11509 w 12873"/>
              <a:gd name="connsiteY4" fmla="*/ 6869 h 34110"/>
              <a:gd name="connsiteX5" fmla="*/ 12622 w 12873"/>
              <a:gd name="connsiteY5" fmla="*/ 10825 h 34110"/>
              <a:gd name="connsiteX6" fmla="*/ 12815 w 12873"/>
              <a:gd name="connsiteY6" fmla="*/ 11879 h 34110"/>
              <a:gd name="connsiteX7" fmla="*/ 11858 w 12873"/>
              <a:gd name="connsiteY7" fmla="*/ 19256 h 34110"/>
              <a:gd name="connsiteX8" fmla="*/ 10868 w 12873"/>
              <a:gd name="connsiteY8" fmla="*/ 22015 h 34110"/>
              <a:gd name="connsiteX9" fmla="*/ 8887 w 12873"/>
              <a:gd name="connsiteY9" fmla="*/ 13994 h 34110"/>
              <a:gd name="connsiteX10" fmla="*/ 8133 w 12873"/>
              <a:gd name="connsiteY10" fmla="*/ 33752 h 34110"/>
              <a:gd name="connsiteX11" fmla="*/ 5689 w 12873"/>
              <a:gd name="connsiteY11" fmla="*/ 27242 h 34110"/>
              <a:gd name="connsiteX12" fmla="*/ 1768 w 12873"/>
              <a:gd name="connsiteY12" fmla="*/ 24283 h 34110"/>
              <a:gd name="connsiteX13" fmla="*/ 0 w 12873"/>
              <a:gd name="connsiteY13" fmla="*/ 8418 h 34110"/>
              <a:gd name="connsiteX0" fmla="*/ 0 w 12873"/>
              <a:gd name="connsiteY0" fmla="*/ 8418 h 34110"/>
              <a:gd name="connsiteX1" fmla="*/ 7137 w 12873"/>
              <a:gd name="connsiteY1" fmla="*/ 19017 h 34110"/>
              <a:gd name="connsiteX2" fmla="*/ 8216 w 12873"/>
              <a:gd name="connsiteY2" fmla="*/ 52 h 34110"/>
              <a:gd name="connsiteX3" fmla="*/ 10640 w 12873"/>
              <a:gd name="connsiteY3" fmla="*/ 13184 h 34110"/>
              <a:gd name="connsiteX4" fmla="*/ 11509 w 12873"/>
              <a:gd name="connsiteY4" fmla="*/ 6869 h 34110"/>
              <a:gd name="connsiteX5" fmla="*/ 12622 w 12873"/>
              <a:gd name="connsiteY5" fmla="*/ 10825 h 34110"/>
              <a:gd name="connsiteX6" fmla="*/ 12815 w 12873"/>
              <a:gd name="connsiteY6" fmla="*/ 11879 h 34110"/>
              <a:gd name="connsiteX7" fmla="*/ 11858 w 12873"/>
              <a:gd name="connsiteY7" fmla="*/ 19256 h 34110"/>
              <a:gd name="connsiteX8" fmla="*/ 10868 w 12873"/>
              <a:gd name="connsiteY8" fmla="*/ 22015 h 34110"/>
              <a:gd name="connsiteX9" fmla="*/ 8887 w 12873"/>
              <a:gd name="connsiteY9" fmla="*/ 13994 h 34110"/>
              <a:gd name="connsiteX10" fmla="*/ 8133 w 12873"/>
              <a:gd name="connsiteY10" fmla="*/ 33752 h 34110"/>
              <a:gd name="connsiteX11" fmla="*/ 5689 w 12873"/>
              <a:gd name="connsiteY11" fmla="*/ 27242 h 34110"/>
              <a:gd name="connsiteX12" fmla="*/ 1768 w 12873"/>
              <a:gd name="connsiteY12" fmla="*/ 24283 h 34110"/>
              <a:gd name="connsiteX13" fmla="*/ 0 w 12873"/>
              <a:gd name="connsiteY13" fmla="*/ 8418 h 34110"/>
              <a:gd name="connsiteX0" fmla="*/ 0 w 12884"/>
              <a:gd name="connsiteY0" fmla="*/ 8418 h 34110"/>
              <a:gd name="connsiteX1" fmla="*/ 7137 w 12884"/>
              <a:gd name="connsiteY1" fmla="*/ 19017 h 34110"/>
              <a:gd name="connsiteX2" fmla="*/ 8216 w 12884"/>
              <a:gd name="connsiteY2" fmla="*/ 52 h 34110"/>
              <a:gd name="connsiteX3" fmla="*/ 10640 w 12884"/>
              <a:gd name="connsiteY3" fmla="*/ 13184 h 34110"/>
              <a:gd name="connsiteX4" fmla="*/ 11509 w 12884"/>
              <a:gd name="connsiteY4" fmla="*/ 6869 h 34110"/>
              <a:gd name="connsiteX5" fmla="*/ 12668 w 12884"/>
              <a:gd name="connsiteY5" fmla="*/ 10221 h 34110"/>
              <a:gd name="connsiteX6" fmla="*/ 12815 w 12884"/>
              <a:gd name="connsiteY6" fmla="*/ 11879 h 34110"/>
              <a:gd name="connsiteX7" fmla="*/ 11858 w 12884"/>
              <a:gd name="connsiteY7" fmla="*/ 19256 h 34110"/>
              <a:gd name="connsiteX8" fmla="*/ 10868 w 12884"/>
              <a:gd name="connsiteY8" fmla="*/ 22015 h 34110"/>
              <a:gd name="connsiteX9" fmla="*/ 8887 w 12884"/>
              <a:gd name="connsiteY9" fmla="*/ 13994 h 34110"/>
              <a:gd name="connsiteX10" fmla="*/ 8133 w 12884"/>
              <a:gd name="connsiteY10" fmla="*/ 33752 h 34110"/>
              <a:gd name="connsiteX11" fmla="*/ 5689 w 12884"/>
              <a:gd name="connsiteY11" fmla="*/ 27242 h 34110"/>
              <a:gd name="connsiteX12" fmla="*/ 1768 w 12884"/>
              <a:gd name="connsiteY12" fmla="*/ 24283 h 34110"/>
              <a:gd name="connsiteX13" fmla="*/ 0 w 12884"/>
              <a:gd name="connsiteY13" fmla="*/ 8418 h 34110"/>
              <a:gd name="connsiteX0" fmla="*/ 0 w 12868"/>
              <a:gd name="connsiteY0" fmla="*/ 8418 h 34110"/>
              <a:gd name="connsiteX1" fmla="*/ 7137 w 12868"/>
              <a:gd name="connsiteY1" fmla="*/ 19017 h 34110"/>
              <a:gd name="connsiteX2" fmla="*/ 8216 w 12868"/>
              <a:gd name="connsiteY2" fmla="*/ 52 h 34110"/>
              <a:gd name="connsiteX3" fmla="*/ 10640 w 12868"/>
              <a:gd name="connsiteY3" fmla="*/ 13184 h 34110"/>
              <a:gd name="connsiteX4" fmla="*/ 11509 w 12868"/>
              <a:gd name="connsiteY4" fmla="*/ 6869 h 34110"/>
              <a:gd name="connsiteX5" fmla="*/ 12668 w 12868"/>
              <a:gd name="connsiteY5" fmla="*/ 10221 h 34110"/>
              <a:gd name="connsiteX6" fmla="*/ 12815 w 12868"/>
              <a:gd name="connsiteY6" fmla="*/ 11879 h 34110"/>
              <a:gd name="connsiteX7" fmla="*/ 11858 w 12868"/>
              <a:gd name="connsiteY7" fmla="*/ 19256 h 34110"/>
              <a:gd name="connsiteX8" fmla="*/ 10868 w 12868"/>
              <a:gd name="connsiteY8" fmla="*/ 22015 h 34110"/>
              <a:gd name="connsiteX9" fmla="*/ 8887 w 12868"/>
              <a:gd name="connsiteY9" fmla="*/ 13994 h 34110"/>
              <a:gd name="connsiteX10" fmla="*/ 8133 w 12868"/>
              <a:gd name="connsiteY10" fmla="*/ 33752 h 34110"/>
              <a:gd name="connsiteX11" fmla="*/ 5689 w 12868"/>
              <a:gd name="connsiteY11" fmla="*/ 27242 h 34110"/>
              <a:gd name="connsiteX12" fmla="*/ 1768 w 12868"/>
              <a:gd name="connsiteY12" fmla="*/ 24283 h 34110"/>
              <a:gd name="connsiteX13" fmla="*/ 0 w 12868"/>
              <a:gd name="connsiteY13" fmla="*/ 8418 h 34110"/>
              <a:gd name="connsiteX0" fmla="*/ 0 w 12672"/>
              <a:gd name="connsiteY0" fmla="*/ 8418 h 34110"/>
              <a:gd name="connsiteX1" fmla="*/ 7137 w 12672"/>
              <a:gd name="connsiteY1" fmla="*/ 19017 h 34110"/>
              <a:gd name="connsiteX2" fmla="*/ 8216 w 12672"/>
              <a:gd name="connsiteY2" fmla="*/ 52 h 34110"/>
              <a:gd name="connsiteX3" fmla="*/ 10640 w 12672"/>
              <a:gd name="connsiteY3" fmla="*/ 13184 h 34110"/>
              <a:gd name="connsiteX4" fmla="*/ 11509 w 12672"/>
              <a:gd name="connsiteY4" fmla="*/ 6869 h 34110"/>
              <a:gd name="connsiteX5" fmla="*/ 12668 w 12672"/>
              <a:gd name="connsiteY5" fmla="*/ 10221 h 34110"/>
              <a:gd name="connsiteX6" fmla="*/ 11858 w 12672"/>
              <a:gd name="connsiteY6" fmla="*/ 19256 h 34110"/>
              <a:gd name="connsiteX7" fmla="*/ 10868 w 12672"/>
              <a:gd name="connsiteY7" fmla="*/ 22015 h 34110"/>
              <a:gd name="connsiteX8" fmla="*/ 8887 w 12672"/>
              <a:gd name="connsiteY8" fmla="*/ 13994 h 34110"/>
              <a:gd name="connsiteX9" fmla="*/ 8133 w 12672"/>
              <a:gd name="connsiteY9" fmla="*/ 33752 h 34110"/>
              <a:gd name="connsiteX10" fmla="*/ 5689 w 12672"/>
              <a:gd name="connsiteY10" fmla="*/ 27242 h 34110"/>
              <a:gd name="connsiteX11" fmla="*/ 1768 w 12672"/>
              <a:gd name="connsiteY11" fmla="*/ 24283 h 34110"/>
              <a:gd name="connsiteX12" fmla="*/ 0 w 12672"/>
              <a:gd name="connsiteY12" fmla="*/ 8418 h 3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72" h="34110">
                <a:moveTo>
                  <a:pt x="0" y="8418"/>
                </a:moveTo>
                <a:cubicBezTo>
                  <a:pt x="0" y="8970"/>
                  <a:pt x="5768" y="20411"/>
                  <a:pt x="7137" y="19017"/>
                </a:cubicBezTo>
                <a:cubicBezTo>
                  <a:pt x="8506" y="17623"/>
                  <a:pt x="7632" y="1024"/>
                  <a:pt x="8216" y="52"/>
                </a:cubicBezTo>
                <a:cubicBezTo>
                  <a:pt x="8800" y="-920"/>
                  <a:pt x="10091" y="12048"/>
                  <a:pt x="10640" y="13184"/>
                </a:cubicBezTo>
                <a:cubicBezTo>
                  <a:pt x="11189" y="14320"/>
                  <a:pt x="11171" y="7363"/>
                  <a:pt x="11509" y="6869"/>
                </a:cubicBezTo>
                <a:cubicBezTo>
                  <a:pt x="11847" y="6375"/>
                  <a:pt x="12531" y="7897"/>
                  <a:pt x="12668" y="10221"/>
                </a:cubicBezTo>
                <a:cubicBezTo>
                  <a:pt x="12726" y="12285"/>
                  <a:pt x="12158" y="17290"/>
                  <a:pt x="11858" y="19256"/>
                </a:cubicBezTo>
                <a:cubicBezTo>
                  <a:pt x="11558" y="21222"/>
                  <a:pt x="11363" y="22892"/>
                  <a:pt x="10868" y="22015"/>
                </a:cubicBezTo>
                <a:cubicBezTo>
                  <a:pt x="10373" y="21138"/>
                  <a:pt x="10342" y="14471"/>
                  <a:pt x="8887" y="13994"/>
                </a:cubicBezTo>
                <a:cubicBezTo>
                  <a:pt x="7940" y="15178"/>
                  <a:pt x="8666" y="31544"/>
                  <a:pt x="8133" y="33752"/>
                </a:cubicBezTo>
                <a:cubicBezTo>
                  <a:pt x="7600" y="35960"/>
                  <a:pt x="7070" y="27242"/>
                  <a:pt x="5689" y="27242"/>
                </a:cubicBezTo>
                <a:cubicBezTo>
                  <a:pt x="4308" y="27242"/>
                  <a:pt x="1768" y="24835"/>
                  <a:pt x="1768" y="24283"/>
                </a:cubicBezTo>
                <a:cubicBezTo>
                  <a:pt x="1496" y="21629"/>
                  <a:pt x="8" y="11467"/>
                  <a:pt x="0" y="8418"/>
                </a:cubicBezTo>
                <a:close/>
              </a:path>
            </a:pathLst>
          </a:custGeom>
          <a:solidFill>
            <a:srgbClr val="C8A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p:txBody>
      </p:sp>
      <p:sp>
        <p:nvSpPr>
          <p:cNvPr id="12" name="Pentagon 11"/>
          <p:cNvSpPr/>
          <p:nvPr>
            <p:custDataLst>
              <p:tags r:id="rId6"/>
            </p:custDataLst>
          </p:nvPr>
        </p:nvSpPr>
        <p:spPr>
          <a:xfrm rot="15967551">
            <a:off x="1276861" y="5352477"/>
            <a:ext cx="1254491" cy="62940"/>
          </a:xfrm>
          <a:prstGeom prst="homePlate">
            <a:avLst/>
          </a:prstGeom>
          <a:solidFill>
            <a:srgbClr val="A5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Rectangle 12"/>
          <p:cNvSpPr/>
          <p:nvPr>
            <p:custDataLst>
              <p:tags r:id="rId7"/>
            </p:custDataLst>
          </p:nvPr>
        </p:nvSpPr>
        <p:spPr>
          <a:xfrm rot="21389483">
            <a:off x="1207379" y="4886619"/>
            <a:ext cx="1453936" cy="674284"/>
          </a:xfrm>
          <a:prstGeom prst="rect">
            <a:avLst/>
          </a:prstGeom>
          <a:solidFill>
            <a:srgbClr val="9D4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Demander un permis d’études</a:t>
            </a:r>
          </a:p>
        </p:txBody>
      </p:sp>
      <p:sp>
        <p:nvSpPr>
          <p:cNvPr id="14" name="Pentagon 13"/>
          <p:cNvSpPr/>
          <p:nvPr>
            <p:custDataLst>
              <p:tags r:id="rId8"/>
            </p:custDataLst>
          </p:nvPr>
        </p:nvSpPr>
        <p:spPr>
          <a:xfrm rot="16200000">
            <a:off x="3230745" y="4565955"/>
            <a:ext cx="1529080" cy="45719"/>
          </a:xfrm>
          <a:prstGeom prst="homePlate">
            <a:avLst/>
          </a:prstGeom>
          <a:solidFill>
            <a:srgbClr val="B64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Rectangle 14"/>
          <p:cNvSpPr/>
          <p:nvPr>
            <p:custDataLst>
              <p:tags r:id="rId9"/>
            </p:custDataLst>
          </p:nvPr>
        </p:nvSpPr>
        <p:spPr>
          <a:xfrm>
            <a:off x="3285595" y="3931574"/>
            <a:ext cx="1478572" cy="885983"/>
          </a:xfrm>
          <a:prstGeom prst="rect">
            <a:avLst/>
          </a:prstGeom>
          <a:solidFill>
            <a:srgbClr val="9D4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Étudier dans un programme admissible</a:t>
            </a:r>
          </a:p>
        </p:txBody>
      </p:sp>
      <p:grpSp>
        <p:nvGrpSpPr>
          <p:cNvPr id="74" name="Group 73"/>
          <p:cNvGrpSpPr/>
          <p:nvPr>
            <p:custDataLst>
              <p:tags r:id="rId10"/>
            </p:custDataLst>
          </p:nvPr>
        </p:nvGrpSpPr>
        <p:grpSpPr>
          <a:xfrm>
            <a:off x="9543793" y="2458963"/>
            <a:ext cx="615272" cy="857352"/>
            <a:chOff x="7155675" y="1130325"/>
            <a:chExt cx="673635" cy="1088658"/>
          </a:xfrm>
        </p:grpSpPr>
        <p:sp>
          <p:nvSpPr>
            <p:cNvPr id="16" name="Flowchart: Process 15"/>
            <p:cNvSpPr/>
            <p:nvPr/>
          </p:nvSpPr>
          <p:spPr>
            <a:xfrm rot="16200000">
              <a:off x="6958751" y="1642669"/>
              <a:ext cx="1088658" cy="63970"/>
            </a:xfrm>
            <a:prstGeom prst="flowChartProcess">
              <a:avLst/>
            </a:prstGeom>
            <a:solidFill>
              <a:srgbClr val="A5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lowchart: Process 16"/>
            <p:cNvSpPr/>
            <p:nvPr/>
          </p:nvSpPr>
          <p:spPr>
            <a:xfrm>
              <a:off x="7155675" y="1224354"/>
              <a:ext cx="673635" cy="507366"/>
            </a:xfrm>
            <a:prstGeom prst="flowChartProcess">
              <a:avLst/>
            </a:prstGeom>
            <a:solidFill>
              <a:srgbClr val="9D4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8" name="Oval 17"/>
            <p:cNvSpPr/>
            <p:nvPr/>
          </p:nvSpPr>
          <p:spPr>
            <a:xfrm>
              <a:off x="7288891" y="1275616"/>
              <a:ext cx="406340" cy="390686"/>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19" name="Group 18"/>
          <p:cNvGrpSpPr/>
          <p:nvPr>
            <p:custDataLst>
              <p:tags r:id="rId11"/>
            </p:custDataLst>
          </p:nvPr>
        </p:nvGrpSpPr>
        <p:grpSpPr>
          <a:xfrm>
            <a:off x="10532135" y="950295"/>
            <a:ext cx="1010396" cy="974695"/>
            <a:chOff x="3157422" y="1664158"/>
            <a:chExt cx="1469138" cy="1431467"/>
          </a:xfrm>
        </p:grpSpPr>
        <p:sp>
          <p:nvSpPr>
            <p:cNvPr id="20" name="Oval 19"/>
            <p:cNvSpPr/>
            <p:nvPr/>
          </p:nvSpPr>
          <p:spPr>
            <a:xfrm>
              <a:off x="3157422" y="1664158"/>
              <a:ext cx="1469138" cy="143146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Rounded Rectangle 20"/>
            <p:cNvSpPr/>
            <p:nvPr/>
          </p:nvSpPr>
          <p:spPr>
            <a:xfrm>
              <a:off x="3317520" y="2008199"/>
              <a:ext cx="1148941" cy="721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Oval 21"/>
            <p:cNvSpPr/>
            <p:nvPr/>
          </p:nvSpPr>
          <p:spPr>
            <a:xfrm>
              <a:off x="3505904" y="2222886"/>
              <a:ext cx="193519" cy="1968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Moon 8"/>
            <p:cNvSpPr/>
            <p:nvPr/>
          </p:nvSpPr>
          <p:spPr>
            <a:xfrm rot="5773120">
              <a:off x="3499551" y="2404544"/>
              <a:ext cx="235722" cy="299996"/>
            </a:xfrm>
            <a:custGeom>
              <a:avLst/>
              <a:gdLst>
                <a:gd name="connsiteX0" fmla="*/ 435897 w 435897"/>
                <a:gd name="connsiteY0" fmla="*/ 360728 h 360728"/>
                <a:gd name="connsiteX1" fmla="*/ 0 w 435897"/>
                <a:gd name="connsiteY1" fmla="*/ 180364 h 360728"/>
                <a:gd name="connsiteX2" fmla="*/ 435897 w 435897"/>
                <a:gd name="connsiteY2" fmla="*/ 0 h 360728"/>
                <a:gd name="connsiteX3" fmla="*/ 435897 w 435897"/>
                <a:gd name="connsiteY3" fmla="*/ 360728 h 360728"/>
                <a:gd name="connsiteX0" fmla="*/ 435897 w 450186"/>
                <a:gd name="connsiteY0" fmla="*/ 360752 h 360752"/>
                <a:gd name="connsiteX1" fmla="*/ 0 w 450186"/>
                <a:gd name="connsiteY1" fmla="*/ 180388 h 360752"/>
                <a:gd name="connsiteX2" fmla="*/ 435897 w 450186"/>
                <a:gd name="connsiteY2" fmla="*/ 24 h 360752"/>
                <a:gd name="connsiteX3" fmla="*/ 430026 w 450186"/>
                <a:gd name="connsiteY3" fmla="*/ 156036 h 360752"/>
                <a:gd name="connsiteX4" fmla="*/ 435897 w 450186"/>
                <a:gd name="connsiteY4" fmla="*/ 360752 h 360752"/>
                <a:gd name="connsiteX0" fmla="*/ 285771 w 450186"/>
                <a:gd name="connsiteY0" fmla="*/ 347105 h 347105"/>
                <a:gd name="connsiteX1" fmla="*/ 0 w 450186"/>
                <a:gd name="connsiteY1" fmla="*/ 180388 h 347105"/>
                <a:gd name="connsiteX2" fmla="*/ 435897 w 450186"/>
                <a:gd name="connsiteY2" fmla="*/ 24 h 347105"/>
                <a:gd name="connsiteX3" fmla="*/ 430026 w 450186"/>
                <a:gd name="connsiteY3" fmla="*/ 156036 h 347105"/>
                <a:gd name="connsiteX4" fmla="*/ 285771 w 450186"/>
                <a:gd name="connsiteY4" fmla="*/ 347105 h 347105"/>
                <a:gd name="connsiteX0" fmla="*/ 285771 w 430026"/>
                <a:gd name="connsiteY0" fmla="*/ 353928 h 353928"/>
                <a:gd name="connsiteX1" fmla="*/ 0 w 430026"/>
                <a:gd name="connsiteY1" fmla="*/ 187211 h 353928"/>
                <a:gd name="connsiteX2" fmla="*/ 258479 w 430026"/>
                <a:gd name="connsiteY2" fmla="*/ 22 h 353928"/>
                <a:gd name="connsiteX3" fmla="*/ 430026 w 430026"/>
                <a:gd name="connsiteY3" fmla="*/ 162859 h 353928"/>
                <a:gd name="connsiteX4" fmla="*/ 285771 w 430026"/>
                <a:gd name="connsiteY4" fmla="*/ 353928 h 353928"/>
                <a:gd name="connsiteX0" fmla="*/ 285771 w 298722"/>
                <a:gd name="connsiteY0" fmla="*/ 353928 h 353928"/>
                <a:gd name="connsiteX1" fmla="*/ 0 w 298722"/>
                <a:gd name="connsiteY1" fmla="*/ 187211 h 353928"/>
                <a:gd name="connsiteX2" fmla="*/ 258479 w 298722"/>
                <a:gd name="connsiteY2" fmla="*/ 22 h 353928"/>
                <a:gd name="connsiteX3" fmla="*/ 273077 w 298722"/>
                <a:gd name="connsiteY3" fmla="*/ 162859 h 353928"/>
                <a:gd name="connsiteX4" fmla="*/ 285771 w 298722"/>
                <a:gd name="connsiteY4" fmla="*/ 353928 h 353928"/>
                <a:gd name="connsiteX0" fmla="*/ 247671 w 260622"/>
                <a:gd name="connsiteY0" fmla="*/ 353928 h 353928"/>
                <a:gd name="connsiteX1" fmla="*/ 0 w 260622"/>
                <a:gd name="connsiteY1" fmla="*/ 153874 h 353928"/>
                <a:gd name="connsiteX2" fmla="*/ 220379 w 260622"/>
                <a:gd name="connsiteY2" fmla="*/ 22 h 353928"/>
                <a:gd name="connsiteX3" fmla="*/ 234977 w 260622"/>
                <a:gd name="connsiteY3" fmla="*/ 162859 h 353928"/>
                <a:gd name="connsiteX4" fmla="*/ 247671 w 260622"/>
                <a:gd name="connsiteY4" fmla="*/ 353928 h 353928"/>
                <a:gd name="connsiteX0" fmla="*/ 247671 w 262568"/>
                <a:gd name="connsiteY0" fmla="*/ 353928 h 353928"/>
                <a:gd name="connsiteX1" fmla="*/ 0 w 262568"/>
                <a:gd name="connsiteY1" fmla="*/ 153874 h 353928"/>
                <a:gd name="connsiteX2" fmla="*/ 220379 w 262568"/>
                <a:gd name="connsiteY2" fmla="*/ 22 h 353928"/>
                <a:gd name="connsiteX3" fmla="*/ 244502 w 262568"/>
                <a:gd name="connsiteY3" fmla="*/ 162859 h 353928"/>
                <a:gd name="connsiteX4" fmla="*/ 247671 w 262568"/>
                <a:gd name="connsiteY4" fmla="*/ 353928 h 353928"/>
                <a:gd name="connsiteX0" fmla="*/ 247671 w 263587"/>
                <a:gd name="connsiteY0" fmla="*/ 353928 h 353928"/>
                <a:gd name="connsiteX1" fmla="*/ 0 w 263587"/>
                <a:gd name="connsiteY1" fmla="*/ 153874 h 353928"/>
                <a:gd name="connsiteX2" fmla="*/ 220379 w 263587"/>
                <a:gd name="connsiteY2" fmla="*/ 22 h 353928"/>
                <a:gd name="connsiteX3" fmla="*/ 244502 w 263587"/>
                <a:gd name="connsiteY3" fmla="*/ 162859 h 353928"/>
                <a:gd name="connsiteX4" fmla="*/ 247671 w 263587"/>
                <a:gd name="connsiteY4" fmla="*/ 353928 h 353928"/>
                <a:gd name="connsiteX0" fmla="*/ 247671 w 263587"/>
                <a:gd name="connsiteY0" fmla="*/ 353941 h 353941"/>
                <a:gd name="connsiteX1" fmla="*/ 0 w 263587"/>
                <a:gd name="connsiteY1" fmla="*/ 153887 h 353941"/>
                <a:gd name="connsiteX2" fmla="*/ 220379 w 263587"/>
                <a:gd name="connsiteY2" fmla="*/ 35 h 353941"/>
                <a:gd name="connsiteX3" fmla="*/ 244502 w 263587"/>
                <a:gd name="connsiteY3" fmla="*/ 162872 h 353941"/>
                <a:gd name="connsiteX4" fmla="*/ 247671 w 263587"/>
                <a:gd name="connsiteY4" fmla="*/ 353941 h 353941"/>
                <a:gd name="connsiteX0" fmla="*/ 257140 w 270894"/>
                <a:gd name="connsiteY0" fmla="*/ 352909 h 352909"/>
                <a:gd name="connsiteX1" fmla="*/ 0 w 270894"/>
                <a:gd name="connsiteY1" fmla="*/ 153887 h 352909"/>
                <a:gd name="connsiteX2" fmla="*/ 220379 w 270894"/>
                <a:gd name="connsiteY2" fmla="*/ 35 h 352909"/>
                <a:gd name="connsiteX3" fmla="*/ 244502 w 270894"/>
                <a:gd name="connsiteY3" fmla="*/ 162872 h 352909"/>
                <a:gd name="connsiteX4" fmla="*/ 257140 w 270894"/>
                <a:gd name="connsiteY4" fmla="*/ 352909 h 352909"/>
                <a:gd name="connsiteX0" fmla="*/ 226824 w 250819"/>
                <a:gd name="connsiteY0" fmla="*/ 337066 h 337066"/>
                <a:gd name="connsiteX1" fmla="*/ 154 w 250819"/>
                <a:gd name="connsiteY1" fmla="*/ 153887 h 337066"/>
                <a:gd name="connsiteX2" fmla="*/ 220533 w 250819"/>
                <a:gd name="connsiteY2" fmla="*/ 35 h 337066"/>
                <a:gd name="connsiteX3" fmla="*/ 244656 w 250819"/>
                <a:gd name="connsiteY3" fmla="*/ 162872 h 337066"/>
                <a:gd name="connsiteX4" fmla="*/ 226824 w 250819"/>
                <a:gd name="connsiteY4" fmla="*/ 337066 h 337066"/>
                <a:gd name="connsiteX0" fmla="*/ 246124 w 262456"/>
                <a:gd name="connsiteY0" fmla="*/ 339737 h 339737"/>
                <a:gd name="connsiteX1" fmla="*/ 0 w 262456"/>
                <a:gd name="connsiteY1" fmla="*/ 153887 h 339737"/>
                <a:gd name="connsiteX2" fmla="*/ 220379 w 262456"/>
                <a:gd name="connsiteY2" fmla="*/ 35 h 339737"/>
                <a:gd name="connsiteX3" fmla="*/ 244502 w 262456"/>
                <a:gd name="connsiteY3" fmla="*/ 162872 h 339737"/>
                <a:gd name="connsiteX4" fmla="*/ 246124 w 262456"/>
                <a:gd name="connsiteY4" fmla="*/ 339737 h 339737"/>
                <a:gd name="connsiteX0" fmla="*/ 246124 w 266134"/>
                <a:gd name="connsiteY0" fmla="*/ 339732 h 339732"/>
                <a:gd name="connsiteX1" fmla="*/ 0 w 266134"/>
                <a:gd name="connsiteY1" fmla="*/ 153882 h 339732"/>
                <a:gd name="connsiteX2" fmla="*/ 220379 w 266134"/>
                <a:gd name="connsiteY2" fmla="*/ 30 h 339732"/>
                <a:gd name="connsiteX3" fmla="*/ 255519 w 266134"/>
                <a:gd name="connsiteY3" fmla="*/ 176038 h 339732"/>
                <a:gd name="connsiteX4" fmla="*/ 246124 w 266134"/>
                <a:gd name="connsiteY4" fmla="*/ 339732 h 339732"/>
                <a:gd name="connsiteX0" fmla="*/ 246124 w 266134"/>
                <a:gd name="connsiteY0" fmla="*/ 338700 h 338700"/>
                <a:gd name="connsiteX1" fmla="*/ 0 w 266134"/>
                <a:gd name="connsiteY1" fmla="*/ 152850 h 338700"/>
                <a:gd name="connsiteX2" fmla="*/ 210910 w 266134"/>
                <a:gd name="connsiteY2" fmla="*/ 30 h 338700"/>
                <a:gd name="connsiteX3" fmla="*/ 255519 w 266134"/>
                <a:gd name="connsiteY3" fmla="*/ 175006 h 338700"/>
                <a:gd name="connsiteX4" fmla="*/ 246124 w 266134"/>
                <a:gd name="connsiteY4" fmla="*/ 338700 h 3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34" h="338700">
                  <a:moveTo>
                    <a:pt x="246124" y="338700"/>
                  </a:moveTo>
                  <a:cubicBezTo>
                    <a:pt x="5385" y="338700"/>
                    <a:pt x="0" y="252462"/>
                    <a:pt x="0" y="152850"/>
                  </a:cubicBezTo>
                  <a:cubicBezTo>
                    <a:pt x="0" y="53238"/>
                    <a:pt x="175633" y="1814"/>
                    <a:pt x="210910" y="30"/>
                  </a:cubicBezTo>
                  <a:cubicBezTo>
                    <a:pt x="246187" y="-1754"/>
                    <a:pt x="245997" y="76785"/>
                    <a:pt x="255519" y="175006"/>
                  </a:cubicBezTo>
                  <a:cubicBezTo>
                    <a:pt x="260282" y="268465"/>
                    <a:pt x="281401" y="336916"/>
                    <a:pt x="246124" y="3387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4" name="Rectangle 23"/>
            <p:cNvSpPr/>
            <p:nvPr/>
          </p:nvSpPr>
          <p:spPr>
            <a:xfrm>
              <a:off x="3833859" y="2313415"/>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5" name="Rectangle 24"/>
            <p:cNvSpPr/>
            <p:nvPr/>
          </p:nvSpPr>
          <p:spPr>
            <a:xfrm>
              <a:off x="3832788" y="2387338"/>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6" name="Rectangle 25"/>
            <p:cNvSpPr/>
            <p:nvPr/>
          </p:nvSpPr>
          <p:spPr>
            <a:xfrm>
              <a:off x="3832788" y="2463874"/>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7" name="Picture 6" descr="Image result for canada fla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flipH="1">
              <a:off x="3371950" y="2080204"/>
              <a:ext cx="167158" cy="839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custDataLst>
              <p:tags r:id="rId12"/>
            </p:custDataLst>
          </p:nvPr>
        </p:nvGrpSpPr>
        <p:grpSpPr>
          <a:xfrm>
            <a:off x="9748970" y="1088191"/>
            <a:ext cx="651076" cy="1370772"/>
            <a:chOff x="3062177" y="2000144"/>
            <a:chExt cx="606060" cy="1301301"/>
          </a:xfrm>
        </p:grpSpPr>
        <p:cxnSp>
          <p:nvCxnSpPr>
            <p:cNvPr id="29" name="Straight Connector 28"/>
            <p:cNvCxnSpPr/>
            <p:nvPr/>
          </p:nvCxnSpPr>
          <p:spPr>
            <a:xfrm flipH="1">
              <a:off x="3062177" y="2000144"/>
              <a:ext cx="10632" cy="130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lowchart: Merge 29"/>
            <p:cNvSpPr/>
            <p:nvPr/>
          </p:nvSpPr>
          <p:spPr>
            <a:xfrm rot="16200000">
              <a:off x="3142739" y="2022801"/>
              <a:ext cx="457200" cy="593796"/>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31" name="Group 30"/>
          <p:cNvGrpSpPr/>
          <p:nvPr>
            <p:custDataLst>
              <p:tags r:id="rId13"/>
            </p:custDataLst>
          </p:nvPr>
        </p:nvGrpSpPr>
        <p:grpSpPr>
          <a:xfrm>
            <a:off x="8309699" y="2068555"/>
            <a:ext cx="721903" cy="1144553"/>
            <a:chOff x="8902705" y="2348853"/>
            <a:chExt cx="721902" cy="1144553"/>
          </a:xfrm>
        </p:grpSpPr>
        <p:sp>
          <p:nvSpPr>
            <p:cNvPr id="32" name="Freeform 31"/>
            <p:cNvSpPr/>
            <p:nvPr/>
          </p:nvSpPr>
          <p:spPr>
            <a:xfrm>
              <a:off x="8902705" y="2348853"/>
              <a:ext cx="721902" cy="1144553"/>
            </a:xfrm>
            <a:custGeom>
              <a:avLst/>
              <a:gdLst>
                <a:gd name="connsiteX0" fmla="*/ 360951 w 721902"/>
                <a:gd name="connsiteY0" fmla="*/ 0 h 1144553"/>
                <a:gd name="connsiteX1" fmla="*/ 721902 w 721902"/>
                <a:gd name="connsiteY1" fmla="*/ 377843 h 1144553"/>
                <a:gd name="connsiteX2" fmla="*/ 714569 w 721902"/>
                <a:gd name="connsiteY2" fmla="*/ 453992 h 1144553"/>
                <a:gd name="connsiteX3" fmla="*/ 706090 w 721902"/>
                <a:gd name="connsiteY3" fmla="*/ 482585 h 1144553"/>
                <a:gd name="connsiteX4" fmla="*/ 712373 w 721902"/>
                <a:gd name="connsiteY4" fmla="*/ 482585 h 1144553"/>
                <a:gd name="connsiteX5" fmla="*/ 698054 w 721902"/>
                <a:gd name="connsiteY5" fmla="*/ 509682 h 1144553"/>
                <a:gd name="connsiteX6" fmla="*/ 693537 w 721902"/>
                <a:gd name="connsiteY6" fmla="*/ 524917 h 1144553"/>
                <a:gd name="connsiteX7" fmla="*/ 660257 w 721902"/>
                <a:gd name="connsiteY7" fmla="*/ 589099 h 1144553"/>
                <a:gd name="connsiteX8" fmla="*/ 647608 w 721902"/>
                <a:gd name="connsiteY8" fmla="*/ 605147 h 1144553"/>
                <a:gd name="connsiteX9" fmla="*/ 362573 w 721902"/>
                <a:gd name="connsiteY9" fmla="*/ 1144553 h 1144553"/>
                <a:gd name="connsiteX10" fmla="*/ 84137 w 721902"/>
                <a:gd name="connsiteY10" fmla="*/ 617635 h 1144553"/>
                <a:gd name="connsiteX11" fmla="*/ 61645 w 721902"/>
                <a:gd name="connsiteY11" fmla="*/ 589099 h 1144553"/>
                <a:gd name="connsiteX12" fmla="*/ 28365 w 721902"/>
                <a:gd name="connsiteY12" fmla="*/ 524917 h 1144553"/>
                <a:gd name="connsiteX13" fmla="*/ 19699 w 721902"/>
                <a:gd name="connsiteY13" fmla="*/ 495692 h 1144553"/>
                <a:gd name="connsiteX14" fmla="*/ 12773 w 721902"/>
                <a:gd name="connsiteY14" fmla="*/ 482585 h 1144553"/>
                <a:gd name="connsiteX15" fmla="*/ 15812 w 721902"/>
                <a:gd name="connsiteY15" fmla="*/ 482585 h 1144553"/>
                <a:gd name="connsiteX16" fmla="*/ 7333 w 721902"/>
                <a:gd name="connsiteY16" fmla="*/ 453992 h 1144553"/>
                <a:gd name="connsiteX17" fmla="*/ 0 w 721902"/>
                <a:gd name="connsiteY17" fmla="*/ 377843 h 1144553"/>
                <a:gd name="connsiteX18" fmla="*/ 360951 w 721902"/>
                <a:gd name="connsiteY18" fmla="*/ 0 h 114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1902" h="1144553">
                  <a:moveTo>
                    <a:pt x="360951" y="0"/>
                  </a:moveTo>
                  <a:cubicBezTo>
                    <a:pt x="560299" y="0"/>
                    <a:pt x="721902" y="169166"/>
                    <a:pt x="721902" y="377843"/>
                  </a:cubicBezTo>
                  <a:cubicBezTo>
                    <a:pt x="721902" y="403928"/>
                    <a:pt x="719377" y="429395"/>
                    <a:pt x="714569" y="453992"/>
                  </a:cubicBezTo>
                  <a:lnTo>
                    <a:pt x="706090" y="482585"/>
                  </a:lnTo>
                  <a:lnTo>
                    <a:pt x="712373" y="482585"/>
                  </a:lnTo>
                  <a:lnTo>
                    <a:pt x="698054" y="509682"/>
                  </a:lnTo>
                  <a:lnTo>
                    <a:pt x="693537" y="524917"/>
                  </a:lnTo>
                  <a:cubicBezTo>
                    <a:pt x="684404" y="547519"/>
                    <a:pt x="673230" y="568997"/>
                    <a:pt x="660257" y="589099"/>
                  </a:cubicBezTo>
                  <a:lnTo>
                    <a:pt x="647608" y="605147"/>
                  </a:lnTo>
                  <a:lnTo>
                    <a:pt x="362573" y="1144553"/>
                  </a:lnTo>
                  <a:lnTo>
                    <a:pt x="84137" y="617635"/>
                  </a:lnTo>
                  <a:lnTo>
                    <a:pt x="61645" y="589099"/>
                  </a:lnTo>
                  <a:cubicBezTo>
                    <a:pt x="48672" y="568997"/>
                    <a:pt x="37498" y="547519"/>
                    <a:pt x="28365" y="524917"/>
                  </a:cubicBezTo>
                  <a:lnTo>
                    <a:pt x="19699" y="495692"/>
                  </a:lnTo>
                  <a:lnTo>
                    <a:pt x="12773" y="482585"/>
                  </a:lnTo>
                  <a:lnTo>
                    <a:pt x="15812" y="482585"/>
                  </a:lnTo>
                  <a:lnTo>
                    <a:pt x="7333" y="453992"/>
                  </a:lnTo>
                  <a:cubicBezTo>
                    <a:pt x="2525" y="429395"/>
                    <a:pt x="0" y="403928"/>
                    <a:pt x="0" y="377843"/>
                  </a:cubicBezTo>
                  <a:cubicBezTo>
                    <a:pt x="0" y="169166"/>
                    <a:pt x="161603" y="0"/>
                    <a:pt x="360951" y="0"/>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3" name="Oval 32"/>
            <p:cNvSpPr/>
            <p:nvPr/>
          </p:nvSpPr>
          <p:spPr>
            <a:xfrm>
              <a:off x="8947309" y="2420689"/>
              <a:ext cx="632693" cy="594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800" b="1" dirty="0">
                  <a:solidFill>
                    <a:schemeClr val="tx1"/>
                  </a:solidFill>
                </a:rPr>
                <a:t>VOUS ÊTES ICI</a:t>
              </a:r>
            </a:p>
          </p:txBody>
        </p:sp>
      </p:grpSp>
      <p:sp>
        <p:nvSpPr>
          <p:cNvPr id="67" name="Pentagon 66"/>
          <p:cNvSpPr/>
          <p:nvPr>
            <p:custDataLst>
              <p:tags r:id="rId14"/>
            </p:custDataLst>
          </p:nvPr>
        </p:nvSpPr>
        <p:spPr>
          <a:xfrm rot="16472877">
            <a:off x="6022310" y="4713778"/>
            <a:ext cx="1341727" cy="45719"/>
          </a:xfrm>
          <a:prstGeom prst="homePlate">
            <a:avLst/>
          </a:prstGeom>
          <a:solidFill>
            <a:srgbClr val="B64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8" name="Rectangle 67"/>
          <p:cNvSpPr/>
          <p:nvPr>
            <p:custDataLst>
              <p:tags r:id="rId15"/>
            </p:custDataLst>
          </p:nvPr>
        </p:nvSpPr>
        <p:spPr>
          <a:xfrm rot="200903">
            <a:off x="6003730" y="4180063"/>
            <a:ext cx="1400977" cy="754936"/>
          </a:xfrm>
          <a:prstGeom prst="rect">
            <a:avLst/>
          </a:prstGeom>
          <a:solidFill>
            <a:srgbClr val="9D4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Terminer vos études</a:t>
            </a:r>
          </a:p>
        </p:txBody>
      </p:sp>
      <p:grpSp>
        <p:nvGrpSpPr>
          <p:cNvPr id="2" name="Group 1"/>
          <p:cNvGrpSpPr/>
          <p:nvPr>
            <p:custDataLst>
              <p:tags r:id="rId16"/>
            </p:custDataLst>
          </p:nvPr>
        </p:nvGrpSpPr>
        <p:grpSpPr>
          <a:xfrm>
            <a:off x="7553365" y="3402301"/>
            <a:ext cx="1370115" cy="1136320"/>
            <a:chOff x="1915188" y="4209552"/>
            <a:chExt cx="1641963" cy="1529080"/>
          </a:xfrm>
        </p:grpSpPr>
        <p:sp>
          <p:nvSpPr>
            <p:cNvPr id="70" name="Pentagon 69"/>
            <p:cNvSpPr/>
            <p:nvPr/>
          </p:nvSpPr>
          <p:spPr>
            <a:xfrm rot="16505678" flipV="1">
              <a:off x="1966768" y="4944158"/>
              <a:ext cx="1529080" cy="59867"/>
            </a:xfrm>
            <a:prstGeom prst="homePlate">
              <a:avLst/>
            </a:prstGeom>
            <a:solidFill>
              <a:srgbClr val="B64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9" name="Rectangle 68"/>
            <p:cNvSpPr/>
            <p:nvPr/>
          </p:nvSpPr>
          <p:spPr>
            <a:xfrm rot="200903">
              <a:off x="1915188" y="4329750"/>
              <a:ext cx="1641963" cy="885982"/>
            </a:xfrm>
            <a:prstGeom prst="rect">
              <a:avLst/>
            </a:prstGeom>
            <a:solidFill>
              <a:srgbClr val="9D4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Demander le PTPD</a:t>
              </a:r>
            </a:p>
          </p:txBody>
        </p:sp>
      </p:grpSp>
      <p:sp>
        <p:nvSpPr>
          <p:cNvPr id="71" name="Pentagon 70"/>
          <p:cNvSpPr/>
          <p:nvPr>
            <p:custDataLst>
              <p:tags r:id="rId17"/>
            </p:custDataLst>
          </p:nvPr>
        </p:nvSpPr>
        <p:spPr>
          <a:xfrm rot="16200000">
            <a:off x="6093643" y="2644831"/>
            <a:ext cx="1529080" cy="45719"/>
          </a:xfrm>
          <a:prstGeom prst="homePlate">
            <a:avLst/>
          </a:prstGeom>
          <a:solidFill>
            <a:srgbClr val="B64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2" name="Rectangle 71"/>
          <p:cNvSpPr/>
          <p:nvPr>
            <p:custDataLst>
              <p:tags r:id="rId18"/>
            </p:custDataLst>
          </p:nvPr>
        </p:nvSpPr>
        <p:spPr>
          <a:xfrm>
            <a:off x="5949598" y="2070082"/>
            <a:ext cx="1911699" cy="995487"/>
          </a:xfrm>
          <a:prstGeom prst="rect">
            <a:avLst/>
          </a:prstGeom>
          <a:solidFill>
            <a:srgbClr val="9D4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1 an d’expérience professionnelle</a:t>
            </a:r>
          </a:p>
          <a:p>
            <a:pPr algn="ctr"/>
            <a:r>
              <a:rPr lang="fr-CA" sz="1600" dirty="0"/>
              <a:t>(niveaux 0, A ou B de la CNP)</a:t>
            </a:r>
          </a:p>
        </p:txBody>
      </p:sp>
      <p:grpSp>
        <p:nvGrpSpPr>
          <p:cNvPr id="4" name="Group 3"/>
          <p:cNvGrpSpPr/>
          <p:nvPr>
            <p:custDataLst>
              <p:tags r:id="rId19"/>
            </p:custDataLst>
          </p:nvPr>
        </p:nvGrpSpPr>
        <p:grpSpPr>
          <a:xfrm>
            <a:off x="11016155" y="2323457"/>
            <a:ext cx="998613" cy="1965987"/>
            <a:chOff x="2005028" y="2173805"/>
            <a:chExt cx="998613" cy="1965987"/>
          </a:xfrm>
        </p:grpSpPr>
        <p:grpSp>
          <p:nvGrpSpPr>
            <p:cNvPr id="34" name="Group 33"/>
            <p:cNvGrpSpPr/>
            <p:nvPr/>
          </p:nvGrpSpPr>
          <p:grpSpPr>
            <a:xfrm>
              <a:off x="2140988" y="2342304"/>
              <a:ext cx="625786" cy="1797488"/>
              <a:chOff x="1710194" y="2658205"/>
              <a:chExt cx="835529" cy="2520989"/>
            </a:xfrm>
          </p:grpSpPr>
          <p:sp>
            <p:nvSpPr>
              <p:cNvPr id="35" name="Freeform 34"/>
              <p:cNvSpPr/>
              <p:nvPr/>
            </p:nvSpPr>
            <p:spPr>
              <a:xfrm>
                <a:off x="1710194" y="2658205"/>
                <a:ext cx="126656" cy="2520989"/>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 name="connsiteX0" fmla="*/ 0 w 153893"/>
                  <a:gd name="connsiteY0" fmla="*/ 204683 h 2101389"/>
                  <a:gd name="connsiteX1" fmla="*/ 132965 w 153893"/>
                  <a:gd name="connsiteY1" fmla="*/ 0 h 2101389"/>
                  <a:gd name="connsiteX2" fmla="*/ 145476 w 153893"/>
                  <a:gd name="connsiteY2" fmla="*/ 1135888 h 2101389"/>
                  <a:gd name="connsiteX3" fmla="*/ 153893 w 153893"/>
                  <a:gd name="connsiteY3" fmla="*/ 2101389 h 2101389"/>
                  <a:gd name="connsiteX4" fmla="*/ 2903 w 153893"/>
                  <a:gd name="connsiteY4" fmla="*/ 2082339 h 2101389"/>
                  <a:gd name="connsiteX5" fmla="*/ 56741 w 153893"/>
                  <a:gd name="connsiteY5" fmla="*/ 1126363 h 2101389"/>
                  <a:gd name="connsiteX6" fmla="*/ 0 w 153893"/>
                  <a:gd name="connsiteY6" fmla="*/ 204683 h 2101389"/>
                  <a:gd name="connsiteX0" fmla="*/ 0 w 153893"/>
                  <a:gd name="connsiteY0" fmla="*/ 624283 h 2520989"/>
                  <a:gd name="connsiteX1" fmla="*/ 98481 w 153893"/>
                  <a:gd name="connsiteY1" fmla="*/ 0 h 2520989"/>
                  <a:gd name="connsiteX2" fmla="*/ 145476 w 153893"/>
                  <a:gd name="connsiteY2" fmla="*/ 1555488 h 2520989"/>
                  <a:gd name="connsiteX3" fmla="*/ 153893 w 153893"/>
                  <a:gd name="connsiteY3" fmla="*/ 2520989 h 2520989"/>
                  <a:gd name="connsiteX4" fmla="*/ 2903 w 153893"/>
                  <a:gd name="connsiteY4" fmla="*/ 2501939 h 2520989"/>
                  <a:gd name="connsiteX5" fmla="*/ 56741 w 153893"/>
                  <a:gd name="connsiteY5" fmla="*/ 1545963 h 2520989"/>
                  <a:gd name="connsiteX6" fmla="*/ 0 w 153893"/>
                  <a:gd name="connsiteY6" fmla="*/ 624283 h 2520989"/>
                  <a:gd name="connsiteX0" fmla="*/ 54572 w 150990"/>
                  <a:gd name="connsiteY0" fmla="*/ 695922 h 2520989"/>
                  <a:gd name="connsiteX1" fmla="*/ 95578 w 150990"/>
                  <a:gd name="connsiteY1" fmla="*/ 0 h 2520989"/>
                  <a:gd name="connsiteX2" fmla="*/ 142573 w 150990"/>
                  <a:gd name="connsiteY2" fmla="*/ 1555488 h 2520989"/>
                  <a:gd name="connsiteX3" fmla="*/ 150990 w 150990"/>
                  <a:gd name="connsiteY3" fmla="*/ 2520989 h 2520989"/>
                  <a:gd name="connsiteX4" fmla="*/ 0 w 150990"/>
                  <a:gd name="connsiteY4" fmla="*/ 2501939 h 2520989"/>
                  <a:gd name="connsiteX5" fmla="*/ 53838 w 150990"/>
                  <a:gd name="connsiteY5" fmla="*/ 1545963 h 2520989"/>
                  <a:gd name="connsiteX6" fmla="*/ 54572 w 150990"/>
                  <a:gd name="connsiteY6" fmla="*/ 695922 h 252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90" h="2520989">
                    <a:moveTo>
                      <a:pt x="54572" y="695922"/>
                    </a:moveTo>
                    <a:lnTo>
                      <a:pt x="95578" y="0"/>
                    </a:lnTo>
                    <a:cubicBezTo>
                      <a:pt x="69095" y="310402"/>
                      <a:pt x="169056" y="1245086"/>
                      <a:pt x="142573" y="1555488"/>
                    </a:cubicBezTo>
                    <a:cubicBezTo>
                      <a:pt x="145379" y="1877322"/>
                      <a:pt x="148184" y="2199155"/>
                      <a:pt x="150990" y="2520989"/>
                    </a:cubicBezTo>
                    <a:lnTo>
                      <a:pt x="0" y="2501939"/>
                    </a:lnTo>
                    <a:lnTo>
                      <a:pt x="53838" y="1545963"/>
                    </a:lnTo>
                    <a:cubicBezTo>
                      <a:pt x="54083" y="1262616"/>
                      <a:pt x="54327" y="979269"/>
                      <a:pt x="54572" y="695922"/>
                    </a:cubicBez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Diagonal Stripe 35"/>
              <p:cNvSpPr/>
              <p:nvPr/>
            </p:nvSpPr>
            <p:spPr>
              <a:xfrm rot="19684050">
                <a:off x="1724701" y="3544828"/>
                <a:ext cx="821022" cy="127313"/>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sp>
          <p:nvSpPr>
            <p:cNvPr id="3" name="Flowchart: Decision 2"/>
            <p:cNvSpPr/>
            <p:nvPr/>
          </p:nvSpPr>
          <p:spPr>
            <a:xfrm rot="1711168">
              <a:off x="2207797" y="2310694"/>
              <a:ext cx="140932" cy="32431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2" name="Flowchart: Decision 2"/>
            <p:cNvSpPr/>
            <p:nvPr/>
          </p:nvSpPr>
          <p:spPr>
            <a:xfrm rot="4606768">
              <a:off x="2696833" y="2717526"/>
              <a:ext cx="133091" cy="269058"/>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3" name="Flowchart: Decision 2"/>
            <p:cNvSpPr/>
            <p:nvPr/>
          </p:nvSpPr>
          <p:spPr>
            <a:xfrm rot="20569911">
              <a:off x="2043520" y="2173805"/>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4" name="Flowchart: Decision 2"/>
            <p:cNvSpPr/>
            <p:nvPr/>
          </p:nvSpPr>
          <p:spPr>
            <a:xfrm rot="19814927">
              <a:off x="2005028" y="2601976"/>
              <a:ext cx="101760" cy="30906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5" name="Flowchart: Decision 2"/>
            <p:cNvSpPr/>
            <p:nvPr/>
          </p:nvSpPr>
          <p:spPr>
            <a:xfrm rot="575613">
              <a:off x="2652840" y="2583628"/>
              <a:ext cx="88739" cy="269058"/>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Flowchart: Decision 2"/>
            <p:cNvSpPr/>
            <p:nvPr/>
          </p:nvSpPr>
          <p:spPr>
            <a:xfrm rot="3654270">
              <a:off x="2802566" y="2533998"/>
              <a:ext cx="133091" cy="269058"/>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7" name="Flowchart: Decision 2"/>
            <p:cNvSpPr/>
            <p:nvPr/>
          </p:nvSpPr>
          <p:spPr>
            <a:xfrm rot="1483194">
              <a:off x="2239128" y="2519939"/>
              <a:ext cx="138110" cy="36032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9" name="Diagonal Stripe 48"/>
            <p:cNvSpPr/>
            <p:nvPr/>
          </p:nvSpPr>
          <p:spPr>
            <a:xfrm rot="14122573">
              <a:off x="1917383" y="3194548"/>
              <a:ext cx="325854" cy="52909"/>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grpSp>
        <p:nvGrpSpPr>
          <p:cNvPr id="51" name="Group 50"/>
          <p:cNvGrpSpPr/>
          <p:nvPr>
            <p:custDataLst>
              <p:tags r:id="rId20"/>
            </p:custDataLst>
          </p:nvPr>
        </p:nvGrpSpPr>
        <p:grpSpPr>
          <a:xfrm flipH="1">
            <a:off x="1145192" y="2688773"/>
            <a:ext cx="580859" cy="1861129"/>
            <a:chOff x="2014394" y="2254501"/>
            <a:chExt cx="530625" cy="1885291"/>
          </a:xfrm>
        </p:grpSpPr>
        <p:grpSp>
          <p:nvGrpSpPr>
            <p:cNvPr id="52" name="Group 51"/>
            <p:cNvGrpSpPr/>
            <p:nvPr/>
          </p:nvGrpSpPr>
          <p:grpSpPr>
            <a:xfrm>
              <a:off x="2140990" y="2342304"/>
              <a:ext cx="352551" cy="1797488"/>
              <a:chOff x="1710194" y="2658205"/>
              <a:chExt cx="470714" cy="2520989"/>
            </a:xfrm>
          </p:grpSpPr>
          <p:sp>
            <p:nvSpPr>
              <p:cNvPr id="61" name="Freeform 60"/>
              <p:cNvSpPr/>
              <p:nvPr/>
            </p:nvSpPr>
            <p:spPr>
              <a:xfrm>
                <a:off x="1710194" y="2658205"/>
                <a:ext cx="126656" cy="2520989"/>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 name="connsiteX0" fmla="*/ 0 w 153893"/>
                  <a:gd name="connsiteY0" fmla="*/ 204683 h 2101389"/>
                  <a:gd name="connsiteX1" fmla="*/ 132965 w 153893"/>
                  <a:gd name="connsiteY1" fmla="*/ 0 h 2101389"/>
                  <a:gd name="connsiteX2" fmla="*/ 145476 w 153893"/>
                  <a:gd name="connsiteY2" fmla="*/ 1135888 h 2101389"/>
                  <a:gd name="connsiteX3" fmla="*/ 153893 w 153893"/>
                  <a:gd name="connsiteY3" fmla="*/ 2101389 h 2101389"/>
                  <a:gd name="connsiteX4" fmla="*/ 2903 w 153893"/>
                  <a:gd name="connsiteY4" fmla="*/ 2082339 h 2101389"/>
                  <a:gd name="connsiteX5" fmla="*/ 56741 w 153893"/>
                  <a:gd name="connsiteY5" fmla="*/ 1126363 h 2101389"/>
                  <a:gd name="connsiteX6" fmla="*/ 0 w 153893"/>
                  <a:gd name="connsiteY6" fmla="*/ 204683 h 2101389"/>
                  <a:gd name="connsiteX0" fmla="*/ 0 w 153893"/>
                  <a:gd name="connsiteY0" fmla="*/ 624283 h 2520989"/>
                  <a:gd name="connsiteX1" fmla="*/ 98481 w 153893"/>
                  <a:gd name="connsiteY1" fmla="*/ 0 h 2520989"/>
                  <a:gd name="connsiteX2" fmla="*/ 145476 w 153893"/>
                  <a:gd name="connsiteY2" fmla="*/ 1555488 h 2520989"/>
                  <a:gd name="connsiteX3" fmla="*/ 153893 w 153893"/>
                  <a:gd name="connsiteY3" fmla="*/ 2520989 h 2520989"/>
                  <a:gd name="connsiteX4" fmla="*/ 2903 w 153893"/>
                  <a:gd name="connsiteY4" fmla="*/ 2501939 h 2520989"/>
                  <a:gd name="connsiteX5" fmla="*/ 56741 w 153893"/>
                  <a:gd name="connsiteY5" fmla="*/ 1545963 h 2520989"/>
                  <a:gd name="connsiteX6" fmla="*/ 0 w 153893"/>
                  <a:gd name="connsiteY6" fmla="*/ 624283 h 2520989"/>
                  <a:gd name="connsiteX0" fmla="*/ 54572 w 150990"/>
                  <a:gd name="connsiteY0" fmla="*/ 695922 h 2520989"/>
                  <a:gd name="connsiteX1" fmla="*/ 95578 w 150990"/>
                  <a:gd name="connsiteY1" fmla="*/ 0 h 2520989"/>
                  <a:gd name="connsiteX2" fmla="*/ 142573 w 150990"/>
                  <a:gd name="connsiteY2" fmla="*/ 1555488 h 2520989"/>
                  <a:gd name="connsiteX3" fmla="*/ 150990 w 150990"/>
                  <a:gd name="connsiteY3" fmla="*/ 2520989 h 2520989"/>
                  <a:gd name="connsiteX4" fmla="*/ 0 w 150990"/>
                  <a:gd name="connsiteY4" fmla="*/ 2501939 h 2520989"/>
                  <a:gd name="connsiteX5" fmla="*/ 53838 w 150990"/>
                  <a:gd name="connsiteY5" fmla="*/ 1545963 h 2520989"/>
                  <a:gd name="connsiteX6" fmla="*/ 54572 w 150990"/>
                  <a:gd name="connsiteY6" fmla="*/ 695922 h 252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90" h="2520989">
                    <a:moveTo>
                      <a:pt x="54572" y="695922"/>
                    </a:moveTo>
                    <a:lnTo>
                      <a:pt x="95578" y="0"/>
                    </a:lnTo>
                    <a:cubicBezTo>
                      <a:pt x="69095" y="310402"/>
                      <a:pt x="169056" y="1245086"/>
                      <a:pt x="142573" y="1555488"/>
                    </a:cubicBezTo>
                    <a:cubicBezTo>
                      <a:pt x="145379" y="1877322"/>
                      <a:pt x="148184" y="2199155"/>
                      <a:pt x="150990" y="2520989"/>
                    </a:cubicBezTo>
                    <a:lnTo>
                      <a:pt x="0" y="2501939"/>
                    </a:lnTo>
                    <a:lnTo>
                      <a:pt x="53838" y="1545963"/>
                    </a:lnTo>
                    <a:cubicBezTo>
                      <a:pt x="54083" y="1262616"/>
                      <a:pt x="54327" y="979269"/>
                      <a:pt x="54572" y="695922"/>
                    </a:cubicBez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2" name="Diagonal Stripe 61"/>
              <p:cNvSpPr/>
              <p:nvPr/>
            </p:nvSpPr>
            <p:spPr>
              <a:xfrm rot="19684050">
                <a:off x="1755991" y="3672215"/>
                <a:ext cx="424917" cy="121505"/>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sp>
          <p:nvSpPr>
            <p:cNvPr id="53" name="Flowchart: Decision 2"/>
            <p:cNvSpPr/>
            <p:nvPr/>
          </p:nvSpPr>
          <p:spPr>
            <a:xfrm rot="1711168">
              <a:off x="2222078" y="2254501"/>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5" name="Flowchart: Decision 2"/>
            <p:cNvSpPr/>
            <p:nvPr/>
          </p:nvSpPr>
          <p:spPr>
            <a:xfrm rot="20536699">
              <a:off x="2064807" y="2264507"/>
              <a:ext cx="113223" cy="34111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6" name="Flowchart: Decision 2"/>
            <p:cNvSpPr/>
            <p:nvPr/>
          </p:nvSpPr>
          <p:spPr>
            <a:xfrm rot="19814927">
              <a:off x="2014394" y="2545930"/>
              <a:ext cx="159574" cy="347765"/>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7" name="Flowchart: Decision 2"/>
            <p:cNvSpPr/>
            <p:nvPr/>
          </p:nvSpPr>
          <p:spPr>
            <a:xfrm rot="3502069">
              <a:off x="2411193" y="2902862"/>
              <a:ext cx="108152" cy="1595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9" name="Flowchart: Decision 2"/>
            <p:cNvSpPr/>
            <p:nvPr/>
          </p:nvSpPr>
          <p:spPr>
            <a:xfrm rot="1483194">
              <a:off x="2241297" y="2722750"/>
              <a:ext cx="135450" cy="27935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0" name="Diagonal Stripe 59"/>
            <p:cNvSpPr/>
            <p:nvPr/>
          </p:nvSpPr>
          <p:spPr>
            <a:xfrm rot="14122573">
              <a:off x="1917383" y="3194548"/>
              <a:ext cx="325854" cy="52909"/>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grpSp>
        <p:nvGrpSpPr>
          <p:cNvPr id="63" name="Group 62"/>
          <p:cNvGrpSpPr/>
          <p:nvPr>
            <p:custDataLst>
              <p:tags r:id="rId21"/>
            </p:custDataLst>
          </p:nvPr>
        </p:nvGrpSpPr>
        <p:grpSpPr>
          <a:xfrm flipH="1">
            <a:off x="2877171" y="1861891"/>
            <a:ext cx="325944" cy="1824459"/>
            <a:chOff x="1981413" y="2150296"/>
            <a:chExt cx="400239" cy="1989496"/>
          </a:xfrm>
        </p:grpSpPr>
        <p:grpSp>
          <p:nvGrpSpPr>
            <p:cNvPr id="64" name="Group 63"/>
            <p:cNvGrpSpPr/>
            <p:nvPr/>
          </p:nvGrpSpPr>
          <p:grpSpPr>
            <a:xfrm>
              <a:off x="2003527" y="2342304"/>
              <a:ext cx="232322" cy="1797488"/>
              <a:chOff x="1526661" y="2658205"/>
              <a:chExt cx="310189" cy="2520989"/>
            </a:xfrm>
          </p:grpSpPr>
          <p:sp>
            <p:nvSpPr>
              <p:cNvPr id="82" name="Freeform 81"/>
              <p:cNvSpPr/>
              <p:nvPr/>
            </p:nvSpPr>
            <p:spPr>
              <a:xfrm>
                <a:off x="1710194" y="2658205"/>
                <a:ext cx="126656" cy="2520989"/>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 name="connsiteX0" fmla="*/ 0 w 153893"/>
                  <a:gd name="connsiteY0" fmla="*/ 204683 h 2101389"/>
                  <a:gd name="connsiteX1" fmla="*/ 132965 w 153893"/>
                  <a:gd name="connsiteY1" fmla="*/ 0 h 2101389"/>
                  <a:gd name="connsiteX2" fmla="*/ 145476 w 153893"/>
                  <a:gd name="connsiteY2" fmla="*/ 1135888 h 2101389"/>
                  <a:gd name="connsiteX3" fmla="*/ 153893 w 153893"/>
                  <a:gd name="connsiteY3" fmla="*/ 2101389 h 2101389"/>
                  <a:gd name="connsiteX4" fmla="*/ 2903 w 153893"/>
                  <a:gd name="connsiteY4" fmla="*/ 2082339 h 2101389"/>
                  <a:gd name="connsiteX5" fmla="*/ 56741 w 153893"/>
                  <a:gd name="connsiteY5" fmla="*/ 1126363 h 2101389"/>
                  <a:gd name="connsiteX6" fmla="*/ 0 w 153893"/>
                  <a:gd name="connsiteY6" fmla="*/ 204683 h 2101389"/>
                  <a:gd name="connsiteX0" fmla="*/ 0 w 153893"/>
                  <a:gd name="connsiteY0" fmla="*/ 624283 h 2520989"/>
                  <a:gd name="connsiteX1" fmla="*/ 98481 w 153893"/>
                  <a:gd name="connsiteY1" fmla="*/ 0 h 2520989"/>
                  <a:gd name="connsiteX2" fmla="*/ 145476 w 153893"/>
                  <a:gd name="connsiteY2" fmla="*/ 1555488 h 2520989"/>
                  <a:gd name="connsiteX3" fmla="*/ 153893 w 153893"/>
                  <a:gd name="connsiteY3" fmla="*/ 2520989 h 2520989"/>
                  <a:gd name="connsiteX4" fmla="*/ 2903 w 153893"/>
                  <a:gd name="connsiteY4" fmla="*/ 2501939 h 2520989"/>
                  <a:gd name="connsiteX5" fmla="*/ 56741 w 153893"/>
                  <a:gd name="connsiteY5" fmla="*/ 1545963 h 2520989"/>
                  <a:gd name="connsiteX6" fmla="*/ 0 w 153893"/>
                  <a:gd name="connsiteY6" fmla="*/ 624283 h 2520989"/>
                  <a:gd name="connsiteX0" fmla="*/ 54572 w 150990"/>
                  <a:gd name="connsiteY0" fmla="*/ 695922 h 2520989"/>
                  <a:gd name="connsiteX1" fmla="*/ 95578 w 150990"/>
                  <a:gd name="connsiteY1" fmla="*/ 0 h 2520989"/>
                  <a:gd name="connsiteX2" fmla="*/ 142573 w 150990"/>
                  <a:gd name="connsiteY2" fmla="*/ 1555488 h 2520989"/>
                  <a:gd name="connsiteX3" fmla="*/ 150990 w 150990"/>
                  <a:gd name="connsiteY3" fmla="*/ 2520989 h 2520989"/>
                  <a:gd name="connsiteX4" fmla="*/ 0 w 150990"/>
                  <a:gd name="connsiteY4" fmla="*/ 2501939 h 2520989"/>
                  <a:gd name="connsiteX5" fmla="*/ 53838 w 150990"/>
                  <a:gd name="connsiteY5" fmla="*/ 1545963 h 2520989"/>
                  <a:gd name="connsiteX6" fmla="*/ 54572 w 150990"/>
                  <a:gd name="connsiteY6" fmla="*/ 695922 h 252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90" h="2520989">
                    <a:moveTo>
                      <a:pt x="54572" y="695922"/>
                    </a:moveTo>
                    <a:lnTo>
                      <a:pt x="95578" y="0"/>
                    </a:lnTo>
                    <a:cubicBezTo>
                      <a:pt x="69095" y="310402"/>
                      <a:pt x="169056" y="1245086"/>
                      <a:pt x="142573" y="1555488"/>
                    </a:cubicBezTo>
                    <a:cubicBezTo>
                      <a:pt x="145379" y="1877322"/>
                      <a:pt x="148184" y="2199155"/>
                      <a:pt x="150990" y="2520989"/>
                    </a:cubicBezTo>
                    <a:lnTo>
                      <a:pt x="0" y="2501939"/>
                    </a:lnTo>
                    <a:lnTo>
                      <a:pt x="53838" y="1545963"/>
                    </a:lnTo>
                    <a:cubicBezTo>
                      <a:pt x="54083" y="1262616"/>
                      <a:pt x="54327" y="979269"/>
                      <a:pt x="54572" y="695922"/>
                    </a:cubicBez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3" name="Diagonal Stripe 82"/>
              <p:cNvSpPr/>
              <p:nvPr/>
            </p:nvSpPr>
            <p:spPr>
              <a:xfrm rot="14994939">
                <a:off x="1211965" y="3427962"/>
                <a:ext cx="765874" cy="136481"/>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sp>
          <p:nvSpPr>
            <p:cNvPr id="65" name="Flowchart: Decision 2"/>
            <p:cNvSpPr/>
            <p:nvPr/>
          </p:nvSpPr>
          <p:spPr>
            <a:xfrm rot="1711168">
              <a:off x="2222078" y="2254501"/>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3" name="Flowchart: Decision 2"/>
            <p:cNvSpPr/>
            <p:nvPr/>
          </p:nvSpPr>
          <p:spPr>
            <a:xfrm>
              <a:off x="2076664" y="2150296"/>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7" name="Flowchart: Decision 2"/>
            <p:cNvSpPr/>
            <p:nvPr/>
          </p:nvSpPr>
          <p:spPr>
            <a:xfrm rot="19814927">
              <a:off x="1981413" y="2513073"/>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1" name="Diagonal Stripe 80"/>
            <p:cNvSpPr/>
            <p:nvPr/>
          </p:nvSpPr>
          <p:spPr>
            <a:xfrm rot="7477427" flipH="1">
              <a:off x="2180368" y="3183084"/>
              <a:ext cx="325854" cy="52909"/>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sp>
        <p:nvSpPr>
          <p:cNvPr id="84" name="Flowchart: Decision 2"/>
          <p:cNvSpPr/>
          <p:nvPr>
            <p:custDataLst>
              <p:tags r:id="rId22"/>
            </p:custDataLst>
          </p:nvPr>
        </p:nvSpPr>
        <p:spPr>
          <a:xfrm rot="3654270">
            <a:off x="3259574" y="2430139"/>
            <a:ext cx="45719" cy="164744"/>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85" name="Group 84"/>
          <p:cNvGrpSpPr/>
          <p:nvPr>
            <p:custDataLst>
              <p:tags r:id="rId23"/>
            </p:custDataLst>
          </p:nvPr>
        </p:nvGrpSpPr>
        <p:grpSpPr>
          <a:xfrm flipH="1">
            <a:off x="11365452" y="3626966"/>
            <a:ext cx="580859" cy="1861129"/>
            <a:chOff x="2014394" y="2254501"/>
            <a:chExt cx="530625" cy="1885291"/>
          </a:xfrm>
        </p:grpSpPr>
        <p:grpSp>
          <p:nvGrpSpPr>
            <p:cNvPr id="86" name="Group 85"/>
            <p:cNvGrpSpPr/>
            <p:nvPr/>
          </p:nvGrpSpPr>
          <p:grpSpPr>
            <a:xfrm>
              <a:off x="2140990" y="2342304"/>
              <a:ext cx="352551" cy="1797488"/>
              <a:chOff x="1710194" y="2658205"/>
              <a:chExt cx="470714" cy="2520989"/>
            </a:xfrm>
          </p:grpSpPr>
          <p:sp>
            <p:nvSpPr>
              <p:cNvPr id="93" name="Freeform 92"/>
              <p:cNvSpPr/>
              <p:nvPr/>
            </p:nvSpPr>
            <p:spPr>
              <a:xfrm>
                <a:off x="1710194" y="2658205"/>
                <a:ext cx="126656" cy="2520989"/>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 name="connsiteX0" fmla="*/ 0 w 153893"/>
                  <a:gd name="connsiteY0" fmla="*/ 204683 h 2101389"/>
                  <a:gd name="connsiteX1" fmla="*/ 132965 w 153893"/>
                  <a:gd name="connsiteY1" fmla="*/ 0 h 2101389"/>
                  <a:gd name="connsiteX2" fmla="*/ 145476 w 153893"/>
                  <a:gd name="connsiteY2" fmla="*/ 1135888 h 2101389"/>
                  <a:gd name="connsiteX3" fmla="*/ 153893 w 153893"/>
                  <a:gd name="connsiteY3" fmla="*/ 2101389 h 2101389"/>
                  <a:gd name="connsiteX4" fmla="*/ 2903 w 153893"/>
                  <a:gd name="connsiteY4" fmla="*/ 2082339 h 2101389"/>
                  <a:gd name="connsiteX5" fmla="*/ 56741 w 153893"/>
                  <a:gd name="connsiteY5" fmla="*/ 1126363 h 2101389"/>
                  <a:gd name="connsiteX6" fmla="*/ 0 w 153893"/>
                  <a:gd name="connsiteY6" fmla="*/ 204683 h 2101389"/>
                  <a:gd name="connsiteX0" fmla="*/ 0 w 153893"/>
                  <a:gd name="connsiteY0" fmla="*/ 624283 h 2520989"/>
                  <a:gd name="connsiteX1" fmla="*/ 98481 w 153893"/>
                  <a:gd name="connsiteY1" fmla="*/ 0 h 2520989"/>
                  <a:gd name="connsiteX2" fmla="*/ 145476 w 153893"/>
                  <a:gd name="connsiteY2" fmla="*/ 1555488 h 2520989"/>
                  <a:gd name="connsiteX3" fmla="*/ 153893 w 153893"/>
                  <a:gd name="connsiteY3" fmla="*/ 2520989 h 2520989"/>
                  <a:gd name="connsiteX4" fmla="*/ 2903 w 153893"/>
                  <a:gd name="connsiteY4" fmla="*/ 2501939 h 2520989"/>
                  <a:gd name="connsiteX5" fmla="*/ 56741 w 153893"/>
                  <a:gd name="connsiteY5" fmla="*/ 1545963 h 2520989"/>
                  <a:gd name="connsiteX6" fmla="*/ 0 w 153893"/>
                  <a:gd name="connsiteY6" fmla="*/ 624283 h 2520989"/>
                  <a:gd name="connsiteX0" fmla="*/ 54572 w 150990"/>
                  <a:gd name="connsiteY0" fmla="*/ 695922 h 2520989"/>
                  <a:gd name="connsiteX1" fmla="*/ 95578 w 150990"/>
                  <a:gd name="connsiteY1" fmla="*/ 0 h 2520989"/>
                  <a:gd name="connsiteX2" fmla="*/ 142573 w 150990"/>
                  <a:gd name="connsiteY2" fmla="*/ 1555488 h 2520989"/>
                  <a:gd name="connsiteX3" fmla="*/ 150990 w 150990"/>
                  <a:gd name="connsiteY3" fmla="*/ 2520989 h 2520989"/>
                  <a:gd name="connsiteX4" fmla="*/ 0 w 150990"/>
                  <a:gd name="connsiteY4" fmla="*/ 2501939 h 2520989"/>
                  <a:gd name="connsiteX5" fmla="*/ 53838 w 150990"/>
                  <a:gd name="connsiteY5" fmla="*/ 1545963 h 2520989"/>
                  <a:gd name="connsiteX6" fmla="*/ 54572 w 150990"/>
                  <a:gd name="connsiteY6" fmla="*/ 695922 h 252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90" h="2520989">
                    <a:moveTo>
                      <a:pt x="54572" y="695922"/>
                    </a:moveTo>
                    <a:lnTo>
                      <a:pt x="95578" y="0"/>
                    </a:lnTo>
                    <a:cubicBezTo>
                      <a:pt x="69095" y="310402"/>
                      <a:pt x="169056" y="1245086"/>
                      <a:pt x="142573" y="1555488"/>
                    </a:cubicBezTo>
                    <a:cubicBezTo>
                      <a:pt x="145379" y="1877322"/>
                      <a:pt x="148184" y="2199155"/>
                      <a:pt x="150990" y="2520989"/>
                    </a:cubicBezTo>
                    <a:lnTo>
                      <a:pt x="0" y="2501939"/>
                    </a:lnTo>
                    <a:lnTo>
                      <a:pt x="53838" y="1545963"/>
                    </a:lnTo>
                    <a:cubicBezTo>
                      <a:pt x="54083" y="1262616"/>
                      <a:pt x="54327" y="979269"/>
                      <a:pt x="54572" y="695922"/>
                    </a:cubicBez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4" name="Diagonal Stripe 93"/>
              <p:cNvSpPr/>
              <p:nvPr/>
            </p:nvSpPr>
            <p:spPr>
              <a:xfrm rot="19684050">
                <a:off x="1755991" y="3672215"/>
                <a:ext cx="424917" cy="121505"/>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sp>
          <p:nvSpPr>
            <p:cNvPr id="87" name="Flowchart: Decision 2"/>
            <p:cNvSpPr/>
            <p:nvPr/>
          </p:nvSpPr>
          <p:spPr>
            <a:xfrm rot="1711168">
              <a:off x="2222078" y="2254501"/>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8" name="Flowchart: Decision 2"/>
            <p:cNvSpPr/>
            <p:nvPr/>
          </p:nvSpPr>
          <p:spPr>
            <a:xfrm rot="20536699">
              <a:off x="2064807" y="2264507"/>
              <a:ext cx="113223" cy="34111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9" name="Flowchart: Decision 2"/>
            <p:cNvSpPr/>
            <p:nvPr/>
          </p:nvSpPr>
          <p:spPr>
            <a:xfrm rot="19814927">
              <a:off x="2014394" y="2545930"/>
              <a:ext cx="159574" cy="347765"/>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0" name="Flowchart: Decision 2"/>
            <p:cNvSpPr/>
            <p:nvPr/>
          </p:nvSpPr>
          <p:spPr>
            <a:xfrm rot="3502069">
              <a:off x="2411193" y="2902862"/>
              <a:ext cx="108152" cy="1595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1" name="Flowchart: Decision 2"/>
            <p:cNvSpPr/>
            <p:nvPr/>
          </p:nvSpPr>
          <p:spPr>
            <a:xfrm rot="1483194">
              <a:off x="2241297" y="2722750"/>
              <a:ext cx="135450" cy="27935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2" name="Diagonal Stripe 91"/>
            <p:cNvSpPr/>
            <p:nvPr/>
          </p:nvSpPr>
          <p:spPr>
            <a:xfrm rot="14122573">
              <a:off x="1917383" y="3194548"/>
              <a:ext cx="325854" cy="52909"/>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grpSp>
        <p:nvGrpSpPr>
          <p:cNvPr id="105" name="Group 104"/>
          <p:cNvGrpSpPr/>
          <p:nvPr>
            <p:custDataLst>
              <p:tags r:id="rId24"/>
            </p:custDataLst>
          </p:nvPr>
        </p:nvGrpSpPr>
        <p:grpSpPr>
          <a:xfrm>
            <a:off x="2511726" y="2779117"/>
            <a:ext cx="998613" cy="1965987"/>
            <a:chOff x="2005028" y="2173805"/>
            <a:chExt cx="998613" cy="1965987"/>
          </a:xfrm>
        </p:grpSpPr>
        <p:grpSp>
          <p:nvGrpSpPr>
            <p:cNvPr id="106" name="Group 105"/>
            <p:cNvGrpSpPr/>
            <p:nvPr/>
          </p:nvGrpSpPr>
          <p:grpSpPr>
            <a:xfrm>
              <a:off x="2140988" y="2342304"/>
              <a:ext cx="625786" cy="1797488"/>
              <a:chOff x="1710194" y="2658205"/>
              <a:chExt cx="835529" cy="2520989"/>
            </a:xfrm>
          </p:grpSpPr>
          <p:sp>
            <p:nvSpPr>
              <p:cNvPr id="115" name="Freeform 114"/>
              <p:cNvSpPr/>
              <p:nvPr/>
            </p:nvSpPr>
            <p:spPr>
              <a:xfrm>
                <a:off x="1710194" y="2658205"/>
                <a:ext cx="126656" cy="2520989"/>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 name="connsiteX0" fmla="*/ 0 w 153893"/>
                  <a:gd name="connsiteY0" fmla="*/ 204683 h 2101389"/>
                  <a:gd name="connsiteX1" fmla="*/ 132965 w 153893"/>
                  <a:gd name="connsiteY1" fmla="*/ 0 h 2101389"/>
                  <a:gd name="connsiteX2" fmla="*/ 145476 w 153893"/>
                  <a:gd name="connsiteY2" fmla="*/ 1135888 h 2101389"/>
                  <a:gd name="connsiteX3" fmla="*/ 153893 w 153893"/>
                  <a:gd name="connsiteY3" fmla="*/ 2101389 h 2101389"/>
                  <a:gd name="connsiteX4" fmla="*/ 2903 w 153893"/>
                  <a:gd name="connsiteY4" fmla="*/ 2082339 h 2101389"/>
                  <a:gd name="connsiteX5" fmla="*/ 56741 w 153893"/>
                  <a:gd name="connsiteY5" fmla="*/ 1126363 h 2101389"/>
                  <a:gd name="connsiteX6" fmla="*/ 0 w 153893"/>
                  <a:gd name="connsiteY6" fmla="*/ 204683 h 2101389"/>
                  <a:gd name="connsiteX0" fmla="*/ 0 w 153893"/>
                  <a:gd name="connsiteY0" fmla="*/ 624283 h 2520989"/>
                  <a:gd name="connsiteX1" fmla="*/ 98481 w 153893"/>
                  <a:gd name="connsiteY1" fmla="*/ 0 h 2520989"/>
                  <a:gd name="connsiteX2" fmla="*/ 145476 w 153893"/>
                  <a:gd name="connsiteY2" fmla="*/ 1555488 h 2520989"/>
                  <a:gd name="connsiteX3" fmla="*/ 153893 w 153893"/>
                  <a:gd name="connsiteY3" fmla="*/ 2520989 h 2520989"/>
                  <a:gd name="connsiteX4" fmla="*/ 2903 w 153893"/>
                  <a:gd name="connsiteY4" fmla="*/ 2501939 h 2520989"/>
                  <a:gd name="connsiteX5" fmla="*/ 56741 w 153893"/>
                  <a:gd name="connsiteY5" fmla="*/ 1545963 h 2520989"/>
                  <a:gd name="connsiteX6" fmla="*/ 0 w 153893"/>
                  <a:gd name="connsiteY6" fmla="*/ 624283 h 2520989"/>
                  <a:gd name="connsiteX0" fmla="*/ 54572 w 150990"/>
                  <a:gd name="connsiteY0" fmla="*/ 695922 h 2520989"/>
                  <a:gd name="connsiteX1" fmla="*/ 95578 w 150990"/>
                  <a:gd name="connsiteY1" fmla="*/ 0 h 2520989"/>
                  <a:gd name="connsiteX2" fmla="*/ 142573 w 150990"/>
                  <a:gd name="connsiteY2" fmla="*/ 1555488 h 2520989"/>
                  <a:gd name="connsiteX3" fmla="*/ 150990 w 150990"/>
                  <a:gd name="connsiteY3" fmla="*/ 2520989 h 2520989"/>
                  <a:gd name="connsiteX4" fmla="*/ 0 w 150990"/>
                  <a:gd name="connsiteY4" fmla="*/ 2501939 h 2520989"/>
                  <a:gd name="connsiteX5" fmla="*/ 53838 w 150990"/>
                  <a:gd name="connsiteY5" fmla="*/ 1545963 h 2520989"/>
                  <a:gd name="connsiteX6" fmla="*/ 54572 w 150990"/>
                  <a:gd name="connsiteY6" fmla="*/ 695922 h 252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90" h="2520989">
                    <a:moveTo>
                      <a:pt x="54572" y="695922"/>
                    </a:moveTo>
                    <a:lnTo>
                      <a:pt x="95578" y="0"/>
                    </a:lnTo>
                    <a:cubicBezTo>
                      <a:pt x="69095" y="310402"/>
                      <a:pt x="169056" y="1245086"/>
                      <a:pt x="142573" y="1555488"/>
                    </a:cubicBezTo>
                    <a:cubicBezTo>
                      <a:pt x="145379" y="1877322"/>
                      <a:pt x="148184" y="2199155"/>
                      <a:pt x="150990" y="2520989"/>
                    </a:cubicBezTo>
                    <a:lnTo>
                      <a:pt x="0" y="2501939"/>
                    </a:lnTo>
                    <a:lnTo>
                      <a:pt x="53838" y="1545963"/>
                    </a:lnTo>
                    <a:cubicBezTo>
                      <a:pt x="54083" y="1262616"/>
                      <a:pt x="54327" y="979269"/>
                      <a:pt x="54572" y="695922"/>
                    </a:cubicBez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6" name="Diagonal Stripe 115"/>
              <p:cNvSpPr/>
              <p:nvPr/>
            </p:nvSpPr>
            <p:spPr>
              <a:xfrm rot="19684050">
                <a:off x="1724701" y="3544828"/>
                <a:ext cx="821022" cy="127313"/>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sp>
          <p:nvSpPr>
            <p:cNvPr id="107" name="Flowchart: Decision 2"/>
            <p:cNvSpPr/>
            <p:nvPr/>
          </p:nvSpPr>
          <p:spPr>
            <a:xfrm rot="1711168">
              <a:off x="2207797" y="2310694"/>
              <a:ext cx="140932" cy="32431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8" name="Flowchart: Decision 2"/>
            <p:cNvSpPr/>
            <p:nvPr/>
          </p:nvSpPr>
          <p:spPr>
            <a:xfrm rot="4606768">
              <a:off x="2696833" y="2717526"/>
              <a:ext cx="133091" cy="269058"/>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9" name="Flowchart: Decision 2"/>
            <p:cNvSpPr/>
            <p:nvPr/>
          </p:nvSpPr>
          <p:spPr>
            <a:xfrm rot="20569911">
              <a:off x="2043520" y="2173805"/>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0" name="Flowchart: Decision 2"/>
            <p:cNvSpPr/>
            <p:nvPr/>
          </p:nvSpPr>
          <p:spPr>
            <a:xfrm rot="19814927">
              <a:off x="2005028" y="2601976"/>
              <a:ext cx="101760" cy="30906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1" name="Flowchart: Decision 2"/>
            <p:cNvSpPr/>
            <p:nvPr/>
          </p:nvSpPr>
          <p:spPr>
            <a:xfrm rot="575613">
              <a:off x="2652840" y="2583628"/>
              <a:ext cx="88739" cy="269058"/>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2" name="Flowchart: Decision 2"/>
            <p:cNvSpPr/>
            <p:nvPr/>
          </p:nvSpPr>
          <p:spPr>
            <a:xfrm rot="3654270">
              <a:off x="2802566" y="2533998"/>
              <a:ext cx="133091" cy="269058"/>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3" name="Flowchart: Decision 2"/>
            <p:cNvSpPr/>
            <p:nvPr/>
          </p:nvSpPr>
          <p:spPr>
            <a:xfrm rot="1483194">
              <a:off x="2239128" y="2519939"/>
              <a:ext cx="138110" cy="36032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4" name="Diagonal Stripe 113"/>
            <p:cNvSpPr/>
            <p:nvPr/>
          </p:nvSpPr>
          <p:spPr>
            <a:xfrm rot="14122573">
              <a:off x="1917383" y="3194548"/>
              <a:ext cx="325854" cy="52909"/>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spTree>
    <p:extLst>
      <p:ext uri="{BB962C8B-B14F-4D97-AF65-F5344CB8AC3E}">
        <p14:creationId xmlns:p14="http://schemas.microsoft.com/office/powerpoint/2010/main" val="2265956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2932448" y="1727608"/>
            <a:ext cx="6041898" cy="1200329"/>
          </a:xfrm>
          <a:prstGeom prst="rect">
            <a:avLst/>
          </a:prstGeom>
          <a:noFill/>
        </p:spPr>
        <p:txBody>
          <a:bodyPr wrap="square" rtlCol="0">
            <a:spAutoFit/>
          </a:bodyPr>
          <a:lstStyle/>
          <a:p>
            <a:pPr algn="ctr"/>
            <a:r>
              <a:rPr lang="fr-FR" sz="3600" b="1" dirty="0">
                <a:solidFill>
                  <a:srgbClr val="005A9B"/>
                </a:solidFill>
                <a:cs typeface="Arial" panose="020B0604020202020204" pitchFamily="34" charset="0"/>
              </a:rPr>
              <a:t>Voie vers la RP</a:t>
            </a:r>
            <a:br>
              <a:rPr lang="fr-FR" sz="3600" b="1" dirty="0">
                <a:solidFill>
                  <a:srgbClr val="005A9B"/>
                </a:solidFill>
                <a:cs typeface="Arial" panose="020B0604020202020204" pitchFamily="34" charset="0"/>
              </a:rPr>
            </a:br>
            <a:r>
              <a:rPr lang="fr-FR" sz="3600" b="1" dirty="0">
                <a:solidFill>
                  <a:srgbClr val="005A9B"/>
                </a:solidFill>
                <a:cs typeface="Arial" panose="020B0604020202020204" pitchFamily="34" charset="0"/>
              </a:rPr>
              <a:t>pour les résidents du Québec</a:t>
            </a:r>
            <a:endParaRPr lang="en-CA" sz="3600" b="1" dirty="0">
              <a:solidFill>
                <a:srgbClr val="005A9B"/>
              </a:solidFill>
            </a:endParaRPr>
          </a:p>
        </p:txBody>
      </p:sp>
      <p:grpSp>
        <p:nvGrpSpPr>
          <p:cNvPr id="18" name="Group 17"/>
          <p:cNvGrpSpPr/>
          <p:nvPr/>
        </p:nvGrpSpPr>
        <p:grpSpPr>
          <a:xfrm>
            <a:off x="4163456" y="3477315"/>
            <a:ext cx="2300959" cy="1836134"/>
            <a:chOff x="3157422" y="1664158"/>
            <a:chExt cx="1469138" cy="1431467"/>
          </a:xfrm>
        </p:grpSpPr>
        <p:sp>
          <p:nvSpPr>
            <p:cNvPr id="19" name="Oval 18"/>
            <p:cNvSpPr/>
            <p:nvPr/>
          </p:nvSpPr>
          <p:spPr>
            <a:xfrm>
              <a:off x="3157422" y="1664158"/>
              <a:ext cx="1469138" cy="143146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3505904" y="2222886"/>
              <a:ext cx="193519" cy="1968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Moon 8"/>
            <p:cNvSpPr/>
            <p:nvPr/>
          </p:nvSpPr>
          <p:spPr>
            <a:xfrm rot="5773120">
              <a:off x="3499551" y="2404544"/>
              <a:ext cx="235722" cy="299996"/>
            </a:xfrm>
            <a:custGeom>
              <a:avLst/>
              <a:gdLst>
                <a:gd name="connsiteX0" fmla="*/ 435897 w 435897"/>
                <a:gd name="connsiteY0" fmla="*/ 360728 h 360728"/>
                <a:gd name="connsiteX1" fmla="*/ 0 w 435897"/>
                <a:gd name="connsiteY1" fmla="*/ 180364 h 360728"/>
                <a:gd name="connsiteX2" fmla="*/ 435897 w 435897"/>
                <a:gd name="connsiteY2" fmla="*/ 0 h 360728"/>
                <a:gd name="connsiteX3" fmla="*/ 435897 w 435897"/>
                <a:gd name="connsiteY3" fmla="*/ 360728 h 360728"/>
                <a:gd name="connsiteX0" fmla="*/ 435897 w 450186"/>
                <a:gd name="connsiteY0" fmla="*/ 360752 h 360752"/>
                <a:gd name="connsiteX1" fmla="*/ 0 w 450186"/>
                <a:gd name="connsiteY1" fmla="*/ 180388 h 360752"/>
                <a:gd name="connsiteX2" fmla="*/ 435897 w 450186"/>
                <a:gd name="connsiteY2" fmla="*/ 24 h 360752"/>
                <a:gd name="connsiteX3" fmla="*/ 430026 w 450186"/>
                <a:gd name="connsiteY3" fmla="*/ 156036 h 360752"/>
                <a:gd name="connsiteX4" fmla="*/ 435897 w 450186"/>
                <a:gd name="connsiteY4" fmla="*/ 360752 h 360752"/>
                <a:gd name="connsiteX0" fmla="*/ 285771 w 450186"/>
                <a:gd name="connsiteY0" fmla="*/ 347105 h 347105"/>
                <a:gd name="connsiteX1" fmla="*/ 0 w 450186"/>
                <a:gd name="connsiteY1" fmla="*/ 180388 h 347105"/>
                <a:gd name="connsiteX2" fmla="*/ 435897 w 450186"/>
                <a:gd name="connsiteY2" fmla="*/ 24 h 347105"/>
                <a:gd name="connsiteX3" fmla="*/ 430026 w 450186"/>
                <a:gd name="connsiteY3" fmla="*/ 156036 h 347105"/>
                <a:gd name="connsiteX4" fmla="*/ 285771 w 450186"/>
                <a:gd name="connsiteY4" fmla="*/ 347105 h 347105"/>
                <a:gd name="connsiteX0" fmla="*/ 285771 w 430026"/>
                <a:gd name="connsiteY0" fmla="*/ 353928 h 353928"/>
                <a:gd name="connsiteX1" fmla="*/ 0 w 430026"/>
                <a:gd name="connsiteY1" fmla="*/ 187211 h 353928"/>
                <a:gd name="connsiteX2" fmla="*/ 258479 w 430026"/>
                <a:gd name="connsiteY2" fmla="*/ 22 h 353928"/>
                <a:gd name="connsiteX3" fmla="*/ 430026 w 430026"/>
                <a:gd name="connsiteY3" fmla="*/ 162859 h 353928"/>
                <a:gd name="connsiteX4" fmla="*/ 285771 w 430026"/>
                <a:gd name="connsiteY4" fmla="*/ 353928 h 353928"/>
                <a:gd name="connsiteX0" fmla="*/ 285771 w 298722"/>
                <a:gd name="connsiteY0" fmla="*/ 353928 h 353928"/>
                <a:gd name="connsiteX1" fmla="*/ 0 w 298722"/>
                <a:gd name="connsiteY1" fmla="*/ 187211 h 353928"/>
                <a:gd name="connsiteX2" fmla="*/ 258479 w 298722"/>
                <a:gd name="connsiteY2" fmla="*/ 22 h 353928"/>
                <a:gd name="connsiteX3" fmla="*/ 273077 w 298722"/>
                <a:gd name="connsiteY3" fmla="*/ 162859 h 353928"/>
                <a:gd name="connsiteX4" fmla="*/ 285771 w 298722"/>
                <a:gd name="connsiteY4" fmla="*/ 353928 h 353928"/>
                <a:gd name="connsiteX0" fmla="*/ 247671 w 260622"/>
                <a:gd name="connsiteY0" fmla="*/ 353928 h 353928"/>
                <a:gd name="connsiteX1" fmla="*/ 0 w 260622"/>
                <a:gd name="connsiteY1" fmla="*/ 153874 h 353928"/>
                <a:gd name="connsiteX2" fmla="*/ 220379 w 260622"/>
                <a:gd name="connsiteY2" fmla="*/ 22 h 353928"/>
                <a:gd name="connsiteX3" fmla="*/ 234977 w 260622"/>
                <a:gd name="connsiteY3" fmla="*/ 162859 h 353928"/>
                <a:gd name="connsiteX4" fmla="*/ 247671 w 260622"/>
                <a:gd name="connsiteY4" fmla="*/ 353928 h 353928"/>
                <a:gd name="connsiteX0" fmla="*/ 247671 w 262568"/>
                <a:gd name="connsiteY0" fmla="*/ 353928 h 353928"/>
                <a:gd name="connsiteX1" fmla="*/ 0 w 262568"/>
                <a:gd name="connsiteY1" fmla="*/ 153874 h 353928"/>
                <a:gd name="connsiteX2" fmla="*/ 220379 w 262568"/>
                <a:gd name="connsiteY2" fmla="*/ 22 h 353928"/>
                <a:gd name="connsiteX3" fmla="*/ 244502 w 262568"/>
                <a:gd name="connsiteY3" fmla="*/ 162859 h 353928"/>
                <a:gd name="connsiteX4" fmla="*/ 247671 w 262568"/>
                <a:gd name="connsiteY4" fmla="*/ 353928 h 353928"/>
                <a:gd name="connsiteX0" fmla="*/ 247671 w 263587"/>
                <a:gd name="connsiteY0" fmla="*/ 353928 h 353928"/>
                <a:gd name="connsiteX1" fmla="*/ 0 w 263587"/>
                <a:gd name="connsiteY1" fmla="*/ 153874 h 353928"/>
                <a:gd name="connsiteX2" fmla="*/ 220379 w 263587"/>
                <a:gd name="connsiteY2" fmla="*/ 22 h 353928"/>
                <a:gd name="connsiteX3" fmla="*/ 244502 w 263587"/>
                <a:gd name="connsiteY3" fmla="*/ 162859 h 353928"/>
                <a:gd name="connsiteX4" fmla="*/ 247671 w 263587"/>
                <a:gd name="connsiteY4" fmla="*/ 353928 h 353928"/>
                <a:gd name="connsiteX0" fmla="*/ 247671 w 263587"/>
                <a:gd name="connsiteY0" fmla="*/ 353941 h 353941"/>
                <a:gd name="connsiteX1" fmla="*/ 0 w 263587"/>
                <a:gd name="connsiteY1" fmla="*/ 153887 h 353941"/>
                <a:gd name="connsiteX2" fmla="*/ 220379 w 263587"/>
                <a:gd name="connsiteY2" fmla="*/ 35 h 353941"/>
                <a:gd name="connsiteX3" fmla="*/ 244502 w 263587"/>
                <a:gd name="connsiteY3" fmla="*/ 162872 h 353941"/>
                <a:gd name="connsiteX4" fmla="*/ 247671 w 263587"/>
                <a:gd name="connsiteY4" fmla="*/ 353941 h 353941"/>
                <a:gd name="connsiteX0" fmla="*/ 257140 w 270894"/>
                <a:gd name="connsiteY0" fmla="*/ 352909 h 352909"/>
                <a:gd name="connsiteX1" fmla="*/ 0 w 270894"/>
                <a:gd name="connsiteY1" fmla="*/ 153887 h 352909"/>
                <a:gd name="connsiteX2" fmla="*/ 220379 w 270894"/>
                <a:gd name="connsiteY2" fmla="*/ 35 h 352909"/>
                <a:gd name="connsiteX3" fmla="*/ 244502 w 270894"/>
                <a:gd name="connsiteY3" fmla="*/ 162872 h 352909"/>
                <a:gd name="connsiteX4" fmla="*/ 257140 w 270894"/>
                <a:gd name="connsiteY4" fmla="*/ 352909 h 352909"/>
                <a:gd name="connsiteX0" fmla="*/ 226824 w 250819"/>
                <a:gd name="connsiteY0" fmla="*/ 337066 h 337066"/>
                <a:gd name="connsiteX1" fmla="*/ 154 w 250819"/>
                <a:gd name="connsiteY1" fmla="*/ 153887 h 337066"/>
                <a:gd name="connsiteX2" fmla="*/ 220533 w 250819"/>
                <a:gd name="connsiteY2" fmla="*/ 35 h 337066"/>
                <a:gd name="connsiteX3" fmla="*/ 244656 w 250819"/>
                <a:gd name="connsiteY3" fmla="*/ 162872 h 337066"/>
                <a:gd name="connsiteX4" fmla="*/ 226824 w 250819"/>
                <a:gd name="connsiteY4" fmla="*/ 337066 h 337066"/>
                <a:gd name="connsiteX0" fmla="*/ 246124 w 262456"/>
                <a:gd name="connsiteY0" fmla="*/ 339737 h 339737"/>
                <a:gd name="connsiteX1" fmla="*/ 0 w 262456"/>
                <a:gd name="connsiteY1" fmla="*/ 153887 h 339737"/>
                <a:gd name="connsiteX2" fmla="*/ 220379 w 262456"/>
                <a:gd name="connsiteY2" fmla="*/ 35 h 339737"/>
                <a:gd name="connsiteX3" fmla="*/ 244502 w 262456"/>
                <a:gd name="connsiteY3" fmla="*/ 162872 h 339737"/>
                <a:gd name="connsiteX4" fmla="*/ 246124 w 262456"/>
                <a:gd name="connsiteY4" fmla="*/ 339737 h 339737"/>
                <a:gd name="connsiteX0" fmla="*/ 246124 w 266134"/>
                <a:gd name="connsiteY0" fmla="*/ 339732 h 339732"/>
                <a:gd name="connsiteX1" fmla="*/ 0 w 266134"/>
                <a:gd name="connsiteY1" fmla="*/ 153882 h 339732"/>
                <a:gd name="connsiteX2" fmla="*/ 220379 w 266134"/>
                <a:gd name="connsiteY2" fmla="*/ 30 h 339732"/>
                <a:gd name="connsiteX3" fmla="*/ 255519 w 266134"/>
                <a:gd name="connsiteY3" fmla="*/ 176038 h 339732"/>
                <a:gd name="connsiteX4" fmla="*/ 246124 w 266134"/>
                <a:gd name="connsiteY4" fmla="*/ 339732 h 339732"/>
                <a:gd name="connsiteX0" fmla="*/ 246124 w 266134"/>
                <a:gd name="connsiteY0" fmla="*/ 338700 h 338700"/>
                <a:gd name="connsiteX1" fmla="*/ 0 w 266134"/>
                <a:gd name="connsiteY1" fmla="*/ 152850 h 338700"/>
                <a:gd name="connsiteX2" fmla="*/ 210910 w 266134"/>
                <a:gd name="connsiteY2" fmla="*/ 30 h 338700"/>
                <a:gd name="connsiteX3" fmla="*/ 255519 w 266134"/>
                <a:gd name="connsiteY3" fmla="*/ 175006 h 338700"/>
                <a:gd name="connsiteX4" fmla="*/ 246124 w 266134"/>
                <a:gd name="connsiteY4" fmla="*/ 338700 h 3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34" h="338700">
                  <a:moveTo>
                    <a:pt x="246124" y="338700"/>
                  </a:moveTo>
                  <a:cubicBezTo>
                    <a:pt x="5385" y="338700"/>
                    <a:pt x="0" y="252462"/>
                    <a:pt x="0" y="152850"/>
                  </a:cubicBezTo>
                  <a:cubicBezTo>
                    <a:pt x="0" y="53238"/>
                    <a:pt x="175633" y="1814"/>
                    <a:pt x="210910" y="30"/>
                  </a:cubicBezTo>
                  <a:cubicBezTo>
                    <a:pt x="246187" y="-1754"/>
                    <a:pt x="245997" y="76785"/>
                    <a:pt x="255519" y="175006"/>
                  </a:cubicBezTo>
                  <a:cubicBezTo>
                    <a:pt x="260282" y="268465"/>
                    <a:pt x="281401" y="336916"/>
                    <a:pt x="246124" y="3387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3833859" y="2313415"/>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3832788" y="2387338"/>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3832788" y="2463874"/>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574853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1189038" y="107437"/>
            <a:ext cx="9509124" cy="9887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altLang="en-US" sz="3600" b="1" dirty="0">
                <a:solidFill>
                  <a:srgbClr val="005A9B"/>
                </a:solidFill>
                <a:latin typeface="+mn-lt"/>
                <a:ea typeface="+mn-ea"/>
                <a:cs typeface="Arial" panose="020B0604020202020204" pitchFamily="34" charset="0"/>
              </a:rPr>
              <a:t>Programmes économiques de résidence permanente Canada v/s Québec</a:t>
            </a:r>
          </a:p>
          <a:p>
            <a:pPr algn="ctr"/>
            <a:r>
              <a:rPr lang="fr-CA" altLang="en-US"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3" name="Rectangle 13"/>
          <p:cNvSpPr txBox="1">
            <a:spLocks noChangeArrowheads="1"/>
          </p:cNvSpPr>
          <p:nvPr/>
        </p:nvSpPr>
        <p:spPr>
          <a:xfrm>
            <a:off x="1819276" y="1600201"/>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800" b="1" dirty="0">
              <a:latin typeface="Arial" charset="0"/>
              <a:ea typeface="Arial" charset="0"/>
              <a:cs typeface="Arial" charset="0"/>
            </a:endParaRPr>
          </a:p>
        </p:txBody>
      </p:sp>
      <p:sp>
        <p:nvSpPr>
          <p:cNvPr id="5" name="Rounded Rectangle 4"/>
          <p:cNvSpPr/>
          <p:nvPr/>
        </p:nvSpPr>
        <p:spPr>
          <a:xfrm>
            <a:off x="1901274" y="4533801"/>
            <a:ext cx="7984067" cy="2174182"/>
          </a:xfrm>
          <a:prstGeom prst="roundRect">
            <a:avLst/>
          </a:prstGeom>
          <a:solidFill>
            <a:srgbClr val="FFFFFF"/>
          </a:solidFill>
          <a:ln w="38100" cmpd="sng">
            <a:solidFill>
              <a:srgbClr val="EF7521"/>
            </a:solidFill>
          </a:ln>
        </p:spPr>
        <p:style>
          <a:lnRef idx="1">
            <a:schemeClr val="accent1"/>
          </a:lnRef>
          <a:fillRef idx="3">
            <a:schemeClr val="accent1"/>
          </a:fillRef>
          <a:effectRef idx="2">
            <a:schemeClr val="accent1"/>
          </a:effectRef>
          <a:fontRef idx="minor">
            <a:schemeClr val="lt1"/>
          </a:fontRef>
        </p:style>
        <p:txBody>
          <a:bodyPr rtlCol="0" anchor="ctr"/>
          <a:lstStyle/>
          <a:p>
            <a:r>
              <a:rPr lang="en-CA"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Entrée express </a:t>
            </a:r>
            <a:r>
              <a:rPr lang="en-CA" sz="2000" dirty="0" err="1">
                <a:solidFill>
                  <a:srgbClr val="000000"/>
                </a:solidFill>
                <a:latin typeface="Segoe UI" panose="020B0502040204020203" pitchFamily="34" charset="0"/>
                <a:ea typeface="Segoe UI" panose="020B0502040204020203" pitchFamily="34" charset="0"/>
                <a:cs typeface="Segoe UI" panose="020B0502040204020203" pitchFamily="34" charset="0"/>
              </a:rPr>
              <a:t>système</a:t>
            </a:r>
            <a:r>
              <a:rPr lang="en-CA" sz="2000" dirty="0">
                <a:solidFill>
                  <a:srgbClr val="000000"/>
                </a:solidFill>
                <a:latin typeface="Segoe UI" panose="020B0502040204020203" pitchFamily="34" charset="0"/>
                <a:ea typeface="Segoe UI" panose="020B0502040204020203" pitchFamily="34" charset="0"/>
                <a:cs typeface="Segoe UI" panose="020B0502040204020203" pitchFamily="34" charset="0"/>
              </a:rPr>
              <a:t> de </a:t>
            </a:r>
            <a:r>
              <a:rPr lang="en-CA" sz="2000" dirty="0" err="1">
                <a:solidFill>
                  <a:srgbClr val="000000"/>
                </a:solidFill>
                <a:latin typeface="Segoe UI" panose="020B0502040204020203" pitchFamily="34" charset="0"/>
                <a:ea typeface="Segoe UI" panose="020B0502040204020203" pitchFamily="34" charset="0"/>
                <a:cs typeface="Segoe UI" panose="020B0502040204020203" pitchFamily="34" charset="0"/>
              </a:rPr>
              <a:t>gestion</a:t>
            </a:r>
            <a:r>
              <a:rPr lang="en-CA" sz="2000" dirty="0">
                <a:solidFill>
                  <a:srgbClr val="000000"/>
                </a:solidFill>
                <a:latin typeface="Segoe UI" panose="020B0502040204020203" pitchFamily="34" charset="0"/>
                <a:ea typeface="Segoe UI" panose="020B0502040204020203" pitchFamily="34" charset="0"/>
                <a:cs typeface="Segoe UI" panose="020B0502040204020203" pitchFamily="34" charset="0"/>
              </a:rPr>
              <a:t> des </a:t>
            </a:r>
            <a:r>
              <a:rPr lang="en-CA" sz="2000" dirty="0" err="1">
                <a:solidFill>
                  <a:srgbClr val="000000"/>
                </a:solidFill>
                <a:latin typeface="Segoe UI" panose="020B0502040204020203" pitchFamily="34" charset="0"/>
                <a:ea typeface="Segoe UI" panose="020B0502040204020203" pitchFamily="34" charset="0"/>
                <a:cs typeface="Segoe UI" panose="020B0502040204020203" pitchFamily="34" charset="0"/>
              </a:rPr>
              <a:t>demandes</a:t>
            </a:r>
            <a:r>
              <a:rPr lang="en-CA" sz="20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CA" sz="2000" dirty="0" err="1">
                <a:solidFill>
                  <a:srgbClr val="000000"/>
                </a:solidFill>
                <a:latin typeface="Segoe UI" panose="020B0502040204020203" pitchFamily="34" charset="0"/>
                <a:ea typeface="Segoe UI" panose="020B0502040204020203" pitchFamily="34" charset="0"/>
                <a:cs typeface="Segoe UI" panose="020B0502040204020203" pitchFamily="34" charset="0"/>
              </a:rPr>
              <a:t>d’immigration</a:t>
            </a:r>
            <a:r>
              <a:rPr lang="en-CA" sz="2000" dirty="0">
                <a:solidFill>
                  <a:srgbClr val="000000"/>
                </a:solidFill>
                <a:latin typeface="Segoe UI" panose="020B0502040204020203" pitchFamily="34" charset="0"/>
                <a:ea typeface="Segoe UI" panose="020B0502040204020203" pitchFamily="34" charset="0"/>
                <a:cs typeface="Segoe UI" panose="020B0502040204020203" pitchFamily="34" charset="0"/>
              </a:rPr>
              <a:t> pour les </a:t>
            </a:r>
            <a:r>
              <a:rPr lang="en-CA" sz="2000" dirty="0" err="1">
                <a:solidFill>
                  <a:srgbClr val="000000"/>
                </a:solidFill>
                <a:latin typeface="Segoe UI" panose="020B0502040204020203" pitchFamily="34" charset="0"/>
                <a:ea typeface="Segoe UI" panose="020B0502040204020203" pitchFamily="34" charset="0"/>
                <a:cs typeface="Segoe UI" panose="020B0502040204020203" pitchFamily="34" charset="0"/>
              </a:rPr>
              <a:t>programes</a:t>
            </a:r>
            <a:r>
              <a:rPr lang="en-CA" sz="20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CA" sz="2000" dirty="0" err="1">
                <a:solidFill>
                  <a:srgbClr val="000000"/>
                </a:solidFill>
                <a:latin typeface="Segoe UI" panose="020B0502040204020203" pitchFamily="34" charset="0"/>
                <a:ea typeface="Segoe UI" panose="020B0502040204020203" pitchFamily="34" charset="0"/>
                <a:cs typeface="Segoe UI" panose="020B0502040204020203" pitchFamily="34" charset="0"/>
              </a:rPr>
              <a:t>suivants</a:t>
            </a:r>
            <a:r>
              <a:rPr lang="en-CA" sz="2000" dirty="0">
                <a:solidFill>
                  <a:srgbClr val="000000"/>
                </a:solidFill>
                <a:latin typeface="Segoe UI" panose="020B0502040204020203" pitchFamily="34" charset="0"/>
                <a:ea typeface="Segoe UI" panose="020B0502040204020203" pitchFamily="34" charset="0"/>
                <a:cs typeface="Segoe UI" panose="020B0502040204020203" pitchFamily="34" charset="0"/>
              </a:rPr>
              <a:t>:</a:t>
            </a:r>
          </a:p>
          <a:p>
            <a:endParaRPr lang="en-CA" sz="8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257300" lvl="2" indent="-342900">
              <a:buFont typeface="Wingdings" panose="05000000000000000000" pitchFamily="2" charset="2"/>
              <a:buChar char="Ø"/>
            </a:pPr>
            <a:r>
              <a:rPr lang="fr-CA" dirty="0">
                <a:solidFill>
                  <a:schemeClr val="tx1"/>
                </a:solidFill>
                <a:latin typeface="Segoe UI" panose="020B0502040204020203" pitchFamily="34" charset="0"/>
                <a:ea typeface="Segoe UI" panose="020B0502040204020203" pitchFamily="34" charset="0"/>
                <a:cs typeface="Segoe UI" panose="020B0502040204020203" pitchFamily="34" charset="0"/>
              </a:rPr>
              <a:t>Programme des travailleurs qualifiés (fédéral) </a:t>
            </a:r>
          </a:p>
          <a:p>
            <a:pPr marL="1257300" lvl="2" indent="-342900">
              <a:spcBef>
                <a:spcPts val="0"/>
              </a:spcBef>
              <a:buFont typeface="Wingdings" panose="05000000000000000000" pitchFamily="2" charset="2"/>
              <a:buChar char="Ø"/>
            </a:pPr>
            <a:r>
              <a:rPr lang="fr-CA" dirty="0">
                <a:solidFill>
                  <a:schemeClr val="tx1"/>
                </a:solidFill>
                <a:latin typeface="Segoe UI" panose="020B0502040204020203" pitchFamily="34" charset="0"/>
                <a:ea typeface="Segoe UI" panose="020B0502040204020203" pitchFamily="34" charset="0"/>
                <a:cs typeface="Segoe UI" panose="020B0502040204020203" pitchFamily="34" charset="0"/>
              </a:rPr>
              <a:t>Programme des travailleurs de métiers spécialisés (fédéral) </a:t>
            </a:r>
          </a:p>
          <a:p>
            <a:pPr marL="1257300" lvl="2" indent="-342900">
              <a:spcBef>
                <a:spcPts val="0"/>
              </a:spcBef>
              <a:buFont typeface="Wingdings" panose="05000000000000000000" pitchFamily="2" charset="2"/>
              <a:buChar char="Ø"/>
            </a:pPr>
            <a:r>
              <a:rPr lang="fr-CA" dirty="0">
                <a:solidFill>
                  <a:schemeClr val="tx1"/>
                </a:solidFill>
                <a:latin typeface="Segoe UI" panose="020B0502040204020203" pitchFamily="34" charset="0"/>
                <a:ea typeface="Segoe UI" panose="020B0502040204020203" pitchFamily="34" charset="0"/>
                <a:cs typeface="Segoe UI" panose="020B0502040204020203" pitchFamily="34" charset="0"/>
              </a:rPr>
              <a:t>Catégorie de l’expérience canadienne </a:t>
            </a:r>
          </a:p>
          <a:p>
            <a:pPr marL="1257300" lvl="2" indent="-342900">
              <a:spcBef>
                <a:spcPts val="0"/>
              </a:spcBef>
              <a:buFont typeface="Wingdings" panose="05000000000000000000" pitchFamily="2" charset="2"/>
              <a:buChar char="Ø"/>
            </a:pPr>
            <a:r>
              <a:rPr lang="fr-CA" dirty="0">
                <a:solidFill>
                  <a:schemeClr val="tx1"/>
                </a:solidFill>
                <a:latin typeface="Segoe UI" panose="020B0502040204020203" pitchFamily="34" charset="0"/>
                <a:ea typeface="Segoe UI" panose="020B0502040204020203" pitchFamily="34" charset="0"/>
                <a:cs typeface="Segoe UI" panose="020B0502040204020203" pitchFamily="34" charset="0"/>
              </a:rPr>
              <a:t>Une partie du Programme des candidats des provinces </a:t>
            </a:r>
          </a:p>
        </p:txBody>
      </p:sp>
      <p:sp>
        <p:nvSpPr>
          <p:cNvPr id="6" name="TextBox 5"/>
          <p:cNvSpPr txBox="1"/>
          <p:nvPr/>
        </p:nvSpPr>
        <p:spPr>
          <a:xfrm>
            <a:off x="1092200" y="1191151"/>
            <a:ext cx="9702800" cy="1015663"/>
          </a:xfrm>
          <a:prstGeom prst="rect">
            <a:avLst/>
          </a:prstGeom>
          <a:noFill/>
        </p:spPr>
        <p:txBody>
          <a:bodyPr wrap="square" rtlCol="0">
            <a:spAutoFit/>
          </a:bodyPr>
          <a:lstStyle/>
          <a:p>
            <a:r>
              <a:rPr lang="fr-CA"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Les programmes de résidence permanente </a:t>
            </a:r>
            <a:r>
              <a:rPr lang="fr-CA" sz="2000" dirty="0">
                <a:solidFill>
                  <a:srgbClr val="000000"/>
                </a:solidFill>
                <a:latin typeface="Segoe UI" panose="020B0502040204020203" pitchFamily="34" charset="0"/>
                <a:ea typeface="Segoe UI" panose="020B0502040204020203" pitchFamily="34" charset="0"/>
                <a:cs typeface="Segoe UI" panose="020B0502040204020203" pitchFamily="34" charset="0"/>
              </a:rPr>
              <a:t>permettent aux immigrants de s’établir de manière permanente au Canada. Au Québec, l’</a:t>
            </a:r>
            <a:r>
              <a:rPr lang="fr-CA" sz="2000" dirty="0">
                <a:latin typeface="Segoe UI" panose="020B0502040204020203" pitchFamily="34" charset="0"/>
                <a:ea typeface="Segoe UI" panose="020B0502040204020203" pitchFamily="34" charset="0"/>
                <a:cs typeface="Segoe UI" panose="020B0502040204020203" pitchFamily="34" charset="0"/>
              </a:rPr>
              <a:t>immigration est une compétence partagée avec le gouvernement fédérale.</a:t>
            </a:r>
          </a:p>
        </p:txBody>
      </p:sp>
      <p:sp>
        <p:nvSpPr>
          <p:cNvPr id="7" name="Rounded Rectangle 6"/>
          <p:cNvSpPr/>
          <p:nvPr/>
        </p:nvSpPr>
        <p:spPr>
          <a:xfrm>
            <a:off x="1901274" y="2324100"/>
            <a:ext cx="7984067" cy="2070100"/>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CA"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Programme experience Québécoise (PEQ):</a:t>
            </a:r>
          </a:p>
          <a:p>
            <a:pPr marL="800100" lvl="1" indent="-342900">
              <a:buFont typeface="Wingdings" panose="05000000000000000000" pitchFamily="2" charset="2"/>
              <a:buChar char="Ø"/>
            </a:pPr>
            <a:r>
              <a:rPr lang="fr-CA" sz="2000" dirty="0">
                <a:solidFill>
                  <a:schemeClr val="tx1"/>
                </a:solidFill>
                <a:latin typeface="Segoe UI" panose="020B0502040204020203" pitchFamily="34" charset="0"/>
                <a:ea typeface="Segoe UI" panose="020B0502040204020203" pitchFamily="34" charset="0"/>
                <a:cs typeface="Segoe UI" panose="020B0502040204020203" pitchFamily="34" charset="0"/>
              </a:rPr>
              <a:t>PEQ – Diplômé du Québec</a:t>
            </a:r>
          </a:p>
          <a:p>
            <a:pPr marL="800100" lvl="1" indent="-342900">
              <a:buFont typeface="Wingdings" panose="05000000000000000000" pitchFamily="2" charset="2"/>
              <a:buChar char="Ø"/>
            </a:pPr>
            <a:r>
              <a:rPr lang="fr-CA" sz="2000" dirty="0">
                <a:solidFill>
                  <a:schemeClr val="tx1"/>
                </a:solidFill>
                <a:latin typeface="Segoe UI" panose="020B0502040204020203" pitchFamily="34" charset="0"/>
                <a:ea typeface="Segoe UI" panose="020B0502040204020203" pitchFamily="34" charset="0"/>
                <a:cs typeface="Segoe UI" panose="020B0502040204020203" pitchFamily="34" charset="0"/>
              </a:rPr>
              <a:t>PEQ – Travailleur étranger temporaire</a:t>
            </a:r>
          </a:p>
          <a:p>
            <a:pPr lvl="1"/>
            <a:endParaRPr lang="fr-CA"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1"/>
            <a:r>
              <a:rPr lang="fr-CA"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Autres programmes d’immigration – consulter le site du MIFI</a:t>
            </a:r>
            <a:endParaRPr lang="fr-CA" sz="2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1"/>
            <a:r>
              <a:rPr lang="fr-CA" sz="2000" dirty="0">
                <a:solidFill>
                  <a:schemeClr val="tx1"/>
                </a:solidFill>
                <a:latin typeface="Segoe UI" panose="020B0502040204020203" pitchFamily="34" charset="0"/>
                <a:ea typeface="Segoe UI" panose="020B0502040204020203" pitchFamily="34" charset="0"/>
                <a:cs typeface="Segoe UI" panose="020B0502040204020203" pitchFamily="34" charset="0"/>
              </a:rPr>
              <a:t>Certificat de sélection du Québec (CSQ) est requis au Québec.</a:t>
            </a:r>
            <a:endParaRPr lang="en-CA"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35901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83680" y="1462677"/>
            <a:ext cx="10285845" cy="4373505"/>
          </a:xfrm>
          <a:prstGeom prst="rect">
            <a:avLst/>
          </a:prstGeom>
          <a:noFill/>
        </p:spPr>
        <p:txBody>
          <a:bodyPr wrap="square" rtlCol="0">
            <a:spAutoFit/>
          </a:bodyPr>
          <a:lstStyle/>
          <a:p>
            <a:pPr>
              <a:spcBef>
                <a:spcPts val="600"/>
              </a:spcBef>
            </a:pPr>
            <a:r>
              <a:rPr lang="fr-CA" sz="2000" dirty="0">
                <a:solidFill>
                  <a:prstClr val="black"/>
                </a:solidFill>
                <a:latin typeface="Calibri" panose="020F0502020204030204" pitchFamily="34" charset="0"/>
                <a:ea typeface="Segoe UI" panose="020B0502040204020203" pitchFamily="34" charset="0"/>
                <a:cs typeface="Calibri" panose="020F0502020204030204" pitchFamily="34" charset="0"/>
              </a:rPr>
              <a:t>Une fois que vous avez obtenu votre certificat de sélection du Québec (CSQ), IRCC va déterminer si vous êtes admissible au Canada en évaluant les critères suivants: </a:t>
            </a:r>
            <a:endParaRPr lang="fr-CA" sz="2000" dirty="0">
              <a:solidFill>
                <a:prstClr val="black"/>
              </a:solidFill>
              <a:latin typeface="Calibri" panose="020F0502020204030204" pitchFamily="34" charset="0"/>
              <a:cs typeface="Calibri" panose="020F0502020204030204" pitchFamily="34" charset="0"/>
            </a:endParaRPr>
          </a:p>
          <a:p>
            <a:pPr>
              <a:spcBef>
                <a:spcPts val="600"/>
              </a:spcBef>
            </a:pPr>
            <a:endParaRPr lang="fr-CA" sz="2000" b="1" dirty="0">
              <a:solidFill>
                <a:srgbClr val="005A9B"/>
              </a:solidFill>
              <a:latin typeface="Calibri" panose="020F0502020204030204" pitchFamily="34" charset="0"/>
              <a:cs typeface="Calibri" panose="020F0502020204030204" pitchFamily="34" charset="0"/>
            </a:endParaRPr>
          </a:p>
          <a:p>
            <a:pPr>
              <a:spcBef>
                <a:spcPts val="600"/>
              </a:spcBef>
            </a:pPr>
            <a:r>
              <a:rPr lang="fr-CA" sz="2000" b="1" dirty="0">
                <a:solidFill>
                  <a:srgbClr val="005A9B"/>
                </a:solidFill>
                <a:latin typeface="Calibri" panose="020F0502020204030204" pitchFamily="34" charset="0"/>
                <a:cs typeface="Calibri" panose="020F0502020204030204" pitchFamily="34" charset="0"/>
              </a:rPr>
              <a:t>Admissibilité:</a:t>
            </a:r>
            <a:endParaRPr lang="fr-CA" sz="2000" b="1" dirty="0">
              <a:solidFill>
                <a:prstClr val="black"/>
              </a:solidFill>
              <a:latin typeface="Calibri" panose="020F0502020204030204" pitchFamily="34" charset="0"/>
              <a:cs typeface="Calibri" panose="020F0502020204030204" pitchFamily="34" charset="0"/>
            </a:endParaRPr>
          </a:p>
          <a:p>
            <a:pPr marL="800080" lvl="1" indent="-342891">
              <a:lnSpc>
                <a:spcPct val="80000"/>
              </a:lnSpc>
              <a:spcBef>
                <a:spcPts val="600"/>
              </a:spcBef>
              <a:spcAft>
                <a:spcPts val="1351"/>
              </a:spcAft>
              <a:buFont typeface="Arial" panose="020B0604020202020204" pitchFamily="34" charset="0"/>
              <a:buChar char="•"/>
            </a:pPr>
            <a:r>
              <a:rPr lang="fr-CA" sz="2000" dirty="0">
                <a:solidFill>
                  <a:prstClr val="black"/>
                </a:solidFill>
                <a:latin typeface="Calibri" panose="020F0502020204030204" pitchFamily="34" charset="0"/>
                <a:cs typeface="Calibri" panose="020F0502020204030204" pitchFamily="34" charset="0"/>
              </a:rPr>
              <a:t>Santé;</a:t>
            </a:r>
            <a:endParaRPr lang="fr-CA" sz="2000" i="1" dirty="0">
              <a:solidFill>
                <a:prstClr val="black"/>
              </a:solidFill>
              <a:latin typeface="Calibri" panose="020F0502020204030204" pitchFamily="34" charset="0"/>
              <a:cs typeface="Calibri" panose="020F0502020204030204" pitchFamily="34" charset="0"/>
            </a:endParaRPr>
          </a:p>
          <a:p>
            <a:pPr marL="800080" lvl="1" indent="-342891">
              <a:lnSpc>
                <a:spcPct val="80000"/>
              </a:lnSpc>
              <a:spcBef>
                <a:spcPts val="600"/>
              </a:spcBef>
              <a:spcAft>
                <a:spcPts val="1351"/>
              </a:spcAft>
              <a:buFont typeface="Arial" panose="020B0604020202020204" pitchFamily="34" charset="0"/>
              <a:buChar char="•"/>
            </a:pPr>
            <a:r>
              <a:rPr lang="fr-CA" sz="2000" dirty="0">
                <a:solidFill>
                  <a:prstClr val="black"/>
                </a:solidFill>
                <a:latin typeface="Calibri" panose="020F0502020204030204" pitchFamily="34" charset="0"/>
                <a:cs typeface="Calibri" panose="020F0502020204030204" pitchFamily="34" charset="0"/>
              </a:rPr>
              <a:t>Criminalité et sécurité (incl. la biométrie).</a:t>
            </a:r>
          </a:p>
          <a:p>
            <a:pPr>
              <a:spcBef>
                <a:spcPts val="600"/>
              </a:spcBef>
            </a:pPr>
            <a:r>
              <a:rPr lang="fr-CA" sz="2000" b="1" dirty="0">
                <a:solidFill>
                  <a:srgbClr val="005A9B"/>
                </a:solidFill>
                <a:latin typeface="Calibri" panose="020F0502020204030204" pitchFamily="34" charset="0"/>
                <a:cs typeface="Calibri" panose="020F0502020204030204" pitchFamily="34" charset="0"/>
              </a:rPr>
              <a:t>Frais</a:t>
            </a:r>
          </a:p>
          <a:p>
            <a:pPr marL="800080" lvl="1" indent="-342891">
              <a:spcBef>
                <a:spcPts val="600"/>
              </a:spcBef>
              <a:buFont typeface="Arial" panose="020B0604020202020204" pitchFamily="34" charset="0"/>
              <a:buChar char="•"/>
            </a:pPr>
            <a:r>
              <a:rPr lang="fr-CA" sz="2000" dirty="0">
                <a:solidFill>
                  <a:prstClr val="black"/>
                </a:solidFill>
                <a:latin typeface="Calibri" panose="020F0502020204030204" pitchFamily="34" charset="0"/>
                <a:cs typeface="Calibri" panose="020F0502020204030204" pitchFamily="34" charset="0"/>
              </a:rPr>
              <a:t>Demande complète et application des frais.</a:t>
            </a:r>
          </a:p>
          <a:p>
            <a:pPr lvl="1">
              <a:lnSpc>
                <a:spcPct val="80000"/>
              </a:lnSpc>
              <a:spcBef>
                <a:spcPts val="600"/>
              </a:spcBef>
              <a:spcAft>
                <a:spcPts val="1351"/>
              </a:spcAft>
            </a:pPr>
            <a:endParaRPr lang="fr-CA" sz="3200" dirty="0">
              <a:solidFill>
                <a:prstClr val="black"/>
              </a:solidFill>
              <a:latin typeface="Calibri" panose="020F0502020204030204" pitchFamily="34" charset="0"/>
              <a:cs typeface="Calibri" panose="020F0502020204030204" pitchFamily="34" charset="0"/>
            </a:endParaRPr>
          </a:p>
          <a:p>
            <a:pPr lvl="1">
              <a:lnSpc>
                <a:spcPct val="80000"/>
              </a:lnSpc>
              <a:spcBef>
                <a:spcPts val="600"/>
              </a:spcBef>
              <a:spcAft>
                <a:spcPts val="1351"/>
              </a:spcAft>
            </a:pPr>
            <a:endParaRPr lang="fr-CA" sz="3200" dirty="0">
              <a:solidFill>
                <a:prstClr val="black"/>
              </a:solidFill>
              <a:latin typeface="Calibri" panose="020F0502020204030204" pitchFamily="34" charset="0"/>
              <a:cs typeface="Calibri" panose="020F0502020204030204" pitchFamily="34" charset="0"/>
            </a:endParaRPr>
          </a:p>
        </p:txBody>
      </p:sp>
      <p:sp>
        <p:nvSpPr>
          <p:cNvPr id="2" name="Titre 1"/>
          <p:cNvSpPr>
            <a:spLocks noGrp="1"/>
          </p:cNvSpPr>
          <p:nvPr>
            <p:ph type="title" idx="4294967295"/>
          </p:nvPr>
        </p:nvSpPr>
        <p:spPr>
          <a:xfrm>
            <a:off x="0" y="330200"/>
            <a:ext cx="12192000" cy="592138"/>
          </a:xfrm>
          <a:prstGeom prst="rect">
            <a:avLst/>
          </a:prstGeom>
        </p:spPr>
        <p:txBody>
          <a:bodyPr wrap="square">
            <a:spAutoFit/>
          </a:bodyPr>
          <a:lstStyle/>
          <a:p>
            <a:pPr algn="ctr"/>
            <a:r>
              <a:rPr lang="fr-CA" sz="3600" b="1" dirty="0">
                <a:solidFill>
                  <a:srgbClr val="005A9B"/>
                </a:solidFill>
                <a:latin typeface="+mn-lt"/>
                <a:ea typeface="+mn-ea"/>
                <a:cs typeface="Arial" panose="020B0604020202020204" pitchFamily="34" charset="0"/>
              </a:rPr>
              <a:t>Étapes post-sélection pour la résidence permanente</a:t>
            </a:r>
          </a:p>
        </p:txBody>
      </p:sp>
      <p:pic>
        <p:nvPicPr>
          <p:cNvPr id="8" name="Image 7"/>
          <p:cNvPicPr>
            <a:picLocks noChangeAspect="1"/>
          </p:cNvPicPr>
          <p:nvPr/>
        </p:nvPicPr>
        <p:blipFill>
          <a:blip r:embed="rId3"/>
          <a:stretch>
            <a:fillRect/>
          </a:stretch>
        </p:blipFill>
        <p:spPr>
          <a:xfrm>
            <a:off x="8404460" y="3878775"/>
            <a:ext cx="474035" cy="574311"/>
          </a:xfrm>
          <a:prstGeom prst="rect">
            <a:avLst/>
          </a:prstGeom>
        </p:spPr>
      </p:pic>
      <p:pic>
        <p:nvPicPr>
          <p:cNvPr id="9" name="Image 8"/>
          <p:cNvPicPr>
            <a:picLocks noChangeAspect="1"/>
          </p:cNvPicPr>
          <p:nvPr/>
        </p:nvPicPr>
        <p:blipFill>
          <a:blip r:embed="rId4"/>
          <a:stretch>
            <a:fillRect/>
          </a:stretch>
        </p:blipFill>
        <p:spPr>
          <a:xfrm>
            <a:off x="8878495" y="4995337"/>
            <a:ext cx="498652" cy="558193"/>
          </a:xfrm>
          <a:prstGeom prst="rect">
            <a:avLst/>
          </a:prstGeom>
        </p:spPr>
      </p:pic>
      <p:grpSp>
        <p:nvGrpSpPr>
          <p:cNvPr id="6" name="Group 5"/>
          <p:cNvGrpSpPr/>
          <p:nvPr/>
        </p:nvGrpSpPr>
        <p:grpSpPr>
          <a:xfrm>
            <a:off x="7093973" y="2400365"/>
            <a:ext cx="3569044" cy="3746499"/>
            <a:chOff x="7093973" y="2400365"/>
            <a:chExt cx="3569044" cy="3746499"/>
          </a:xfrm>
        </p:grpSpPr>
        <p:pic>
          <p:nvPicPr>
            <p:cNvPr id="3" name="Image 2"/>
            <p:cNvPicPr>
              <a:picLocks noChangeAspect="1"/>
            </p:cNvPicPr>
            <p:nvPr/>
          </p:nvPicPr>
          <p:blipFill>
            <a:blip r:embed="rId5"/>
            <a:stretch>
              <a:fillRect/>
            </a:stretch>
          </p:blipFill>
          <p:spPr>
            <a:xfrm>
              <a:off x="8855031" y="2811792"/>
              <a:ext cx="567329" cy="626268"/>
            </a:xfrm>
            <a:prstGeom prst="rect">
              <a:avLst/>
            </a:prstGeom>
          </p:spPr>
        </p:pic>
        <p:graphicFrame>
          <p:nvGraphicFramePr>
            <p:cNvPr id="7" name="Diagramme 6"/>
            <p:cNvGraphicFramePr/>
            <p:nvPr/>
          </p:nvGraphicFramePr>
          <p:xfrm>
            <a:off x="7093973" y="2400365"/>
            <a:ext cx="3569044" cy="37464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l="4658" t="514" r="3324" b="1657"/>
          <a:stretch/>
        </p:blipFill>
        <p:spPr>
          <a:xfrm>
            <a:off x="897818" y="4755657"/>
            <a:ext cx="2776365" cy="1903973"/>
          </a:xfrm>
          <a:prstGeom prst="roundRect">
            <a:avLst/>
          </a:prstGeom>
        </p:spPr>
      </p:pic>
    </p:spTree>
    <p:extLst>
      <p:ext uri="{BB962C8B-B14F-4D97-AF65-F5344CB8AC3E}">
        <p14:creationId xmlns:p14="http://schemas.microsoft.com/office/powerpoint/2010/main" val="415415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2932448" y="1727608"/>
            <a:ext cx="6041898" cy="1200329"/>
          </a:xfrm>
          <a:prstGeom prst="rect">
            <a:avLst/>
          </a:prstGeom>
          <a:noFill/>
        </p:spPr>
        <p:txBody>
          <a:bodyPr wrap="square" rtlCol="0">
            <a:spAutoFit/>
          </a:bodyPr>
          <a:lstStyle/>
          <a:p>
            <a:pPr algn="ctr"/>
            <a:r>
              <a:rPr lang="fr-FR" sz="3600" b="1" dirty="0">
                <a:solidFill>
                  <a:srgbClr val="005A9B"/>
                </a:solidFill>
                <a:cs typeface="Arial" panose="020B0604020202020204" pitchFamily="34" charset="0"/>
              </a:rPr>
              <a:t>Voie vers la RP</a:t>
            </a:r>
            <a:br>
              <a:rPr lang="fr-FR" sz="3600" b="1" dirty="0">
                <a:solidFill>
                  <a:srgbClr val="005A9B"/>
                </a:solidFill>
                <a:cs typeface="Arial" panose="020B0604020202020204" pitchFamily="34" charset="0"/>
              </a:rPr>
            </a:br>
            <a:r>
              <a:rPr lang="fr-FR" sz="3600" b="1" dirty="0">
                <a:solidFill>
                  <a:srgbClr val="005A9B"/>
                </a:solidFill>
                <a:cs typeface="Arial" panose="020B0604020202020204" pitchFamily="34" charset="0"/>
              </a:rPr>
              <a:t>via Entrée express</a:t>
            </a:r>
            <a:endParaRPr lang="en-CA" sz="3600" b="1" dirty="0">
              <a:solidFill>
                <a:srgbClr val="005A9B"/>
              </a:solidFill>
            </a:endParaRPr>
          </a:p>
        </p:txBody>
      </p:sp>
      <p:grpSp>
        <p:nvGrpSpPr>
          <p:cNvPr id="18" name="Group 17"/>
          <p:cNvGrpSpPr/>
          <p:nvPr/>
        </p:nvGrpSpPr>
        <p:grpSpPr>
          <a:xfrm>
            <a:off x="5440126" y="3562584"/>
            <a:ext cx="1026541" cy="974975"/>
            <a:chOff x="3157422" y="1664158"/>
            <a:chExt cx="1469138" cy="1431467"/>
          </a:xfrm>
        </p:grpSpPr>
        <p:sp>
          <p:nvSpPr>
            <p:cNvPr id="19" name="Oval 18"/>
            <p:cNvSpPr/>
            <p:nvPr/>
          </p:nvSpPr>
          <p:spPr>
            <a:xfrm>
              <a:off x="3157422" y="1664158"/>
              <a:ext cx="1469138" cy="143146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3317520" y="2008199"/>
              <a:ext cx="1148941" cy="721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3505904" y="2222886"/>
              <a:ext cx="193519" cy="1968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Moon 8"/>
            <p:cNvSpPr/>
            <p:nvPr/>
          </p:nvSpPr>
          <p:spPr>
            <a:xfrm rot="5773120">
              <a:off x="3499551" y="2404544"/>
              <a:ext cx="235722" cy="299996"/>
            </a:xfrm>
            <a:custGeom>
              <a:avLst/>
              <a:gdLst>
                <a:gd name="connsiteX0" fmla="*/ 435897 w 435897"/>
                <a:gd name="connsiteY0" fmla="*/ 360728 h 360728"/>
                <a:gd name="connsiteX1" fmla="*/ 0 w 435897"/>
                <a:gd name="connsiteY1" fmla="*/ 180364 h 360728"/>
                <a:gd name="connsiteX2" fmla="*/ 435897 w 435897"/>
                <a:gd name="connsiteY2" fmla="*/ 0 h 360728"/>
                <a:gd name="connsiteX3" fmla="*/ 435897 w 435897"/>
                <a:gd name="connsiteY3" fmla="*/ 360728 h 360728"/>
                <a:gd name="connsiteX0" fmla="*/ 435897 w 450186"/>
                <a:gd name="connsiteY0" fmla="*/ 360752 h 360752"/>
                <a:gd name="connsiteX1" fmla="*/ 0 w 450186"/>
                <a:gd name="connsiteY1" fmla="*/ 180388 h 360752"/>
                <a:gd name="connsiteX2" fmla="*/ 435897 w 450186"/>
                <a:gd name="connsiteY2" fmla="*/ 24 h 360752"/>
                <a:gd name="connsiteX3" fmla="*/ 430026 w 450186"/>
                <a:gd name="connsiteY3" fmla="*/ 156036 h 360752"/>
                <a:gd name="connsiteX4" fmla="*/ 435897 w 450186"/>
                <a:gd name="connsiteY4" fmla="*/ 360752 h 360752"/>
                <a:gd name="connsiteX0" fmla="*/ 285771 w 450186"/>
                <a:gd name="connsiteY0" fmla="*/ 347105 h 347105"/>
                <a:gd name="connsiteX1" fmla="*/ 0 w 450186"/>
                <a:gd name="connsiteY1" fmla="*/ 180388 h 347105"/>
                <a:gd name="connsiteX2" fmla="*/ 435897 w 450186"/>
                <a:gd name="connsiteY2" fmla="*/ 24 h 347105"/>
                <a:gd name="connsiteX3" fmla="*/ 430026 w 450186"/>
                <a:gd name="connsiteY3" fmla="*/ 156036 h 347105"/>
                <a:gd name="connsiteX4" fmla="*/ 285771 w 450186"/>
                <a:gd name="connsiteY4" fmla="*/ 347105 h 347105"/>
                <a:gd name="connsiteX0" fmla="*/ 285771 w 430026"/>
                <a:gd name="connsiteY0" fmla="*/ 353928 h 353928"/>
                <a:gd name="connsiteX1" fmla="*/ 0 w 430026"/>
                <a:gd name="connsiteY1" fmla="*/ 187211 h 353928"/>
                <a:gd name="connsiteX2" fmla="*/ 258479 w 430026"/>
                <a:gd name="connsiteY2" fmla="*/ 22 h 353928"/>
                <a:gd name="connsiteX3" fmla="*/ 430026 w 430026"/>
                <a:gd name="connsiteY3" fmla="*/ 162859 h 353928"/>
                <a:gd name="connsiteX4" fmla="*/ 285771 w 430026"/>
                <a:gd name="connsiteY4" fmla="*/ 353928 h 353928"/>
                <a:gd name="connsiteX0" fmla="*/ 285771 w 298722"/>
                <a:gd name="connsiteY0" fmla="*/ 353928 h 353928"/>
                <a:gd name="connsiteX1" fmla="*/ 0 w 298722"/>
                <a:gd name="connsiteY1" fmla="*/ 187211 h 353928"/>
                <a:gd name="connsiteX2" fmla="*/ 258479 w 298722"/>
                <a:gd name="connsiteY2" fmla="*/ 22 h 353928"/>
                <a:gd name="connsiteX3" fmla="*/ 273077 w 298722"/>
                <a:gd name="connsiteY3" fmla="*/ 162859 h 353928"/>
                <a:gd name="connsiteX4" fmla="*/ 285771 w 298722"/>
                <a:gd name="connsiteY4" fmla="*/ 353928 h 353928"/>
                <a:gd name="connsiteX0" fmla="*/ 247671 w 260622"/>
                <a:gd name="connsiteY0" fmla="*/ 353928 h 353928"/>
                <a:gd name="connsiteX1" fmla="*/ 0 w 260622"/>
                <a:gd name="connsiteY1" fmla="*/ 153874 h 353928"/>
                <a:gd name="connsiteX2" fmla="*/ 220379 w 260622"/>
                <a:gd name="connsiteY2" fmla="*/ 22 h 353928"/>
                <a:gd name="connsiteX3" fmla="*/ 234977 w 260622"/>
                <a:gd name="connsiteY3" fmla="*/ 162859 h 353928"/>
                <a:gd name="connsiteX4" fmla="*/ 247671 w 260622"/>
                <a:gd name="connsiteY4" fmla="*/ 353928 h 353928"/>
                <a:gd name="connsiteX0" fmla="*/ 247671 w 262568"/>
                <a:gd name="connsiteY0" fmla="*/ 353928 h 353928"/>
                <a:gd name="connsiteX1" fmla="*/ 0 w 262568"/>
                <a:gd name="connsiteY1" fmla="*/ 153874 h 353928"/>
                <a:gd name="connsiteX2" fmla="*/ 220379 w 262568"/>
                <a:gd name="connsiteY2" fmla="*/ 22 h 353928"/>
                <a:gd name="connsiteX3" fmla="*/ 244502 w 262568"/>
                <a:gd name="connsiteY3" fmla="*/ 162859 h 353928"/>
                <a:gd name="connsiteX4" fmla="*/ 247671 w 262568"/>
                <a:gd name="connsiteY4" fmla="*/ 353928 h 353928"/>
                <a:gd name="connsiteX0" fmla="*/ 247671 w 263587"/>
                <a:gd name="connsiteY0" fmla="*/ 353928 h 353928"/>
                <a:gd name="connsiteX1" fmla="*/ 0 w 263587"/>
                <a:gd name="connsiteY1" fmla="*/ 153874 h 353928"/>
                <a:gd name="connsiteX2" fmla="*/ 220379 w 263587"/>
                <a:gd name="connsiteY2" fmla="*/ 22 h 353928"/>
                <a:gd name="connsiteX3" fmla="*/ 244502 w 263587"/>
                <a:gd name="connsiteY3" fmla="*/ 162859 h 353928"/>
                <a:gd name="connsiteX4" fmla="*/ 247671 w 263587"/>
                <a:gd name="connsiteY4" fmla="*/ 353928 h 353928"/>
                <a:gd name="connsiteX0" fmla="*/ 247671 w 263587"/>
                <a:gd name="connsiteY0" fmla="*/ 353941 h 353941"/>
                <a:gd name="connsiteX1" fmla="*/ 0 w 263587"/>
                <a:gd name="connsiteY1" fmla="*/ 153887 h 353941"/>
                <a:gd name="connsiteX2" fmla="*/ 220379 w 263587"/>
                <a:gd name="connsiteY2" fmla="*/ 35 h 353941"/>
                <a:gd name="connsiteX3" fmla="*/ 244502 w 263587"/>
                <a:gd name="connsiteY3" fmla="*/ 162872 h 353941"/>
                <a:gd name="connsiteX4" fmla="*/ 247671 w 263587"/>
                <a:gd name="connsiteY4" fmla="*/ 353941 h 353941"/>
                <a:gd name="connsiteX0" fmla="*/ 257140 w 270894"/>
                <a:gd name="connsiteY0" fmla="*/ 352909 h 352909"/>
                <a:gd name="connsiteX1" fmla="*/ 0 w 270894"/>
                <a:gd name="connsiteY1" fmla="*/ 153887 h 352909"/>
                <a:gd name="connsiteX2" fmla="*/ 220379 w 270894"/>
                <a:gd name="connsiteY2" fmla="*/ 35 h 352909"/>
                <a:gd name="connsiteX3" fmla="*/ 244502 w 270894"/>
                <a:gd name="connsiteY3" fmla="*/ 162872 h 352909"/>
                <a:gd name="connsiteX4" fmla="*/ 257140 w 270894"/>
                <a:gd name="connsiteY4" fmla="*/ 352909 h 352909"/>
                <a:gd name="connsiteX0" fmla="*/ 226824 w 250819"/>
                <a:gd name="connsiteY0" fmla="*/ 337066 h 337066"/>
                <a:gd name="connsiteX1" fmla="*/ 154 w 250819"/>
                <a:gd name="connsiteY1" fmla="*/ 153887 h 337066"/>
                <a:gd name="connsiteX2" fmla="*/ 220533 w 250819"/>
                <a:gd name="connsiteY2" fmla="*/ 35 h 337066"/>
                <a:gd name="connsiteX3" fmla="*/ 244656 w 250819"/>
                <a:gd name="connsiteY3" fmla="*/ 162872 h 337066"/>
                <a:gd name="connsiteX4" fmla="*/ 226824 w 250819"/>
                <a:gd name="connsiteY4" fmla="*/ 337066 h 337066"/>
                <a:gd name="connsiteX0" fmla="*/ 246124 w 262456"/>
                <a:gd name="connsiteY0" fmla="*/ 339737 h 339737"/>
                <a:gd name="connsiteX1" fmla="*/ 0 w 262456"/>
                <a:gd name="connsiteY1" fmla="*/ 153887 h 339737"/>
                <a:gd name="connsiteX2" fmla="*/ 220379 w 262456"/>
                <a:gd name="connsiteY2" fmla="*/ 35 h 339737"/>
                <a:gd name="connsiteX3" fmla="*/ 244502 w 262456"/>
                <a:gd name="connsiteY3" fmla="*/ 162872 h 339737"/>
                <a:gd name="connsiteX4" fmla="*/ 246124 w 262456"/>
                <a:gd name="connsiteY4" fmla="*/ 339737 h 339737"/>
                <a:gd name="connsiteX0" fmla="*/ 246124 w 266134"/>
                <a:gd name="connsiteY0" fmla="*/ 339732 h 339732"/>
                <a:gd name="connsiteX1" fmla="*/ 0 w 266134"/>
                <a:gd name="connsiteY1" fmla="*/ 153882 h 339732"/>
                <a:gd name="connsiteX2" fmla="*/ 220379 w 266134"/>
                <a:gd name="connsiteY2" fmla="*/ 30 h 339732"/>
                <a:gd name="connsiteX3" fmla="*/ 255519 w 266134"/>
                <a:gd name="connsiteY3" fmla="*/ 176038 h 339732"/>
                <a:gd name="connsiteX4" fmla="*/ 246124 w 266134"/>
                <a:gd name="connsiteY4" fmla="*/ 339732 h 339732"/>
                <a:gd name="connsiteX0" fmla="*/ 246124 w 266134"/>
                <a:gd name="connsiteY0" fmla="*/ 338700 h 338700"/>
                <a:gd name="connsiteX1" fmla="*/ 0 w 266134"/>
                <a:gd name="connsiteY1" fmla="*/ 152850 h 338700"/>
                <a:gd name="connsiteX2" fmla="*/ 210910 w 266134"/>
                <a:gd name="connsiteY2" fmla="*/ 30 h 338700"/>
                <a:gd name="connsiteX3" fmla="*/ 255519 w 266134"/>
                <a:gd name="connsiteY3" fmla="*/ 175006 h 338700"/>
                <a:gd name="connsiteX4" fmla="*/ 246124 w 266134"/>
                <a:gd name="connsiteY4" fmla="*/ 338700 h 3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34" h="338700">
                  <a:moveTo>
                    <a:pt x="246124" y="338700"/>
                  </a:moveTo>
                  <a:cubicBezTo>
                    <a:pt x="5385" y="338700"/>
                    <a:pt x="0" y="252462"/>
                    <a:pt x="0" y="152850"/>
                  </a:cubicBezTo>
                  <a:cubicBezTo>
                    <a:pt x="0" y="53238"/>
                    <a:pt x="175633" y="1814"/>
                    <a:pt x="210910" y="30"/>
                  </a:cubicBezTo>
                  <a:cubicBezTo>
                    <a:pt x="246187" y="-1754"/>
                    <a:pt x="245997" y="76785"/>
                    <a:pt x="255519" y="175006"/>
                  </a:cubicBezTo>
                  <a:cubicBezTo>
                    <a:pt x="260282" y="268465"/>
                    <a:pt x="281401" y="336916"/>
                    <a:pt x="246124" y="3387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3833859" y="2313415"/>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3832788" y="2387338"/>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3832788" y="2463874"/>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6" name="Picture 6" descr="Image result for canada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71950" y="2080204"/>
              <a:ext cx="167158" cy="839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1339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5409744" y="2751695"/>
            <a:ext cx="1065489" cy="1126622"/>
            <a:chOff x="2551500" y="2570780"/>
            <a:chExt cx="949362" cy="871022"/>
          </a:xfrm>
        </p:grpSpPr>
        <p:sp>
          <p:nvSpPr>
            <p:cNvPr id="41" name="Oval 40"/>
            <p:cNvSpPr/>
            <p:nvPr/>
          </p:nvSpPr>
          <p:spPr>
            <a:xfrm>
              <a:off x="2551500" y="2570780"/>
              <a:ext cx="949362" cy="871022"/>
            </a:xfrm>
            <a:prstGeom prst="ellipse">
              <a:avLst/>
            </a:prstGeom>
            <a:solidFill>
              <a:srgbClr val="00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ounded Rectangle 41"/>
            <p:cNvSpPr/>
            <p:nvPr/>
          </p:nvSpPr>
          <p:spPr>
            <a:xfrm>
              <a:off x="2792482" y="2752914"/>
              <a:ext cx="477099" cy="5329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3" name="Straight Connector 42"/>
            <p:cNvCxnSpPr/>
            <p:nvPr/>
          </p:nvCxnSpPr>
          <p:spPr>
            <a:xfrm>
              <a:off x="2996701" y="2868347"/>
              <a:ext cx="2285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98070" y="2972237"/>
              <a:ext cx="2285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98070" y="3065552"/>
              <a:ext cx="2285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31728" y="2897679"/>
              <a:ext cx="66610" cy="14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01186" y="2820696"/>
              <a:ext cx="59209" cy="91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896977" y="2921277"/>
              <a:ext cx="59209" cy="91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55313" y="3084933"/>
              <a:ext cx="66610" cy="14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919245" y="3015194"/>
              <a:ext cx="59209" cy="91467"/>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2461961">
              <a:off x="3227931" y="3025655"/>
              <a:ext cx="64200" cy="2437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Rounded Rectangle 52"/>
            <p:cNvSpPr/>
            <p:nvPr/>
          </p:nvSpPr>
          <p:spPr>
            <a:xfrm rot="2461961">
              <a:off x="3301476" y="3052451"/>
              <a:ext cx="55443" cy="2994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Isosceles Triangle 53"/>
            <p:cNvSpPr/>
            <p:nvPr/>
          </p:nvSpPr>
          <p:spPr>
            <a:xfrm rot="2461961" flipV="1">
              <a:off x="3135778" y="3235320"/>
              <a:ext cx="53459" cy="68208"/>
            </a:xfrm>
            <a:prstGeom prst="triangle">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5" name="Straight Connector 54"/>
            <p:cNvCxnSpPr/>
            <p:nvPr/>
          </p:nvCxnSpPr>
          <p:spPr>
            <a:xfrm>
              <a:off x="2839280" y="2999048"/>
              <a:ext cx="66610" cy="14485"/>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0" y="1727608"/>
            <a:ext cx="12192000" cy="646331"/>
          </a:xfrm>
          <a:prstGeom prst="rect">
            <a:avLst/>
          </a:prstGeom>
          <a:noFill/>
        </p:spPr>
        <p:txBody>
          <a:bodyPr wrap="square" rtlCol="0">
            <a:spAutoFit/>
          </a:bodyPr>
          <a:lstStyle/>
          <a:p>
            <a:pPr algn="ctr"/>
            <a:r>
              <a:rPr lang="fr-CA" sz="3600" b="1" dirty="0">
                <a:solidFill>
                  <a:srgbClr val="005A9B"/>
                </a:solidFill>
              </a:rPr>
              <a:t>Concepts importants</a:t>
            </a:r>
          </a:p>
        </p:txBody>
      </p:sp>
    </p:spTree>
    <p:extLst>
      <p:ext uri="{BB962C8B-B14F-4D97-AF65-F5344CB8AC3E}">
        <p14:creationId xmlns:p14="http://schemas.microsoft.com/office/powerpoint/2010/main" val="2733006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custDataLst>
              <p:tags r:id="rId1"/>
            </p:custDataLst>
          </p:nvPr>
        </p:nvSpPr>
        <p:spPr>
          <a:xfrm>
            <a:off x="5634637" y="3750037"/>
            <a:ext cx="5928920" cy="2496356"/>
          </a:xfrm>
          <a:prstGeom prst="rect">
            <a:avLst/>
          </a:prstGeom>
          <a:solidFill>
            <a:srgbClr val="D6D0D2">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Rectangle 14"/>
          <p:cNvSpPr/>
          <p:nvPr>
            <p:custDataLst>
              <p:tags r:id="rId2"/>
            </p:custDataLst>
          </p:nvPr>
        </p:nvSpPr>
        <p:spPr>
          <a:xfrm>
            <a:off x="5631607" y="1863716"/>
            <a:ext cx="5928920" cy="1527773"/>
          </a:xfrm>
          <a:prstGeom prst="rect">
            <a:avLst/>
          </a:prstGeom>
          <a:solidFill>
            <a:srgbClr val="D6D0D2">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Rectangle 15"/>
          <p:cNvSpPr/>
          <p:nvPr>
            <p:custDataLst>
              <p:tags r:id="rId3"/>
            </p:custDataLst>
          </p:nvPr>
        </p:nvSpPr>
        <p:spPr>
          <a:xfrm>
            <a:off x="5641091" y="3391494"/>
            <a:ext cx="5928920" cy="380773"/>
          </a:xfrm>
          <a:prstGeom prst="rect">
            <a:avLst/>
          </a:prstGeom>
          <a:solidFill>
            <a:srgbClr val="7B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Rectangle 1"/>
          <p:cNvSpPr/>
          <p:nvPr>
            <p:custDataLst>
              <p:tags r:id="rId4"/>
            </p:custDataLst>
          </p:nvPr>
        </p:nvSpPr>
        <p:spPr>
          <a:xfrm>
            <a:off x="5622124" y="1493319"/>
            <a:ext cx="5928920" cy="380773"/>
          </a:xfrm>
          <a:prstGeom prst="rect">
            <a:avLst/>
          </a:prstGeom>
          <a:solidFill>
            <a:srgbClr val="7B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 name="Rectangle 3"/>
          <p:cNvSpPr/>
          <p:nvPr>
            <p:custDataLst>
              <p:tags r:id="rId5"/>
            </p:custDataLst>
          </p:nvPr>
        </p:nvSpPr>
        <p:spPr>
          <a:xfrm>
            <a:off x="0" y="478274"/>
            <a:ext cx="12191999" cy="646331"/>
          </a:xfrm>
          <a:prstGeom prst="rect">
            <a:avLst/>
          </a:prstGeom>
        </p:spPr>
        <p:txBody>
          <a:bodyPr wrap="square">
            <a:spAutoFit/>
          </a:bodyPr>
          <a:lstStyle/>
          <a:p>
            <a:pPr algn="ctr"/>
            <a:r>
              <a:rPr lang="fr-CA" sz="3600" b="1" dirty="0">
                <a:solidFill>
                  <a:srgbClr val="005A9B"/>
                </a:solidFill>
                <a:ea typeface="Arial Unicode MS" panose="020B0604020202020204" pitchFamily="34" charset="-128"/>
                <a:cs typeface="Segoe UI" panose="020B0502040204020203" pitchFamily="34" charset="0"/>
              </a:rPr>
              <a:t>Entrée express &amp; Système de classement global</a:t>
            </a:r>
          </a:p>
        </p:txBody>
      </p:sp>
      <p:sp>
        <p:nvSpPr>
          <p:cNvPr id="10" name="Rounded Rectangle 9"/>
          <p:cNvSpPr/>
          <p:nvPr>
            <p:custDataLst>
              <p:tags r:id="rId6"/>
            </p:custDataLst>
          </p:nvPr>
        </p:nvSpPr>
        <p:spPr>
          <a:xfrm>
            <a:off x="5460322" y="1762259"/>
            <a:ext cx="6658292" cy="1644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02871" tIns="144763" rIns="196199" bIns="144765" numCol="1" spcCol="1270" anchor="ctr" anchorCtr="0">
            <a:noAutofit/>
          </a:bodyPr>
          <a:lstStyle/>
          <a:p>
            <a:pPr marL="690545" lvl="1" indent="-285744" defTabSz="1066773">
              <a:lnSpc>
                <a:spcPct val="90000"/>
              </a:lnSpc>
              <a:spcBef>
                <a:spcPct val="0"/>
              </a:spcBef>
              <a:spcAft>
                <a:spcPct val="15000"/>
              </a:spcAft>
              <a:buChar char="••"/>
            </a:pPr>
            <a:r>
              <a:rPr lang="fr-CA" dirty="0">
                <a:solidFill>
                  <a:schemeClr val="tx1"/>
                </a:solidFill>
                <a:cs typeface="Segoe UI" panose="020B0502040204020203" pitchFamily="34" charset="0"/>
              </a:rPr>
              <a:t>Système en ligne qui gère les demandes de résidence permanente au Canada</a:t>
            </a:r>
          </a:p>
          <a:p>
            <a:pPr marL="690545" lvl="1" indent="-285744" defTabSz="1066773">
              <a:lnSpc>
                <a:spcPct val="90000"/>
              </a:lnSpc>
              <a:spcBef>
                <a:spcPct val="0"/>
              </a:spcBef>
              <a:spcAft>
                <a:spcPct val="15000"/>
              </a:spcAft>
              <a:buChar char="••"/>
            </a:pPr>
            <a:r>
              <a:rPr lang="fr-CA" dirty="0">
                <a:solidFill>
                  <a:schemeClr val="tx1"/>
                </a:solidFill>
                <a:cs typeface="Segoe UI" panose="020B0502040204020203" pitchFamily="34" charset="0"/>
              </a:rPr>
              <a:t>Convivial</a:t>
            </a:r>
          </a:p>
          <a:p>
            <a:pPr marL="690545" lvl="1" indent="-285744" defTabSz="1066773">
              <a:lnSpc>
                <a:spcPct val="90000"/>
              </a:lnSpc>
              <a:spcBef>
                <a:spcPct val="0"/>
              </a:spcBef>
              <a:spcAft>
                <a:spcPct val="15000"/>
              </a:spcAft>
              <a:buChar char="••"/>
            </a:pPr>
            <a:r>
              <a:rPr lang="fr-CA" dirty="0">
                <a:solidFill>
                  <a:schemeClr val="tx1"/>
                </a:solidFill>
                <a:cs typeface="Segoe UI" panose="020B0502040204020203" pitchFamily="34" charset="0"/>
              </a:rPr>
              <a:t>Création d’un profil gratuite</a:t>
            </a:r>
          </a:p>
        </p:txBody>
      </p:sp>
      <p:sp>
        <p:nvSpPr>
          <p:cNvPr id="12" name="Freeform 11"/>
          <p:cNvSpPr/>
          <p:nvPr>
            <p:custDataLst>
              <p:tags r:id="rId7"/>
            </p:custDataLst>
          </p:nvPr>
        </p:nvSpPr>
        <p:spPr>
          <a:xfrm>
            <a:off x="5820609" y="1376247"/>
            <a:ext cx="2514036" cy="620325"/>
          </a:xfrm>
          <a:custGeom>
            <a:avLst/>
            <a:gdLst>
              <a:gd name="connsiteX0" fmla="*/ 0 w 3524001"/>
              <a:gd name="connsiteY0" fmla="*/ 398312 h 2389824"/>
              <a:gd name="connsiteX1" fmla="*/ 398312 w 3524001"/>
              <a:gd name="connsiteY1" fmla="*/ 0 h 2389824"/>
              <a:gd name="connsiteX2" fmla="*/ 3125689 w 3524001"/>
              <a:gd name="connsiteY2" fmla="*/ 0 h 2389824"/>
              <a:gd name="connsiteX3" fmla="*/ 3524001 w 3524001"/>
              <a:gd name="connsiteY3" fmla="*/ 398312 h 2389824"/>
              <a:gd name="connsiteX4" fmla="*/ 3524001 w 3524001"/>
              <a:gd name="connsiteY4" fmla="*/ 1991512 h 2389824"/>
              <a:gd name="connsiteX5" fmla="*/ 3125689 w 3524001"/>
              <a:gd name="connsiteY5" fmla="*/ 2389824 h 2389824"/>
              <a:gd name="connsiteX6" fmla="*/ 398312 w 3524001"/>
              <a:gd name="connsiteY6" fmla="*/ 2389824 h 2389824"/>
              <a:gd name="connsiteX7" fmla="*/ 0 w 3524001"/>
              <a:gd name="connsiteY7" fmla="*/ 1991512 h 2389824"/>
              <a:gd name="connsiteX8" fmla="*/ 0 w 3524001"/>
              <a:gd name="connsiteY8" fmla="*/ 398312 h 238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001" h="2389824">
                <a:moveTo>
                  <a:pt x="0" y="398312"/>
                </a:moveTo>
                <a:cubicBezTo>
                  <a:pt x="0" y="178330"/>
                  <a:pt x="178330" y="0"/>
                  <a:pt x="398312" y="0"/>
                </a:cubicBezTo>
                <a:lnTo>
                  <a:pt x="3125689" y="0"/>
                </a:lnTo>
                <a:cubicBezTo>
                  <a:pt x="3345671" y="0"/>
                  <a:pt x="3524001" y="178330"/>
                  <a:pt x="3524001" y="398312"/>
                </a:cubicBezTo>
                <a:lnTo>
                  <a:pt x="3524001" y="1991512"/>
                </a:lnTo>
                <a:cubicBezTo>
                  <a:pt x="3524001" y="2211494"/>
                  <a:pt x="3345671" y="2389824"/>
                  <a:pt x="3125689" y="2389824"/>
                </a:cubicBezTo>
                <a:lnTo>
                  <a:pt x="398312" y="2389824"/>
                </a:lnTo>
                <a:cubicBezTo>
                  <a:pt x="178330" y="2389824"/>
                  <a:pt x="0" y="2211494"/>
                  <a:pt x="0" y="1991512"/>
                </a:cubicBezTo>
                <a:lnTo>
                  <a:pt x="0" y="39831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23343" tIns="170003" rIns="223343" bIns="170003" numCol="1" spcCol="1270" anchor="ctr" anchorCtr="0">
            <a:spAutoFit/>
          </a:bodyPr>
          <a:lstStyle/>
          <a:p>
            <a:pPr defTabSz="1244569">
              <a:lnSpc>
                <a:spcPct val="90000"/>
              </a:lnSpc>
              <a:spcBef>
                <a:spcPct val="0"/>
              </a:spcBef>
              <a:spcAft>
                <a:spcPct val="35000"/>
              </a:spcAft>
            </a:pPr>
            <a:r>
              <a:rPr lang="fr-CA" sz="2000" b="1" dirty="0">
                <a:solidFill>
                  <a:schemeClr val="tx1"/>
                </a:solidFill>
                <a:cs typeface="Segoe UI" panose="020B0502040204020203" pitchFamily="34" charset="0"/>
                <a:hlinkClick r:id="rId13"/>
              </a:rPr>
              <a:t>Entrée express</a:t>
            </a:r>
            <a:endParaRPr lang="fr-CA" sz="2000" b="1" dirty="0">
              <a:solidFill>
                <a:schemeClr val="tx1"/>
              </a:solidFill>
              <a:cs typeface="Segoe UI" panose="020B0502040204020203" pitchFamily="34" charset="0"/>
            </a:endParaRPr>
          </a:p>
        </p:txBody>
      </p:sp>
      <p:sp>
        <p:nvSpPr>
          <p:cNvPr id="13" name="Rounded Rectangle 12"/>
          <p:cNvSpPr/>
          <p:nvPr>
            <p:custDataLst>
              <p:tags r:id="rId8"/>
            </p:custDataLst>
          </p:nvPr>
        </p:nvSpPr>
        <p:spPr>
          <a:xfrm>
            <a:off x="5484979" y="3772267"/>
            <a:ext cx="6042320" cy="24741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64771" tIns="125715" rIns="158099" bIns="125715" numCol="1" spcCol="1270" anchor="ctr" anchorCtr="0">
            <a:normAutofit fontScale="92500" lnSpcReduction="20000"/>
          </a:bodyPr>
          <a:lstStyle/>
          <a:p>
            <a:pPr marL="690545" lvl="1" indent="-285744" defTabSz="1066773">
              <a:lnSpc>
                <a:spcPct val="90000"/>
              </a:lnSpc>
              <a:spcBef>
                <a:spcPct val="0"/>
              </a:spcBef>
              <a:spcAft>
                <a:spcPct val="15000"/>
              </a:spcAft>
              <a:buChar char="••"/>
            </a:pPr>
            <a:r>
              <a:rPr lang="fr-CA" dirty="0">
                <a:solidFill>
                  <a:schemeClr val="tx1"/>
                </a:solidFill>
                <a:cs typeface="Segoe UI" panose="020B0502040204020203" pitchFamily="34" charset="0"/>
              </a:rPr>
              <a:t>Système de points utilisé pour noter les candidats selon l’âge, la maîtrise d’une langue officielle, le niveau d’études, l’expérience liée à un emploi qualifié au Canada et d’autres facteurs</a:t>
            </a:r>
          </a:p>
          <a:p>
            <a:pPr marL="690545" lvl="1" indent="-285744" defTabSz="1066773">
              <a:lnSpc>
                <a:spcPct val="90000"/>
              </a:lnSpc>
              <a:spcBef>
                <a:spcPct val="0"/>
              </a:spcBef>
              <a:spcAft>
                <a:spcPct val="15000"/>
              </a:spcAft>
              <a:buChar char="••"/>
            </a:pPr>
            <a:r>
              <a:rPr lang="fr-CA" dirty="0">
                <a:solidFill>
                  <a:schemeClr val="tx1"/>
                </a:solidFill>
                <a:cs typeface="Segoe UI" panose="020B0502040204020203" pitchFamily="34" charset="0"/>
              </a:rPr>
              <a:t>Points de base et points supplémentaires</a:t>
            </a:r>
          </a:p>
          <a:p>
            <a:pPr marL="690545" lvl="1" indent="-285744" defTabSz="1066773">
              <a:lnSpc>
                <a:spcPct val="90000"/>
              </a:lnSpc>
              <a:spcBef>
                <a:spcPct val="0"/>
              </a:spcBef>
              <a:spcAft>
                <a:spcPct val="15000"/>
              </a:spcAft>
              <a:buChar char="••"/>
            </a:pPr>
            <a:r>
              <a:rPr lang="fr-CA" dirty="0">
                <a:solidFill>
                  <a:schemeClr val="tx1"/>
                </a:solidFill>
                <a:cs typeface="Segoe UI" panose="020B0502040204020203" pitchFamily="34" charset="0"/>
              </a:rPr>
              <a:t>Il faut remplir les conditions minimales pour créer un profil et être classé par rapport aux autres candidats.</a:t>
            </a:r>
          </a:p>
          <a:p>
            <a:pPr marL="690545" lvl="1" indent="-285744" defTabSz="1066773">
              <a:lnSpc>
                <a:spcPct val="90000"/>
              </a:lnSpc>
              <a:spcBef>
                <a:spcPct val="0"/>
              </a:spcBef>
              <a:spcAft>
                <a:spcPct val="15000"/>
              </a:spcAft>
              <a:buChar char="••"/>
            </a:pPr>
            <a:r>
              <a:rPr lang="fr-CA" dirty="0">
                <a:solidFill>
                  <a:schemeClr val="tx1"/>
                </a:solidFill>
                <a:cs typeface="Segoe UI" panose="020B0502040204020203" pitchFamily="34" charset="0"/>
              </a:rPr>
              <a:t>Les candidats ayant les notes les plus élevées sont invités à présenter une demande de résidence permanente.</a:t>
            </a:r>
          </a:p>
        </p:txBody>
      </p:sp>
      <p:sp>
        <p:nvSpPr>
          <p:cNvPr id="14" name="Freeform 13"/>
          <p:cNvSpPr/>
          <p:nvPr>
            <p:custDataLst>
              <p:tags r:id="rId9"/>
            </p:custDataLst>
          </p:nvPr>
        </p:nvSpPr>
        <p:spPr>
          <a:xfrm>
            <a:off x="5820611" y="3223170"/>
            <a:ext cx="4614571" cy="651103"/>
          </a:xfrm>
          <a:custGeom>
            <a:avLst/>
            <a:gdLst>
              <a:gd name="connsiteX0" fmla="*/ 0 w 3524001"/>
              <a:gd name="connsiteY0" fmla="*/ 398312 h 2389824"/>
              <a:gd name="connsiteX1" fmla="*/ 398312 w 3524001"/>
              <a:gd name="connsiteY1" fmla="*/ 0 h 2389824"/>
              <a:gd name="connsiteX2" fmla="*/ 3125689 w 3524001"/>
              <a:gd name="connsiteY2" fmla="*/ 0 h 2389824"/>
              <a:gd name="connsiteX3" fmla="*/ 3524001 w 3524001"/>
              <a:gd name="connsiteY3" fmla="*/ 398312 h 2389824"/>
              <a:gd name="connsiteX4" fmla="*/ 3524001 w 3524001"/>
              <a:gd name="connsiteY4" fmla="*/ 1991512 h 2389824"/>
              <a:gd name="connsiteX5" fmla="*/ 3125689 w 3524001"/>
              <a:gd name="connsiteY5" fmla="*/ 2389824 h 2389824"/>
              <a:gd name="connsiteX6" fmla="*/ 398312 w 3524001"/>
              <a:gd name="connsiteY6" fmla="*/ 2389824 h 2389824"/>
              <a:gd name="connsiteX7" fmla="*/ 0 w 3524001"/>
              <a:gd name="connsiteY7" fmla="*/ 1991512 h 2389824"/>
              <a:gd name="connsiteX8" fmla="*/ 0 w 3524001"/>
              <a:gd name="connsiteY8" fmla="*/ 398312 h 238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001" h="2389824">
                <a:moveTo>
                  <a:pt x="0" y="398312"/>
                </a:moveTo>
                <a:cubicBezTo>
                  <a:pt x="0" y="178330"/>
                  <a:pt x="178330" y="0"/>
                  <a:pt x="398312" y="0"/>
                </a:cubicBezTo>
                <a:lnTo>
                  <a:pt x="3125689" y="0"/>
                </a:lnTo>
                <a:cubicBezTo>
                  <a:pt x="3345671" y="0"/>
                  <a:pt x="3524001" y="178330"/>
                  <a:pt x="3524001" y="398312"/>
                </a:cubicBezTo>
                <a:lnTo>
                  <a:pt x="3524001" y="1991512"/>
                </a:lnTo>
                <a:cubicBezTo>
                  <a:pt x="3524001" y="2211494"/>
                  <a:pt x="3345671" y="2389824"/>
                  <a:pt x="3125689" y="2389824"/>
                </a:cubicBezTo>
                <a:lnTo>
                  <a:pt x="398312" y="2389824"/>
                </a:lnTo>
                <a:cubicBezTo>
                  <a:pt x="178330" y="2389824"/>
                  <a:pt x="0" y="2211494"/>
                  <a:pt x="0" y="1991512"/>
                </a:cubicBezTo>
                <a:lnTo>
                  <a:pt x="0" y="39831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23343" tIns="170003" rIns="223343" bIns="170003" numCol="1" spcCol="1270" anchor="ctr" anchorCtr="0">
            <a:spAutoFit/>
          </a:bodyPr>
          <a:lstStyle/>
          <a:p>
            <a:pPr>
              <a:spcBef>
                <a:spcPct val="0"/>
              </a:spcBef>
              <a:defRPr/>
            </a:pPr>
            <a:r>
              <a:rPr lang="fr-CA" sz="2000" b="1" dirty="0">
                <a:solidFill>
                  <a:schemeClr val="tx1"/>
                </a:solidFill>
                <a:ea typeface="Arial Unicode MS" panose="020B0604020202020204" pitchFamily="34" charset="-128"/>
                <a:cs typeface="Segoe UI" panose="020B0502040204020203" pitchFamily="34" charset="0"/>
                <a:hlinkClick r:id="rId14"/>
              </a:rPr>
              <a:t>Système de classement global</a:t>
            </a:r>
            <a:r>
              <a:rPr lang="fr-CA" sz="2000" b="1" dirty="0">
                <a:solidFill>
                  <a:schemeClr val="tx1"/>
                </a:solidFill>
                <a:ea typeface="Arial Unicode MS" panose="020B0604020202020204" pitchFamily="34" charset="-128"/>
                <a:cs typeface="Segoe UI" panose="020B0502040204020203" pitchFamily="34" charset="0"/>
              </a:rPr>
              <a:t> (SCG)</a:t>
            </a:r>
            <a:endParaRPr lang="fr-CA" sz="2000" dirty="0">
              <a:solidFill>
                <a:schemeClr val="tx1"/>
              </a:solidFill>
              <a:cs typeface="Segoe UI" panose="020B0502040204020203" pitchFamily="34" charset="0"/>
            </a:endParaRPr>
          </a:p>
        </p:txBody>
      </p:sp>
      <p:grpSp>
        <p:nvGrpSpPr>
          <p:cNvPr id="21" name="Group 20"/>
          <p:cNvGrpSpPr/>
          <p:nvPr>
            <p:custDataLst>
              <p:tags r:id="rId10"/>
            </p:custDataLst>
          </p:nvPr>
        </p:nvGrpSpPr>
        <p:grpSpPr>
          <a:xfrm>
            <a:off x="699149" y="2217201"/>
            <a:ext cx="4634703" cy="3314140"/>
            <a:chOff x="699149" y="2217201"/>
            <a:chExt cx="4634703" cy="3314140"/>
          </a:xfrm>
        </p:grpSpPr>
        <p:grpSp>
          <p:nvGrpSpPr>
            <p:cNvPr id="9" name="Group 8"/>
            <p:cNvGrpSpPr/>
            <p:nvPr/>
          </p:nvGrpSpPr>
          <p:grpSpPr>
            <a:xfrm>
              <a:off x="699149" y="2217201"/>
              <a:ext cx="4634703" cy="3314140"/>
              <a:chOff x="851699" y="2318060"/>
              <a:chExt cx="4634702" cy="3314140"/>
            </a:xfrm>
          </p:grpSpPr>
          <p:sp>
            <p:nvSpPr>
              <p:cNvPr id="6" name="Rectangle 5"/>
              <p:cNvSpPr/>
              <p:nvPr/>
            </p:nvSpPr>
            <p:spPr>
              <a:xfrm>
                <a:off x="1351992" y="3366481"/>
                <a:ext cx="3474506" cy="1235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1699" y="2318060"/>
                <a:ext cx="4634702" cy="3314140"/>
              </a:xfrm>
              <a:prstGeom prst="rect">
                <a:avLst/>
              </a:prstGeom>
            </p:spPr>
          </p:pic>
          <p:sp>
            <p:nvSpPr>
              <p:cNvPr id="8" name="Rectangle 7"/>
              <p:cNvSpPr/>
              <p:nvPr/>
            </p:nvSpPr>
            <p:spPr>
              <a:xfrm>
                <a:off x="1497198" y="3013166"/>
                <a:ext cx="3388077" cy="1672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052" name="Picture 4" descr="Image"/>
              <p:cNvPicPr>
                <a:picLocks noChangeAspect="1" noChangeArrowheads="1"/>
              </p:cNvPicPr>
              <p:nvPr/>
            </p:nvPicPr>
            <p:blipFill rotWithShape="1">
              <a:blip r:embed="rId16">
                <a:extLst>
                  <a:ext uri="{28A0092B-C50C-407E-A947-70E740481C1C}">
                    <a14:useLocalDpi xmlns:a14="http://schemas.microsoft.com/office/drawing/2010/main" val="0"/>
                  </a:ext>
                </a:extLst>
              </a:blip>
              <a:srcRect l="31994" t="12666" r="36006" b="73628"/>
              <a:stretch/>
            </p:blipFill>
            <p:spPr bwMode="auto">
              <a:xfrm>
                <a:off x="1449896" y="2638869"/>
                <a:ext cx="3479597" cy="81853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470990" y="3525078"/>
              <a:ext cx="3101009" cy="10592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19" name="Group 18"/>
            <p:cNvGrpSpPr/>
            <p:nvPr/>
          </p:nvGrpSpPr>
          <p:grpSpPr>
            <a:xfrm>
              <a:off x="1567943" y="3624075"/>
              <a:ext cx="549149" cy="500395"/>
              <a:chOff x="318052" y="5789968"/>
              <a:chExt cx="979294" cy="968641"/>
            </a:xfrm>
          </p:grpSpPr>
          <p:sp>
            <p:nvSpPr>
              <p:cNvPr id="5" name="Rectangle 4"/>
              <p:cNvSpPr/>
              <p:nvPr/>
            </p:nvSpPr>
            <p:spPr>
              <a:xfrm>
                <a:off x="318052" y="5789968"/>
                <a:ext cx="979294" cy="96864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Oval 10"/>
              <p:cNvSpPr/>
              <p:nvPr/>
            </p:nvSpPr>
            <p:spPr>
              <a:xfrm>
                <a:off x="650837" y="5884656"/>
                <a:ext cx="361025" cy="3617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lowchart: Delay 16"/>
              <p:cNvSpPr/>
              <p:nvPr/>
            </p:nvSpPr>
            <p:spPr>
              <a:xfrm rot="16200000">
                <a:off x="604517" y="6258433"/>
                <a:ext cx="453665" cy="488134"/>
              </a:xfrm>
              <a:prstGeom prst="flowChartDelay">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
          <p:nvSpPr>
            <p:cNvPr id="23" name="Rectangle 22"/>
            <p:cNvSpPr/>
            <p:nvPr/>
          </p:nvSpPr>
          <p:spPr>
            <a:xfrm>
              <a:off x="2309483" y="3825390"/>
              <a:ext cx="1789044" cy="753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4" name="Rectangle 23"/>
            <p:cNvSpPr/>
            <p:nvPr/>
          </p:nvSpPr>
          <p:spPr>
            <a:xfrm>
              <a:off x="2309483" y="3972944"/>
              <a:ext cx="1789044" cy="753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5" name="Rectangle 24"/>
            <p:cNvSpPr/>
            <p:nvPr/>
          </p:nvSpPr>
          <p:spPr>
            <a:xfrm>
              <a:off x="2309483" y="4129180"/>
              <a:ext cx="1215595" cy="7186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6" name="Rectangle 25"/>
            <p:cNvSpPr/>
            <p:nvPr/>
          </p:nvSpPr>
          <p:spPr>
            <a:xfrm>
              <a:off x="2309483" y="4303073"/>
              <a:ext cx="1215595" cy="6650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Rectangle 26"/>
            <p:cNvSpPr/>
            <p:nvPr/>
          </p:nvSpPr>
          <p:spPr>
            <a:xfrm>
              <a:off x="2303066" y="3570600"/>
              <a:ext cx="1222012" cy="1777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Tree>
    <p:extLst>
      <p:ext uri="{BB962C8B-B14F-4D97-AF65-F5344CB8AC3E}">
        <p14:creationId xmlns:p14="http://schemas.microsoft.com/office/powerpoint/2010/main" val="1495753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5409744" y="2751695"/>
            <a:ext cx="1065489" cy="1126622"/>
            <a:chOff x="2551500" y="2570780"/>
            <a:chExt cx="949362" cy="871022"/>
          </a:xfrm>
        </p:grpSpPr>
        <p:sp>
          <p:nvSpPr>
            <p:cNvPr id="41" name="Oval 40"/>
            <p:cNvSpPr/>
            <p:nvPr/>
          </p:nvSpPr>
          <p:spPr>
            <a:xfrm>
              <a:off x="2551500" y="2570780"/>
              <a:ext cx="949362" cy="871022"/>
            </a:xfrm>
            <a:prstGeom prst="ellipse">
              <a:avLst/>
            </a:prstGeom>
            <a:solidFill>
              <a:srgbClr val="00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ounded Rectangle 41"/>
            <p:cNvSpPr/>
            <p:nvPr/>
          </p:nvSpPr>
          <p:spPr>
            <a:xfrm>
              <a:off x="2792482" y="2752914"/>
              <a:ext cx="477099" cy="5329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3" name="Straight Connector 42"/>
            <p:cNvCxnSpPr/>
            <p:nvPr/>
          </p:nvCxnSpPr>
          <p:spPr>
            <a:xfrm>
              <a:off x="2996701" y="2868347"/>
              <a:ext cx="2285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98070" y="2972237"/>
              <a:ext cx="2285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98070" y="3065552"/>
              <a:ext cx="2285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31728" y="2897679"/>
              <a:ext cx="66610" cy="14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01186" y="2820696"/>
              <a:ext cx="59209" cy="91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896977" y="2921277"/>
              <a:ext cx="59209" cy="91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55313" y="3084933"/>
              <a:ext cx="66610" cy="14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919245" y="3015194"/>
              <a:ext cx="59209" cy="91467"/>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2461961">
              <a:off x="3227931" y="3025655"/>
              <a:ext cx="64200" cy="2437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Rounded Rectangle 52"/>
            <p:cNvSpPr/>
            <p:nvPr/>
          </p:nvSpPr>
          <p:spPr>
            <a:xfrm rot="2461961">
              <a:off x="3301476" y="3052451"/>
              <a:ext cx="55443" cy="2994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Isosceles Triangle 53"/>
            <p:cNvSpPr/>
            <p:nvPr/>
          </p:nvSpPr>
          <p:spPr>
            <a:xfrm rot="2461961" flipV="1">
              <a:off x="3135778" y="3235320"/>
              <a:ext cx="53459" cy="68208"/>
            </a:xfrm>
            <a:prstGeom prst="triangle">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5" name="Straight Connector 54"/>
            <p:cNvCxnSpPr/>
            <p:nvPr/>
          </p:nvCxnSpPr>
          <p:spPr>
            <a:xfrm>
              <a:off x="2839280" y="2999048"/>
              <a:ext cx="66610" cy="14485"/>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0" y="1727608"/>
            <a:ext cx="12192000" cy="646331"/>
          </a:xfrm>
          <a:prstGeom prst="rect">
            <a:avLst/>
          </a:prstGeom>
          <a:noFill/>
        </p:spPr>
        <p:txBody>
          <a:bodyPr wrap="square" rtlCol="0">
            <a:spAutoFit/>
          </a:bodyPr>
          <a:lstStyle/>
          <a:p>
            <a:pPr algn="ctr"/>
            <a:r>
              <a:rPr lang="fr-CA" sz="3600" b="1" dirty="0">
                <a:solidFill>
                  <a:srgbClr val="005A9B"/>
                </a:solidFill>
              </a:rPr>
              <a:t>Concepts importants</a:t>
            </a:r>
          </a:p>
        </p:txBody>
      </p:sp>
    </p:spTree>
    <p:extLst>
      <p:ext uri="{BB962C8B-B14F-4D97-AF65-F5344CB8AC3E}">
        <p14:creationId xmlns:p14="http://schemas.microsoft.com/office/powerpoint/2010/main" val="281888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custDataLst>
              <p:tags r:id="rId1"/>
            </p:custDataLst>
          </p:nvPr>
        </p:nvGraphicFramePr>
        <p:xfrm>
          <a:off x="1441518" y="466792"/>
          <a:ext cx="8978833" cy="486383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2" name="Picture 1"/>
          <p:cNvPicPr>
            <a:picLocks noChangeAspect="1"/>
          </p:cNvPicPr>
          <p:nvPr>
            <p:custDataLst>
              <p:tags r:id="rId2"/>
            </p:custDataLst>
          </p:nvPr>
        </p:nvPicPr>
        <p:blipFill rotWithShape="1">
          <a:blip r:embed="rId16"/>
          <a:srcRect l="62530" t="19486" r="1535" b="49223"/>
          <a:stretch/>
        </p:blipFill>
        <p:spPr>
          <a:xfrm>
            <a:off x="9650183" y="2707059"/>
            <a:ext cx="1350671" cy="1350671"/>
          </a:xfrm>
          <a:prstGeom prst="ellipse">
            <a:avLst/>
          </a:prstGeom>
        </p:spPr>
      </p:pic>
      <p:pic>
        <p:nvPicPr>
          <p:cNvPr id="3" name="Picture 2"/>
          <p:cNvPicPr>
            <a:picLocks noChangeAspect="1"/>
          </p:cNvPicPr>
          <p:nvPr>
            <p:custDataLst>
              <p:tags r:id="rId3"/>
            </p:custDataLst>
          </p:nvPr>
        </p:nvPicPr>
        <p:blipFill rotWithShape="1">
          <a:blip r:embed="rId16"/>
          <a:srcRect l="59934" t="52751" r="2553" b="12644"/>
          <a:stretch/>
        </p:blipFill>
        <p:spPr>
          <a:xfrm>
            <a:off x="10682498" y="3937515"/>
            <a:ext cx="1312737" cy="1393108"/>
          </a:xfrm>
          <a:prstGeom prst="ellipse">
            <a:avLst/>
          </a:prstGeom>
        </p:spPr>
      </p:pic>
      <p:pic>
        <p:nvPicPr>
          <p:cNvPr id="4" name="Picture 3"/>
          <p:cNvPicPr>
            <a:picLocks noChangeAspect="1"/>
          </p:cNvPicPr>
          <p:nvPr>
            <p:custDataLst>
              <p:tags r:id="rId4"/>
            </p:custDataLst>
          </p:nvPr>
        </p:nvPicPr>
        <p:blipFill>
          <a:blip r:embed="rId17"/>
          <a:stretch>
            <a:fillRect/>
          </a:stretch>
        </p:blipFill>
        <p:spPr>
          <a:xfrm>
            <a:off x="10697090" y="1550810"/>
            <a:ext cx="1298145" cy="1350671"/>
          </a:xfrm>
          <a:prstGeom prst="ellipse">
            <a:avLst/>
          </a:prstGeom>
        </p:spPr>
      </p:pic>
      <p:pic>
        <p:nvPicPr>
          <p:cNvPr id="5" name="Picture 4"/>
          <p:cNvPicPr>
            <a:picLocks noChangeAspect="1"/>
          </p:cNvPicPr>
          <p:nvPr>
            <p:custDataLst>
              <p:tags r:id="rId5"/>
            </p:custDataLst>
          </p:nvPr>
        </p:nvPicPr>
        <p:blipFill>
          <a:blip r:embed="rId18"/>
          <a:stretch>
            <a:fillRect/>
          </a:stretch>
        </p:blipFill>
        <p:spPr>
          <a:xfrm>
            <a:off x="9646374" y="5213688"/>
            <a:ext cx="1333208" cy="1347391"/>
          </a:xfrm>
          <a:prstGeom prst="ellipse">
            <a:avLst/>
          </a:prstGeom>
        </p:spPr>
      </p:pic>
      <p:sp>
        <p:nvSpPr>
          <p:cNvPr id="8" name="TextBox 7"/>
          <p:cNvSpPr txBox="1"/>
          <p:nvPr>
            <p:custDataLst>
              <p:tags r:id="rId6"/>
            </p:custDataLst>
          </p:nvPr>
        </p:nvSpPr>
        <p:spPr>
          <a:xfrm>
            <a:off x="2386014" y="5351329"/>
            <a:ext cx="7115174" cy="1015663"/>
          </a:xfrm>
          <a:prstGeom prst="rect">
            <a:avLst/>
          </a:prstGeom>
          <a:noFill/>
        </p:spPr>
        <p:txBody>
          <a:bodyPr wrap="square" rtlCol="0">
            <a:spAutoFit/>
          </a:bodyPr>
          <a:lstStyle/>
          <a:p>
            <a:pPr algn="ctr"/>
            <a:r>
              <a:rPr lang="fr-CA" sz="2000" b="1" dirty="0"/>
              <a:t>IMPORTANT : </a:t>
            </a:r>
            <a:r>
              <a:rPr lang="fr-CA" sz="2000" dirty="0"/>
              <a:t>Une expérience de travail liée à des </a:t>
            </a:r>
            <a:r>
              <a:rPr lang="fr-CA" sz="2000" b="1" dirty="0">
                <a:solidFill>
                  <a:srgbClr val="005A9B"/>
                </a:solidFill>
              </a:rPr>
              <a:t>postes qualifiés </a:t>
            </a:r>
            <a:r>
              <a:rPr lang="fr-CA" sz="2000" dirty="0"/>
              <a:t>(niveaux 0, A ou B) est requise pour présenter une demande de résidence permanente (RP) par le biais d’Entrée express. </a:t>
            </a:r>
          </a:p>
        </p:txBody>
      </p:sp>
      <p:sp>
        <p:nvSpPr>
          <p:cNvPr id="6" name="Left Brace 5"/>
          <p:cNvSpPr/>
          <p:nvPr>
            <p:custDataLst>
              <p:tags r:id="rId7"/>
            </p:custDataLst>
          </p:nvPr>
        </p:nvSpPr>
        <p:spPr>
          <a:xfrm>
            <a:off x="1401376" y="2114551"/>
            <a:ext cx="715895" cy="1843088"/>
          </a:xfrm>
          <a:prstGeom prst="leftBrace">
            <a:avLst/>
          </a:prstGeom>
          <a:ln w="28575" cmpd="sng">
            <a:headEnd w="lg" len="med"/>
            <a:tailEnd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9" name="TextBox 8"/>
          <p:cNvSpPr txBox="1"/>
          <p:nvPr>
            <p:custDataLst>
              <p:tags r:id="rId8"/>
            </p:custDataLst>
          </p:nvPr>
        </p:nvSpPr>
        <p:spPr>
          <a:xfrm>
            <a:off x="414411" y="2674508"/>
            <a:ext cx="1088760" cy="707886"/>
          </a:xfrm>
          <a:prstGeom prst="rect">
            <a:avLst/>
          </a:prstGeom>
          <a:noFill/>
        </p:spPr>
        <p:txBody>
          <a:bodyPr wrap="none" rtlCol="0">
            <a:spAutoFit/>
          </a:bodyPr>
          <a:lstStyle/>
          <a:p>
            <a:pPr algn="ctr"/>
            <a:r>
              <a:rPr lang="fr-CA" sz="2000" b="1" dirty="0">
                <a:solidFill>
                  <a:srgbClr val="005A9B"/>
                </a:solidFill>
              </a:rPr>
              <a:t>Postes</a:t>
            </a:r>
          </a:p>
          <a:p>
            <a:pPr algn="ctr"/>
            <a:r>
              <a:rPr lang="fr-CA" sz="2000" b="1" dirty="0">
                <a:solidFill>
                  <a:srgbClr val="005A9B"/>
                </a:solidFill>
              </a:rPr>
              <a:t>qualifiés</a:t>
            </a:r>
          </a:p>
        </p:txBody>
      </p:sp>
    </p:spTree>
    <p:extLst>
      <p:ext uri="{BB962C8B-B14F-4D97-AF65-F5344CB8AC3E}">
        <p14:creationId xmlns:p14="http://schemas.microsoft.com/office/powerpoint/2010/main" val="2908266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27476" y="270092"/>
            <a:ext cx="12192000" cy="584775"/>
          </a:xfrm>
          <a:prstGeom prst="rect">
            <a:avLst/>
          </a:prstGeom>
        </p:spPr>
        <p:txBody>
          <a:bodyPr wrap="square">
            <a:spAutoFit/>
          </a:bodyPr>
          <a:lstStyle/>
          <a:p>
            <a:pPr algn="ctr"/>
            <a:r>
              <a:rPr lang="fr-CA" sz="3200" b="1" dirty="0">
                <a:solidFill>
                  <a:srgbClr val="005A9B"/>
                </a:solidFill>
                <a:ea typeface="Arial Unicode MS" panose="020B0604020202020204" pitchFamily="34" charset="-128"/>
                <a:cs typeface="Segoe UI" panose="020B0502040204020203" pitchFamily="34" charset="0"/>
              </a:rPr>
              <a:t>Évaluation des connaissances linguistiques</a:t>
            </a:r>
          </a:p>
        </p:txBody>
      </p:sp>
      <p:sp>
        <p:nvSpPr>
          <p:cNvPr id="8" name="Rounded Rectangle 4"/>
          <p:cNvSpPr/>
          <p:nvPr>
            <p:custDataLst>
              <p:tags r:id="rId2"/>
            </p:custDataLst>
          </p:nvPr>
        </p:nvSpPr>
        <p:spPr>
          <a:xfrm>
            <a:off x="9305589" y="2607695"/>
            <a:ext cx="2408123" cy="10063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a:endParaRPr lang="fr-CA" dirty="0">
              <a:solidFill>
                <a:schemeClr val="bg1"/>
              </a:solidFill>
              <a:latin typeface="Segoe UI" panose="020B0502040204020203" pitchFamily="34" charset="0"/>
              <a:cs typeface="Segoe UI" panose="020B0502040204020203" pitchFamily="34" charset="0"/>
              <a:hlinkClick r:id="rId20"/>
            </a:endParaRPr>
          </a:p>
        </p:txBody>
      </p:sp>
      <p:cxnSp>
        <p:nvCxnSpPr>
          <p:cNvPr id="11" name="Straight Arrow Connector 10"/>
          <p:cNvCxnSpPr/>
          <p:nvPr>
            <p:custDataLst>
              <p:tags r:id="rId3"/>
            </p:custDataLst>
          </p:nvPr>
        </p:nvCxnSpPr>
        <p:spPr>
          <a:xfrm>
            <a:off x="8430957" y="2288047"/>
            <a:ext cx="6273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custDataLst>
              <p:tags r:id="rId4"/>
            </p:custDataLst>
          </p:nvPr>
        </p:nvCxnSpPr>
        <p:spPr>
          <a:xfrm>
            <a:off x="8516681" y="4946871"/>
            <a:ext cx="6273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ounded Rectangle 13"/>
          <p:cNvSpPr/>
          <p:nvPr>
            <p:custDataLst>
              <p:tags r:id="rId5"/>
            </p:custDataLst>
          </p:nvPr>
        </p:nvSpPr>
        <p:spPr>
          <a:xfrm>
            <a:off x="9256121" y="1862197"/>
            <a:ext cx="2540323" cy="808075"/>
          </a:xfrm>
          <a:prstGeom prst="roundRect">
            <a:avLst/>
          </a:prstGeom>
          <a:solidFill>
            <a:srgbClr val="53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cs typeface="Segoe UI" panose="020B0502040204020203" pitchFamily="34" charset="0"/>
                <a:hlinkClick r:id="rId21"/>
              </a:rPr>
              <a:t>Canadian Language Benchmar</a:t>
            </a:r>
            <a:r>
              <a:rPr lang="fr-CA" sz="2000" b="1" dirty="0">
                <a:solidFill>
                  <a:schemeClr val="tx1"/>
                </a:solidFill>
                <a:cs typeface="Segoe UI" panose="020B0502040204020203" pitchFamily="34" charset="0"/>
                <a:hlinkClick r:id="rId21"/>
              </a:rPr>
              <a:t>k</a:t>
            </a:r>
            <a:r>
              <a:rPr lang="fr-CA" sz="2000" b="1" dirty="0">
                <a:solidFill>
                  <a:schemeClr val="tx1"/>
                </a:solidFill>
                <a:cs typeface="Segoe UI" panose="020B0502040204020203" pitchFamily="34" charset="0"/>
              </a:rPr>
              <a:t> (CLB)</a:t>
            </a:r>
          </a:p>
        </p:txBody>
      </p:sp>
      <p:sp>
        <p:nvSpPr>
          <p:cNvPr id="15" name="Rounded Rectangle 14"/>
          <p:cNvSpPr/>
          <p:nvPr>
            <p:custDataLst>
              <p:tags r:id="rId6"/>
            </p:custDataLst>
          </p:nvPr>
        </p:nvSpPr>
        <p:spPr>
          <a:xfrm>
            <a:off x="9253277" y="4292970"/>
            <a:ext cx="2687808" cy="1307804"/>
          </a:xfrm>
          <a:prstGeom prst="roundRect">
            <a:avLst/>
          </a:prstGeom>
          <a:solidFill>
            <a:srgbClr val="53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cs typeface="Segoe UI" panose="020B0502040204020203" pitchFamily="34" charset="0"/>
                <a:hlinkClick r:id="rId22"/>
              </a:rPr>
              <a:t>Niveaux de compétence linguistique canadiens</a:t>
            </a:r>
            <a:r>
              <a:rPr lang="fr-CA" sz="2000" b="1" dirty="0">
                <a:cs typeface="Segoe UI" panose="020B0502040204020203" pitchFamily="34" charset="0"/>
              </a:rPr>
              <a:t> </a:t>
            </a:r>
            <a:r>
              <a:rPr lang="fr-CA" sz="2000" b="1" dirty="0">
                <a:solidFill>
                  <a:schemeClr val="tx1"/>
                </a:solidFill>
                <a:cs typeface="Segoe UI" panose="020B0502040204020203" pitchFamily="34" charset="0"/>
              </a:rPr>
              <a:t>(NCLC)</a:t>
            </a:r>
            <a:r>
              <a:rPr lang="fr-CA" sz="2000" b="1" dirty="0">
                <a:solidFill>
                  <a:schemeClr val="tx1"/>
                </a:solidFill>
                <a:cs typeface="Segoe UI" panose="020B0502040204020203" pitchFamily="34" charset="0"/>
                <a:hlinkClick r:id="rId20"/>
              </a:rPr>
              <a:t> </a:t>
            </a:r>
            <a:endParaRPr lang="fr-CA" sz="2000" b="1" dirty="0">
              <a:solidFill>
                <a:schemeClr val="tx1"/>
              </a:solidFill>
              <a:cs typeface="Segoe UI" panose="020B0502040204020203" pitchFamily="34" charset="0"/>
            </a:endParaRPr>
          </a:p>
        </p:txBody>
      </p:sp>
      <p:grpSp>
        <p:nvGrpSpPr>
          <p:cNvPr id="12" name="Group 11"/>
          <p:cNvGrpSpPr/>
          <p:nvPr>
            <p:custDataLst>
              <p:tags r:id="rId7"/>
            </p:custDataLst>
          </p:nvPr>
        </p:nvGrpSpPr>
        <p:grpSpPr>
          <a:xfrm>
            <a:off x="201432" y="2898127"/>
            <a:ext cx="2137833" cy="1068916"/>
            <a:chOff x="2116" y="2174875"/>
            <a:chExt cx="2137833" cy="1068916"/>
          </a:xfrm>
          <a:noFill/>
        </p:grpSpPr>
        <p:sp>
          <p:nvSpPr>
            <p:cNvPr id="16" name="Rounded Rectangle 15"/>
            <p:cNvSpPr/>
            <p:nvPr/>
          </p:nvSpPr>
          <p:spPr>
            <a:xfrm>
              <a:off x="2116" y="2174875"/>
              <a:ext cx="2137833" cy="1068916"/>
            </a:xfrm>
            <a:prstGeom prst="roundRect">
              <a:avLst>
                <a:gd name="adj" fmla="val 10000"/>
              </a:avLst>
            </a:prstGeom>
            <a:noFill/>
            <a:ln w="38100">
              <a:solidFill>
                <a:srgbClr val="98D3D1"/>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sp>
        <p:sp>
          <p:nvSpPr>
            <p:cNvPr id="17" name="Rounded Rectangle 4"/>
            <p:cNvSpPr/>
            <p:nvPr/>
          </p:nvSpPr>
          <p:spPr>
            <a:xfrm>
              <a:off x="51492" y="2174875"/>
              <a:ext cx="2075219" cy="1006302"/>
            </a:xfrm>
            <a:prstGeom prst="rect">
              <a:avLst/>
            </a:prstGeom>
            <a:grpFill/>
            <a:ln w="38100">
              <a:noFill/>
            </a:ln>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1200121">
                <a:lnSpc>
                  <a:spcPct val="90000"/>
                </a:lnSpc>
                <a:spcBef>
                  <a:spcPct val="0"/>
                </a:spcBef>
                <a:spcAft>
                  <a:spcPct val="35000"/>
                </a:spcAft>
              </a:pPr>
              <a:r>
                <a:rPr lang="fr-CA" sz="2400" b="1" dirty="0">
                  <a:solidFill>
                    <a:schemeClr val="tx1"/>
                  </a:solidFill>
                  <a:cs typeface="Segoe UI" panose="020B0502040204020203" pitchFamily="34" charset="0"/>
                </a:rPr>
                <a:t>Tests linguistiques approuvés</a:t>
              </a:r>
            </a:p>
          </p:txBody>
        </p:sp>
      </p:grpSp>
      <p:grpSp>
        <p:nvGrpSpPr>
          <p:cNvPr id="18" name="Group 17"/>
          <p:cNvGrpSpPr/>
          <p:nvPr>
            <p:custDataLst>
              <p:tags r:id="rId8"/>
            </p:custDataLst>
          </p:nvPr>
        </p:nvGrpSpPr>
        <p:grpSpPr>
          <a:xfrm>
            <a:off x="3277102" y="1860519"/>
            <a:ext cx="1805204" cy="855056"/>
            <a:chOff x="2995083" y="945620"/>
            <a:chExt cx="2137833" cy="1068916"/>
          </a:xfrm>
          <a:solidFill>
            <a:srgbClr val="A4D8D6"/>
          </a:solidFill>
        </p:grpSpPr>
        <p:sp>
          <p:nvSpPr>
            <p:cNvPr id="19" name="Rounded Rectangle 18"/>
            <p:cNvSpPr/>
            <p:nvPr/>
          </p:nvSpPr>
          <p:spPr>
            <a:xfrm>
              <a:off x="2995083" y="945620"/>
              <a:ext cx="2137833" cy="1068916"/>
            </a:xfrm>
            <a:prstGeom prst="roundRect">
              <a:avLst>
                <a:gd name="adj" fmla="val 10000"/>
              </a:avLst>
            </a:prstGeom>
            <a:grpFill/>
            <a:ln w="57150">
              <a:noFill/>
            </a:ln>
          </p:spPr>
          <p:style>
            <a:lnRef idx="3">
              <a:scrgbClr r="0" g="0" b="0"/>
            </a:lnRef>
            <a:fillRef idx="1">
              <a:scrgbClr r="0" g="0" b="0"/>
            </a:fillRef>
            <a:effectRef idx="1">
              <a:schemeClr val="dk2">
                <a:hueOff val="0"/>
                <a:satOff val="0"/>
                <a:lumOff val="0"/>
                <a:alphaOff val="0"/>
              </a:schemeClr>
            </a:effectRef>
            <a:fontRef idx="minor">
              <a:schemeClr val="lt1"/>
            </a:fontRef>
          </p:style>
        </p:sp>
        <p:sp>
          <p:nvSpPr>
            <p:cNvPr id="20" name="Rounded Rectangle 4"/>
            <p:cNvSpPr/>
            <p:nvPr/>
          </p:nvSpPr>
          <p:spPr>
            <a:xfrm>
              <a:off x="3026390" y="1250669"/>
              <a:ext cx="2075219" cy="4588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spAutoFit/>
            </a:bodyPr>
            <a:lstStyle/>
            <a:p>
              <a:pPr algn="ctr" defTabSz="1200121">
                <a:lnSpc>
                  <a:spcPct val="90000"/>
                </a:lnSpc>
                <a:spcBef>
                  <a:spcPct val="0"/>
                </a:spcBef>
                <a:spcAft>
                  <a:spcPct val="35000"/>
                </a:spcAft>
              </a:pPr>
              <a:r>
                <a:rPr lang="fr-CA" sz="2400" b="1" dirty="0">
                  <a:solidFill>
                    <a:schemeClr val="tx1"/>
                  </a:solidFill>
                  <a:cs typeface="Segoe UI" panose="020B0502040204020203" pitchFamily="34" charset="0"/>
                </a:rPr>
                <a:t>Anglais</a:t>
              </a:r>
            </a:p>
          </p:txBody>
        </p:sp>
      </p:grpSp>
      <p:grpSp>
        <p:nvGrpSpPr>
          <p:cNvPr id="21" name="Group 20"/>
          <p:cNvGrpSpPr/>
          <p:nvPr>
            <p:custDataLst>
              <p:tags r:id="rId9"/>
            </p:custDataLst>
          </p:nvPr>
        </p:nvGrpSpPr>
        <p:grpSpPr>
          <a:xfrm>
            <a:off x="3285570" y="4126609"/>
            <a:ext cx="1788271" cy="852796"/>
            <a:chOff x="2995083" y="3404129"/>
            <a:chExt cx="2137833" cy="1068916"/>
          </a:xfrm>
          <a:solidFill>
            <a:srgbClr val="A4D8D6"/>
          </a:solidFill>
        </p:grpSpPr>
        <p:sp>
          <p:nvSpPr>
            <p:cNvPr id="22" name="Rounded Rectangle 21"/>
            <p:cNvSpPr/>
            <p:nvPr/>
          </p:nvSpPr>
          <p:spPr>
            <a:xfrm>
              <a:off x="2995083" y="3404129"/>
              <a:ext cx="2137833" cy="1068916"/>
            </a:xfrm>
            <a:prstGeom prst="roundRect">
              <a:avLst>
                <a:gd name="adj" fmla="val 10000"/>
              </a:avLst>
            </a:prstGeom>
            <a:grpFill/>
            <a:ln w="57150">
              <a:noFill/>
            </a:ln>
          </p:spPr>
          <p:style>
            <a:lnRef idx="3">
              <a:scrgbClr r="0" g="0" b="0"/>
            </a:lnRef>
            <a:fillRef idx="1">
              <a:scrgbClr r="0" g="0" b="0"/>
            </a:fillRef>
            <a:effectRef idx="1">
              <a:schemeClr val="dk2">
                <a:hueOff val="0"/>
                <a:satOff val="0"/>
                <a:lumOff val="0"/>
                <a:alphaOff val="0"/>
              </a:schemeClr>
            </a:effectRef>
            <a:fontRef idx="minor">
              <a:schemeClr val="lt1"/>
            </a:fontRef>
          </p:style>
        </p:sp>
        <p:sp>
          <p:nvSpPr>
            <p:cNvPr id="23" name="Rounded Rectangle 4"/>
            <p:cNvSpPr/>
            <p:nvPr/>
          </p:nvSpPr>
          <p:spPr>
            <a:xfrm>
              <a:off x="3026390" y="3435436"/>
              <a:ext cx="2075219" cy="10063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1200121">
                <a:lnSpc>
                  <a:spcPct val="90000"/>
                </a:lnSpc>
                <a:spcBef>
                  <a:spcPct val="0"/>
                </a:spcBef>
                <a:spcAft>
                  <a:spcPct val="35000"/>
                </a:spcAft>
              </a:pPr>
              <a:r>
                <a:rPr lang="fr-CA" sz="2400" b="1" dirty="0">
                  <a:solidFill>
                    <a:schemeClr val="tx1"/>
                  </a:solidFill>
                  <a:cs typeface="Segoe UI" panose="020B0502040204020203" pitchFamily="34" charset="0"/>
                </a:rPr>
                <a:t>Français</a:t>
              </a:r>
            </a:p>
          </p:txBody>
        </p:sp>
      </p:grpSp>
      <p:grpSp>
        <p:nvGrpSpPr>
          <p:cNvPr id="24" name="Group 23"/>
          <p:cNvGrpSpPr/>
          <p:nvPr>
            <p:custDataLst>
              <p:tags r:id="rId10"/>
            </p:custDataLst>
          </p:nvPr>
        </p:nvGrpSpPr>
        <p:grpSpPr>
          <a:xfrm>
            <a:off x="6092169" y="1114303"/>
            <a:ext cx="2137833" cy="1068916"/>
            <a:chOff x="5990166" y="405272"/>
            <a:chExt cx="2137833" cy="1068916"/>
          </a:xfrm>
          <a:solidFill>
            <a:srgbClr val="56B6B1"/>
          </a:solidFill>
        </p:grpSpPr>
        <p:sp>
          <p:nvSpPr>
            <p:cNvPr id="34" name="Rounded Rectangle 33"/>
            <p:cNvSpPr/>
            <p:nvPr/>
          </p:nvSpPr>
          <p:spPr>
            <a:xfrm>
              <a:off x="5990166" y="405272"/>
              <a:ext cx="2137833" cy="1068916"/>
            </a:xfrm>
            <a:prstGeom prst="roundRect">
              <a:avLst>
                <a:gd name="adj" fmla="val 10000"/>
              </a:avLst>
            </a:prstGeom>
            <a:grpFill/>
            <a:ln w="57150">
              <a:noFill/>
            </a:ln>
          </p:spPr>
          <p:style>
            <a:lnRef idx="3">
              <a:scrgbClr r="0" g="0" b="0"/>
            </a:lnRef>
            <a:fillRef idx="1">
              <a:scrgbClr r="0" g="0" b="0"/>
            </a:fillRef>
            <a:effectRef idx="1">
              <a:schemeClr val="dk2">
                <a:hueOff val="0"/>
                <a:satOff val="0"/>
                <a:lumOff val="0"/>
                <a:alphaOff val="0"/>
              </a:schemeClr>
            </a:effectRef>
            <a:fontRef idx="minor">
              <a:schemeClr val="lt1"/>
            </a:fontRef>
          </p:style>
        </p:sp>
        <p:sp>
          <p:nvSpPr>
            <p:cNvPr id="35" name="Rounded Rectangle 4"/>
            <p:cNvSpPr/>
            <p:nvPr/>
          </p:nvSpPr>
          <p:spPr>
            <a:xfrm>
              <a:off x="6021473" y="436579"/>
              <a:ext cx="2075219" cy="10063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1200121">
                <a:lnSpc>
                  <a:spcPct val="90000"/>
                </a:lnSpc>
                <a:spcBef>
                  <a:spcPct val="0"/>
                </a:spcBef>
                <a:spcAft>
                  <a:spcPct val="35000"/>
                </a:spcAft>
              </a:pPr>
              <a:r>
                <a:rPr lang="fr-CA" sz="2400" b="1" dirty="0">
                  <a:cs typeface="Segoe UI" panose="020B0502040204020203" pitchFamily="34" charset="0"/>
                  <a:hlinkClick r:id="rId23"/>
                </a:rPr>
                <a:t>CELPIP General</a:t>
              </a:r>
              <a:endParaRPr lang="fr-CA" sz="2400" b="1" dirty="0">
                <a:cs typeface="Segoe UI" panose="020B0502040204020203" pitchFamily="34" charset="0"/>
              </a:endParaRPr>
            </a:p>
          </p:txBody>
        </p:sp>
      </p:grpSp>
      <p:grpSp>
        <p:nvGrpSpPr>
          <p:cNvPr id="25" name="Group 24"/>
          <p:cNvGrpSpPr/>
          <p:nvPr>
            <p:custDataLst>
              <p:tags r:id="rId11"/>
            </p:custDataLst>
          </p:nvPr>
        </p:nvGrpSpPr>
        <p:grpSpPr>
          <a:xfrm>
            <a:off x="6094297" y="2488363"/>
            <a:ext cx="2137833" cy="1068916"/>
            <a:chOff x="5988050" y="1560248"/>
            <a:chExt cx="2137833" cy="1068916"/>
          </a:xfrm>
          <a:solidFill>
            <a:srgbClr val="56B6B1"/>
          </a:solidFill>
        </p:grpSpPr>
        <p:sp>
          <p:nvSpPr>
            <p:cNvPr id="32" name="Rounded Rectangle 31"/>
            <p:cNvSpPr/>
            <p:nvPr/>
          </p:nvSpPr>
          <p:spPr>
            <a:xfrm>
              <a:off x="5988050" y="1560248"/>
              <a:ext cx="2137833" cy="1068916"/>
            </a:xfrm>
            <a:prstGeom prst="roundRect">
              <a:avLst>
                <a:gd name="adj" fmla="val 10000"/>
              </a:avLst>
            </a:prstGeom>
            <a:grpFill/>
            <a:ln w="57150">
              <a:noFill/>
            </a:ln>
          </p:spPr>
          <p:style>
            <a:lnRef idx="3">
              <a:scrgbClr r="0" g="0" b="0"/>
            </a:lnRef>
            <a:fillRef idx="1">
              <a:scrgbClr r="0" g="0" b="0"/>
            </a:fillRef>
            <a:effectRef idx="1">
              <a:schemeClr val="dk2">
                <a:hueOff val="0"/>
                <a:satOff val="0"/>
                <a:lumOff val="0"/>
                <a:alphaOff val="0"/>
              </a:schemeClr>
            </a:effectRef>
            <a:fontRef idx="minor">
              <a:schemeClr val="lt1"/>
            </a:fontRef>
          </p:style>
        </p:sp>
        <p:sp>
          <p:nvSpPr>
            <p:cNvPr id="33" name="Rounded Rectangle 6"/>
            <p:cNvSpPr/>
            <p:nvPr/>
          </p:nvSpPr>
          <p:spPr>
            <a:xfrm>
              <a:off x="6019357" y="1591555"/>
              <a:ext cx="2075219" cy="10063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1200121">
                <a:lnSpc>
                  <a:spcPct val="90000"/>
                </a:lnSpc>
                <a:spcBef>
                  <a:spcPct val="0"/>
                </a:spcBef>
                <a:spcAft>
                  <a:spcPct val="35000"/>
                </a:spcAft>
              </a:pPr>
              <a:r>
                <a:rPr lang="fr-CA" sz="2400" b="1" dirty="0">
                  <a:cs typeface="Segoe UI" panose="020B0502040204020203" pitchFamily="34" charset="0"/>
                  <a:hlinkClick r:id="rId24"/>
                </a:rPr>
                <a:t>IELTS General Training</a:t>
              </a:r>
              <a:endParaRPr lang="fr-CA" sz="2400" b="1" dirty="0">
                <a:cs typeface="Segoe UI" panose="020B0502040204020203" pitchFamily="34" charset="0"/>
              </a:endParaRPr>
            </a:p>
          </p:txBody>
        </p:sp>
      </p:grpSp>
      <p:grpSp>
        <p:nvGrpSpPr>
          <p:cNvPr id="27" name="Group 26"/>
          <p:cNvGrpSpPr/>
          <p:nvPr>
            <p:custDataLst>
              <p:tags r:id="rId12"/>
            </p:custDataLst>
          </p:nvPr>
        </p:nvGrpSpPr>
        <p:grpSpPr>
          <a:xfrm>
            <a:off x="6125034" y="4946871"/>
            <a:ext cx="2137833" cy="1068916"/>
            <a:chOff x="5988050" y="4018756"/>
            <a:chExt cx="2137833" cy="1068916"/>
          </a:xfrm>
          <a:solidFill>
            <a:srgbClr val="56B6B1"/>
          </a:solidFill>
        </p:grpSpPr>
        <p:sp>
          <p:nvSpPr>
            <p:cNvPr id="28" name="Rounded Rectangle 27"/>
            <p:cNvSpPr/>
            <p:nvPr/>
          </p:nvSpPr>
          <p:spPr>
            <a:xfrm>
              <a:off x="5988050" y="4018756"/>
              <a:ext cx="2137833" cy="1068916"/>
            </a:xfrm>
            <a:prstGeom prst="roundRect">
              <a:avLst>
                <a:gd name="adj" fmla="val 10000"/>
              </a:avLst>
            </a:prstGeom>
            <a:grp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sp>
        <p:sp>
          <p:nvSpPr>
            <p:cNvPr id="29" name="Rounded Rectangle 10"/>
            <p:cNvSpPr/>
            <p:nvPr/>
          </p:nvSpPr>
          <p:spPr>
            <a:xfrm>
              <a:off x="6019357" y="4050063"/>
              <a:ext cx="2075219" cy="10063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1200121">
                <a:lnSpc>
                  <a:spcPct val="90000"/>
                </a:lnSpc>
                <a:spcBef>
                  <a:spcPct val="0"/>
                </a:spcBef>
                <a:spcAft>
                  <a:spcPct val="35000"/>
                </a:spcAft>
              </a:pPr>
              <a:r>
                <a:rPr lang="fr-CA" sz="2400" b="1" dirty="0">
                  <a:cs typeface="Segoe UI" panose="020B0502040204020203" pitchFamily="34" charset="0"/>
                  <a:hlinkClick r:id="rId25"/>
                </a:rPr>
                <a:t>TCF Canada</a:t>
              </a:r>
              <a:endParaRPr lang="fr-CA" sz="2400" b="1" dirty="0">
                <a:cs typeface="Segoe UI" panose="020B0502040204020203" pitchFamily="34" charset="0"/>
              </a:endParaRPr>
            </a:p>
          </p:txBody>
        </p:sp>
      </p:grpSp>
      <p:grpSp>
        <p:nvGrpSpPr>
          <p:cNvPr id="39" name="Group 38"/>
          <p:cNvGrpSpPr/>
          <p:nvPr>
            <p:custDataLst>
              <p:tags r:id="rId13"/>
            </p:custDataLst>
          </p:nvPr>
        </p:nvGrpSpPr>
        <p:grpSpPr>
          <a:xfrm rot="16200000">
            <a:off x="1749108" y="3072321"/>
            <a:ext cx="2141441" cy="720531"/>
            <a:chOff x="1762125" y="1619250"/>
            <a:chExt cx="1352550" cy="720530"/>
          </a:xfrm>
        </p:grpSpPr>
        <p:cxnSp>
          <p:nvCxnSpPr>
            <p:cNvPr id="6" name="Straight Arrow Connector 5"/>
            <p:cNvCxnSpPr/>
            <p:nvPr/>
          </p:nvCxnSpPr>
          <p:spPr>
            <a:xfrm>
              <a:off x="1762125" y="1789308"/>
              <a:ext cx="0" cy="55047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62125" y="1789308"/>
              <a:ext cx="135255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114675" y="1789308"/>
              <a:ext cx="0" cy="55047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38400" y="1619250"/>
              <a:ext cx="0" cy="1860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custDataLst>
              <p:tags r:id="rId14"/>
            </p:custDataLst>
          </p:nvPr>
        </p:nvGrpSpPr>
        <p:grpSpPr>
          <a:xfrm rot="16200000">
            <a:off x="4956087" y="4485861"/>
            <a:ext cx="1270411" cy="720531"/>
            <a:chOff x="1630515" y="1619250"/>
            <a:chExt cx="1236312" cy="720531"/>
          </a:xfrm>
        </p:grpSpPr>
        <p:cxnSp>
          <p:nvCxnSpPr>
            <p:cNvPr id="43" name="Straight Arrow Connector 42"/>
            <p:cNvCxnSpPr/>
            <p:nvPr/>
          </p:nvCxnSpPr>
          <p:spPr>
            <a:xfrm>
              <a:off x="1630515" y="1782822"/>
              <a:ext cx="0" cy="55047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V="1">
              <a:off x="2248671" y="1171154"/>
              <a:ext cx="1" cy="123631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866827" y="1789309"/>
              <a:ext cx="0" cy="55047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38400" y="1619250"/>
              <a:ext cx="0" cy="1860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custDataLst>
              <p:tags r:id="rId15"/>
            </p:custDataLst>
          </p:nvPr>
        </p:nvGrpSpPr>
        <p:grpSpPr>
          <a:xfrm rot="16200000">
            <a:off x="4904379" y="2225808"/>
            <a:ext cx="1270411" cy="720531"/>
            <a:chOff x="1630515" y="1619250"/>
            <a:chExt cx="1236312" cy="720531"/>
          </a:xfrm>
        </p:grpSpPr>
        <p:cxnSp>
          <p:nvCxnSpPr>
            <p:cNvPr id="50" name="Straight Arrow Connector 49"/>
            <p:cNvCxnSpPr/>
            <p:nvPr/>
          </p:nvCxnSpPr>
          <p:spPr>
            <a:xfrm>
              <a:off x="1630515" y="1782822"/>
              <a:ext cx="0" cy="55047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V="1">
              <a:off x="2248671" y="1171154"/>
              <a:ext cx="1" cy="123631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66827" y="1789309"/>
              <a:ext cx="0" cy="55047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38400" y="1619250"/>
              <a:ext cx="0" cy="1860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8" name="Rounded Rectangle 47"/>
          <p:cNvSpPr/>
          <p:nvPr>
            <p:custDataLst>
              <p:tags r:id="rId16"/>
            </p:custDataLst>
          </p:nvPr>
        </p:nvSpPr>
        <p:spPr>
          <a:xfrm>
            <a:off x="6092170" y="3740218"/>
            <a:ext cx="2137833" cy="1068916"/>
          </a:xfrm>
          <a:prstGeom prst="roundRect">
            <a:avLst>
              <a:gd name="adj" fmla="val 10000"/>
            </a:avLst>
          </a:prstGeom>
          <a:solidFill>
            <a:srgbClr val="56B6B1"/>
          </a:solidFill>
          <a:ln w="57150">
            <a:noFill/>
          </a:ln>
        </p:spPr>
        <p:style>
          <a:lnRef idx="3">
            <a:scrgbClr r="0" g="0" b="0"/>
          </a:lnRef>
          <a:fillRef idx="1">
            <a:scrgbClr r="0" g="0" b="0"/>
          </a:fillRef>
          <a:effectRef idx="1">
            <a:schemeClr val="dk2">
              <a:hueOff val="0"/>
              <a:satOff val="0"/>
              <a:lumOff val="0"/>
              <a:alphaOff val="0"/>
            </a:schemeClr>
          </a:effectRef>
          <a:fontRef idx="minor">
            <a:schemeClr val="lt1"/>
          </a:fontRef>
        </p:style>
      </p:sp>
      <p:sp>
        <p:nvSpPr>
          <p:cNvPr id="31" name="Rounded Rectangle 8"/>
          <p:cNvSpPr/>
          <p:nvPr>
            <p:custDataLst>
              <p:tags r:id="rId17"/>
            </p:custDataLst>
          </p:nvPr>
        </p:nvSpPr>
        <p:spPr>
          <a:xfrm>
            <a:off x="6159732" y="3748925"/>
            <a:ext cx="2075219" cy="1006303"/>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1200121">
              <a:lnSpc>
                <a:spcPct val="90000"/>
              </a:lnSpc>
              <a:spcBef>
                <a:spcPct val="0"/>
              </a:spcBef>
              <a:spcAft>
                <a:spcPct val="35000"/>
              </a:spcAft>
            </a:pPr>
            <a:r>
              <a:rPr lang="fr-CA" sz="2400" b="1" dirty="0">
                <a:cs typeface="Segoe UI" panose="020B0502040204020203" pitchFamily="34" charset="0"/>
                <a:hlinkClick r:id="rId26"/>
              </a:rPr>
              <a:t>TEF Canada</a:t>
            </a:r>
            <a:endParaRPr lang="fr-CA" sz="2400" b="1" dirty="0">
              <a:cs typeface="Segoe UI" panose="020B0502040204020203" pitchFamily="34" charset="0"/>
            </a:endParaRPr>
          </a:p>
        </p:txBody>
      </p:sp>
    </p:spTree>
    <p:extLst>
      <p:ext uri="{BB962C8B-B14F-4D97-AF65-F5344CB8AC3E}">
        <p14:creationId xmlns:p14="http://schemas.microsoft.com/office/powerpoint/2010/main" val="1599975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txBox="1">
            <a:spLocks noChangeArrowheads="1"/>
          </p:cNvSpPr>
          <p:nvPr>
            <p:custDataLst>
              <p:tags r:id="rId1"/>
            </p:custDataLst>
          </p:nvPr>
        </p:nvSpPr>
        <p:spPr>
          <a:xfrm>
            <a:off x="2397332" y="1729530"/>
            <a:ext cx="7078141" cy="18499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CA" altLang="en-US" sz="3600" b="1" dirty="0">
              <a:solidFill>
                <a:srgbClr val="278B9B"/>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1"/>
          <p:cNvSpPr txBox="1">
            <a:spLocks/>
          </p:cNvSpPr>
          <p:nvPr>
            <p:custDataLst>
              <p:tags r:id="rId2"/>
            </p:custDataLst>
          </p:nvPr>
        </p:nvSpPr>
        <p:spPr>
          <a:xfrm>
            <a:off x="0" y="301352"/>
            <a:ext cx="12192000" cy="5305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b="1" dirty="0">
                <a:solidFill>
                  <a:srgbClr val="005A9B"/>
                </a:solidFill>
                <a:latin typeface="+mn-lt"/>
                <a:ea typeface="Arial Unicode MS" panose="020B0604020202020204" pitchFamily="34" charset="-128"/>
                <a:cs typeface="Segoe UI" panose="020B0502040204020203" pitchFamily="34" charset="0"/>
              </a:rPr>
              <a:t>Parcours vers la résidence permanente par le biais d’Entrée express</a:t>
            </a:r>
            <a:endParaRPr lang="fr-CA" sz="3200" dirty="0">
              <a:solidFill>
                <a:srgbClr val="005A9B"/>
              </a:solidFill>
              <a:latin typeface="+mn-lt"/>
            </a:endParaRPr>
          </a:p>
        </p:txBody>
      </p:sp>
      <p:sp>
        <p:nvSpPr>
          <p:cNvPr id="14" name="Rounded Rectangle 13"/>
          <p:cNvSpPr/>
          <p:nvPr>
            <p:custDataLst>
              <p:tags r:id="rId3"/>
            </p:custDataLst>
          </p:nvPr>
        </p:nvSpPr>
        <p:spPr>
          <a:xfrm>
            <a:off x="2397332" y="4986831"/>
            <a:ext cx="7327119" cy="1634490"/>
          </a:xfrm>
          <a:prstGeom prst="roundRect">
            <a:avLst/>
          </a:prstGeom>
          <a:noFill/>
          <a:ln w="57150">
            <a:solidFill>
              <a:srgbClr val="F1CF0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285744" indent="-285744">
              <a:buFont typeface="Arial" panose="020B0604020202020204" pitchFamily="34" charset="0"/>
              <a:buChar char="•"/>
            </a:pPr>
            <a:r>
              <a:rPr lang="fr-CA" sz="1600" dirty="0">
                <a:solidFill>
                  <a:schemeClr val="tx1"/>
                </a:solidFill>
                <a:ea typeface="Segoe UI" panose="020B0502040204020203" pitchFamily="34" charset="0"/>
                <a:cs typeface="Segoe UI" panose="020B0502040204020203" pitchFamily="34" charset="0"/>
              </a:rPr>
              <a:t>Seule l’expérience de travail dans le cadre d’un poste qualifié (niveau 0, A ou B de la CNP) permet d’être admissible à Entrée express.</a:t>
            </a:r>
            <a:endParaRPr lang="fr-CA" sz="1600" dirty="0">
              <a:solidFill>
                <a:schemeClr val="tx1"/>
              </a:solidFill>
              <a:cs typeface="Segoe UI" panose="020B0502040204020203" pitchFamily="34" charset="0"/>
            </a:endParaRPr>
          </a:p>
          <a:p>
            <a:pPr marL="285744" indent="-285744">
              <a:buFont typeface="Arial" panose="020B0604020202020204" pitchFamily="34" charset="0"/>
              <a:buChar char="•"/>
            </a:pPr>
            <a:r>
              <a:rPr lang="fr-CA" sz="1600" dirty="0">
                <a:solidFill>
                  <a:schemeClr val="tx1"/>
                </a:solidFill>
                <a:ea typeface="Segoe UI" panose="020B0502040204020203" pitchFamily="34" charset="0"/>
                <a:cs typeface="Segoe UI" panose="020B0502040204020203" pitchFamily="34" charset="0"/>
              </a:rPr>
              <a:t>Réussir un test linguistique approuvé – les résultats doivent </a:t>
            </a:r>
            <a:r>
              <a:rPr lang="fr-CA" sz="1600" b="1" dirty="0">
                <a:solidFill>
                  <a:schemeClr val="tx1"/>
                </a:solidFill>
                <a:ea typeface="Segoe UI" panose="020B0502040204020203" pitchFamily="34" charset="0"/>
                <a:cs typeface="Segoe UI" panose="020B0502040204020203" pitchFamily="34" charset="0"/>
              </a:rPr>
              <a:t>dater de moins de deux ans </a:t>
            </a:r>
            <a:r>
              <a:rPr lang="fr-CA" sz="1600" dirty="0">
                <a:solidFill>
                  <a:schemeClr val="tx1"/>
                </a:solidFill>
                <a:ea typeface="Segoe UI" panose="020B0502040204020203" pitchFamily="34" charset="0"/>
                <a:cs typeface="Segoe UI" panose="020B0502040204020203" pitchFamily="34" charset="0"/>
              </a:rPr>
              <a:t>lorsque vous :</a:t>
            </a:r>
          </a:p>
          <a:p>
            <a:pPr marL="742932" lvl="1" indent="-285744">
              <a:buFont typeface="Arial" panose="020B0604020202020204" pitchFamily="34" charset="0"/>
              <a:buChar char="•"/>
            </a:pPr>
            <a:r>
              <a:rPr lang="fr-CA" sz="1600" dirty="0">
                <a:solidFill>
                  <a:schemeClr val="tx1"/>
                </a:solidFill>
                <a:ea typeface="Segoe UI" panose="020B0502040204020203" pitchFamily="34" charset="0"/>
                <a:cs typeface="Segoe UI" panose="020B0502040204020203" pitchFamily="34" charset="0"/>
              </a:rPr>
              <a:t>remplissez votre profil d’Entrée express;</a:t>
            </a:r>
          </a:p>
          <a:p>
            <a:pPr marL="742932" lvl="1" indent="-285744">
              <a:buFont typeface="Arial" panose="020B0604020202020204" pitchFamily="34" charset="0"/>
              <a:buChar char="•"/>
            </a:pPr>
            <a:r>
              <a:rPr lang="fr-CA" sz="1600" dirty="0">
                <a:solidFill>
                  <a:schemeClr val="tx1"/>
                </a:solidFill>
                <a:ea typeface="Segoe UI" panose="020B0502040204020203" pitchFamily="34" charset="0"/>
                <a:cs typeface="Segoe UI" panose="020B0502040204020203" pitchFamily="34" charset="0"/>
              </a:rPr>
              <a:t>présentez une demande de résidence permanente.</a:t>
            </a:r>
          </a:p>
        </p:txBody>
      </p:sp>
      <p:sp>
        <p:nvSpPr>
          <p:cNvPr id="2" name="Oval 1"/>
          <p:cNvSpPr/>
          <p:nvPr>
            <p:custDataLst>
              <p:tags r:id="rId4"/>
            </p:custDataLst>
          </p:nvPr>
        </p:nvSpPr>
        <p:spPr>
          <a:xfrm>
            <a:off x="1205291" y="1164267"/>
            <a:ext cx="983071" cy="928485"/>
          </a:xfrm>
          <a:prstGeom prst="ellipse">
            <a:avLst/>
          </a:prstGeom>
          <a:solidFill>
            <a:srgbClr val="994CB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A" sz="6600" b="1" dirty="0"/>
              <a:t>!</a:t>
            </a:r>
          </a:p>
        </p:txBody>
      </p:sp>
      <p:sp>
        <p:nvSpPr>
          <p:cNvPr id="4" name="TextBox 3"/>
          <p:cNvSpPr txBox="1"/>
          <p:nvPr>
            <p:custDataLst>
              <p:tags r:id="rId5"/>
            </p:custDataLst>
          </p:nvPr>
        </p:nvSpPr>
        <p:spPr>
          <a:xfrm>
            <a:off x="2397329" y="1294254"/>
            <a:ext cx="8155172" cy="954107"/>
          </a:xfrm>
          <a:prstGeom prst="rect">
            <a:avLst/>
          </a:prstGeom>
          <a:noFill/>
        </p:spPr>
        <p:txBody>
          <a:bodyPr wrap="square" rtlCol="0">
            <a:spAutoFit/>
          </a:bodyPr>
          <a:lstStyle/>
          <a:p>
            <a:r>
              <a:rPr lang="fr-CA" sz="2000" b="1" dirty="0">
                <a:ea typeface="Segoe UI" panose="020B0502040204020203" pitchFamily="34" charset="0"/>
                <a:cs typeface="Segoe UI" panose="020B0502040204020203" pitchFamily="34" charset="0"/>
              </a:rPr>
              <a:t>Entrée express</a:t>
            </a:r>
            <a:r>
              <a:rPr lang="fr-CA" sz="2000" dirty="0">
                <a:ea typeface="Segoe UI" panose="020B0502040204020203" pitchFamily="34" charset="0"/>
                <a:cs typeface="Segoe UI" panose="020B0502040204020203" pitchFamily="34" charset="0"/>
              </a:rPr>
              <a:t> constitue la première étape à franchir pour immigrer de façon permanente au Canada comme travailleur qualifié : </a:t>
            </a:r>
            <a:endParaRPr lang="fr-CA" sz="2000" dirty="0">
              <a:cs typeface="Segoe UI" panose="020B0502040204020203" pitchFamily="34" charset="0"/>
            </a:endParaRPr>
          </a:p>
          <a:p>
            <a:endParaRPr lang="fr-CA" sz="1600" dirty="0"/>
          </a:p>
        </p:txBody>
      </p:sp>
      <p:pic>
        <p:nvPicPr>
          <p:cNvPr id="10" name="Picture 9"/>
          <p:cNvPicPr>
            <a:picLocks noChangeAspect="1"/>
          </p:cNvPicPr>
          <p:nvPr>
            <p:custDataLst>
              <p:tags r:id="rId6"/>
            </p:custDataLst>
          </p:nvPr>
        </p:nvPicPr>
        <p:blipFill rotWithShape="1">
          <a:blip r:embed="rId16"/>
          <a:srcRect l="62530" t="19486" r="1535" b="49223"/>
          <a:stretch/>
        </p:blipFill>
        <p:spPr>
          <a:xfrm>
            <a:off x="4069992" y="2230932"/>
            <a:ext cx="1770347" cy="1770347"/>
          </a:xfrm>
          <a:prstGeom prst="ellipse">
            <a:avLst/>
          </a:prstGeom>
        </p:spPr>
      </p:pic>
      <p:pic>
        <p:nvPicPr>
          <p:cNvPr id="11" name="Picture 10"/>
          <p:cNvPicPr/>
          <p:nvPr>
            <p:custDataLst>
              <p:tags r:id="rId7"/>
            </p:custDataLst>
          </p:nvPr>
        </p:nvPicPr>
        <p:blipFill rotWithShape="1">
          <a:blip r:embed="rId17">
            <a:extLst>
              <a:ext uri="{28A0092B-C50C-407E-A947-70E740481C1C}">
                <a14:useLocalDpi xmlns:a14="http://schemas.microsoft.com/office/drawing/2010/main" val="0"/>
              </a:ext>
            </a:extLst>
          </a:blip>
          <a:srcRect l="45080" t="2359" r="38788" b="85172"/>
          <a:stretch/>
        </p:blipFill>
        <p:spPr>
          <a:xfrm>
            <a:off x="1320299" y="2329865"/>
            <a:ext cx="1648403" cy="1579971"/>
          </a:xfrm>
          <a:prstGeom prst="ellipse">
            <a:avLst/>
          </a:prstGeom>
        </p:spPr>
      </p:pic>
      <p:sp>
        <p:nvSpPr>
          <p:cNvPr id="6" name="TextBox 5"/>
          <p:cNvSpPr txBox="1"/>
          <p:nvPr>
            <p:custDataLst>
              <p:tags r:id="rId8"/>
            </p:custDataLst>
          </p:nvPr>
        </p:nvSpPr>
        <p:spPr>
          <a:xfrm>
            <a:off x="914073" y="4028601"/>
            <a:ext cx="2503171" cy="492443"/>
          </a:xfrm>
          <a:prstGeom prst="rect">
            <a:avLst/>
          </a:prstGeom>
          <a:noFill/>
        </p:spPr>
        <p:txBody>
          <a:bodyPr wrap="square" lIns="0" tIns="0" rIns="0" bIns="0" rtlCol="0">
            <a:spAutoFit/>
          </a:bodyPr>
          <a:lstStyle/>
          <a:p>
            <a:pPr marL="0" lvl="1" algn="ctr"/>
            <a:r>
              <a:rPr lang="fr-CA" sz="1600" b="1" dirty="0">
                <a:ea typeface="Segoe UI" panose="020B0502040204020203" pitchFamily="34" charset="0"/>
                <a:cs typeface="Segoe UI" panose="020B0502040204020203" pitchFamily="34" charset="0"/>
                <a:hlinkClick r:id="rId18"/>
              </a:rPr>
              <a:t>Programme des travailleurs qualifiés (fédéral)</a:t>
            </a:r>
            <a:r>
              <a:rPr lang="fr-CA" sz="1600" b="1" dirty="0">
                <a:ea typeface="Segoe UI" panose="020B0502040204020203" pitchFamily="34" charset="0"/>
                <a:cs typeface="Segoe UI" panose="020B0502040204020203" pitchFamily="34" charset="0"/>
              </a:rPr>
              <a:t> (PTQF)</a:t>
            </a:r>
            <a:endParaRPr lang="fr-CA" sz="1600" b="1" dirty="0">
              <a:cs typeface="Segoe UI" panose="020B0502040204020203" pitchFamily="34" charset="0"/>
            </a:endParaRPr>
          </a:p>
        </p:txBody>
      </p:sp>
      <p:sp>
        <p:nvSpPr>
          <p:cNvPr id="13" name="TextBox 12"/>
          <p:cNvSpPr txBox="1"/>
          <p:nvPr>
            <p:custDataLst>
              <p:tags r:id="rId9"/>
            </p:custDataLst>
          </p:nvPr>
        </p:nvSpPr>
        <p:spPr>
          <a:xfrm>
            <a:off x="3593946" y="3917481"/>
            <a:ext cx="2423093" cy="738664"/>
          </a:xfrm>
          <a:prstGeom prst="rect">
            <a:avLst/>
          </a:prstGeom>
          <a:noFill/>
        </p:spPr>
        <p:txBody>
          <a:bodyPr wrap="square" lIns="0" tIns="0" rIns="0" bIns="0" rtlCol="0" anchor="ctr" anchorCtr="0">
            <a:spAutoFit/>
          </a:bodyPr>
          <a:lstStyle/>
          <a:p>
            <a:pPr marL="0" lvl="1" algn="ctr"/>
            <a:r>
              <a:rPr lang="fr-CA" sz="1600" b="1" dirty="0">
                <a:ea typeface="Segoe UI" panose="020B0502040204020203" pitchFamily="34" charset="0"/>
                <a:cs typeface="Segoe UI" panose="020B0502040204020203" pitchFamily="34" charset="0"/>
                <a:hlinkClick r:id="rId19"/>
              </a:rPr>
              <a:t>Programme des travailleurs de métiers spécialisés (fédéral)</a:t>
            </a:r>
            <a:r>
              <a:rPr lang="fr-CA" sz="1600" b="1" dirty="0">
                <a:ea typeface="Segoe UI" panose="020B0502040204020203" pitchFamily="34" charset="0"/>
                <a:cs typeface="Segoe UI" panose="020B0502040204020203" pitchFamily="34" charset="0"/>
              </a:rPr>
              <a:t> (PTMSF)</a:t>
            </a:r>
          </a:p>
        </p:txBody>
      </p:sp>
      <p:sp>
        <p:nvSpPr>
          <p:cNvPr id="16" name="TextBox 15"/>
          <p:cNvSpPr txBox="1"/>
          <p:nvPr>
            <p:custDataLst>
              <p:tags r:id="rId10"/>
            </p:custDataLst>
          </p:nvPr>
        </p:nvSpPr>
        <p:spPr>
          <a:xfrm>
            <a:off x="6485281" y="3936269"/>
            <a:ext cx="2503171" cy="584775"/>
          </a:xfrm>
          <a:prstGeom prst="rect">
            <a:avLst/>
          </a:prstGeom>
          <a:noFill/>
        </p:spPr>
        <p:txBody>
          <a:bodyPr wrap="square" rtlCol="0">
            <a:spAutoFit/>
          </a:bodyPr>
          <a:lstStyle/>
          <a:p>
            <a:pPr marL="0" lvl="1" algn="ctr"/>
            <a:r>
              <a:rPr lang="fr-CA" sz="1600" b="1" dirty="0">
                <a:ea typeface="Segoe UI" panose="020B0502040204020203" pitchFamily="34" charset="0"/>
                <a:cs typeface="Segoe UI" panose="020B0502040204020203" pitchFamily="34" charset="0"/>
                <a:hlinkClick r:id="rId20"/>
              </a:rPr>
              <a:t>Catégorie de l'expérience canadienne </a:t>
            </a:r>
            <a:r>
              <a:rPr lang="fr-CA" sz="1600" b="1" dirty="0">
                <a:ea typeface="Segoe UI" panose="020B0502040204020203" pitchFamily="34" charset="0"/>
                <a:cs typeface="Segoe UI" panose="020B0502040204020203" pitchFamily="34" charset="0"/>
              </a:rPr>
              <a:t>(CEC)</a:t>
            </a:r>
          </a:p>
        </p:txBody>
      </p:sp>
      <p:sp>
        <p:nvSpPr>
          <p:cNvPr id="17" name="TextBox 16"/>
          <p:cNvSpPr txBox="1"/>
          <p:nvPr>
            <p:custDataLst>
              <p:tags r:id="rId11"/>
            </p:custDataLst>
          </p:nvPr>
        </p:nvSpPr>
        <p:spPr>
          <a:xfrm>
            <a:off x="9300916" y="4001278"/>
            <a:ext cx="2503171" cy="830997"/>
          </a:xfrm>
          <a:prstGeom prst="rect">
            <a:avLst/>
          </a:prstGeom>
          <a:noFill/>
        </p:spPr>
        <p:txBody>
          <a:bodyPr wrap="square" rtlCol="0">
            <a:spAutoFit/>
          </a:bodyPr>
          <a:lstStyle/>
          <a:p>
            <a:pPr marL="0" lvl="1" algn="ctr"/>
            <a:r>
              <a:rPr lang="fr-CA" sz="1600" b="1" dirty="0">
                <a:ea typeface="Segoe UI" panose="020B0502040204020203" pitchFamily="34" charset="0"/>
                <a:cs typeface="Segoe UI" panose="020B0502040204020203" pitchFamily="34" charset="0"/>
              </a:rPr>
              <a:t>Une partie du </a:t>
            </a:r>
            <a:r>
              <a:rPr lang="fr-CA" sz="1600" b="1" dirty="0">
                <a:ea typeface="Segoe UI" panose="020B0502040204020203" pitchFamily="34" charset="0"/>
                <a:cs typeface="Segoe UI" panose="020B0502040204020203" pitchFamily="34" charset="0"/>
                <a:hlinkClick r:id="rId21"/>
              </a:rPr>
              <a:t>Programme des candidats des provinces</a:t>
            </a:r>
            <a:r>
              <a:rPr lang="fr-CA" sz="1600" b="1" dirty="0">
                <a:ea typeface="Segoe UI" panose="020B0502040204020203" pitchFamily="34" charset="0"/>
                <a:cs typeface="Segoe UI" panose="020B0502040204020203" pitchFamily="34" charset="0"/>
              </a:rPr>
              <a:t> (PCP)</a:t>
            </a:r>
          </a:p>
        </p:txBody>
      </p:sp>
      <p:grpSp>
        <p:nvGrpSpPr>
          <p:cNvPr id="21" name="Group 20"/>
          <p:cNvGrpSpPr/>
          <p:nvPr>
            <p:custDataLst>
              <p:tags r:id="rId12"/>
            </p:custDataLst>
          </p:nvPr>
        </p:nvGrpSpPr>
        <p:grpSpPr>
          <a:xfrm>
            <a:off x="6933140" y="2332783"/>
            <a:ext cx="1587067" cy="1535443"/>
            <a:chOff x="6933140" y="2332780"/>
            <a:chExt cx="1587066" cy="1535443"/>
          </a:xfrm>
        </p:grpSpPr>
        <p:sp>
          <p:nvSpPr>
            <p:cNvPr id="8" name="Oval 7"/>
            <p:cNvSpPr/>
            <p:nvPr/>
          </p:nvSpPr>
          <p:spPr>
            <a:xfrm>
              <a:off x="6933140" y="2332780"/>
              <a:ext cx="1587066" cy="1535443"/>
            </a:xfrm>
            <a:prstGeom prst="ellipse">
              <a:avLst/>
            </a:prstGeom>
            <a:solidFill>
              <a:srgbClr val="A4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pic>
          <p:nvPicPr>
            <p:cNvPr id="18" name="Picture 17"/>
            <p:cNvPicPr>
              <a:picLocks noChangeAspect="1"/>
            </p:cNvPicPr>
            <p:nvPr/>
          </p:nvPicPr>
          <p:blipFill rotWithShape="1">
            <a:blip r:embed="rId22"/>
            <a:srcRect t="-1" r="2635" b="7292"/>
            <a:stretch/>
          </p:blipFill>
          <p:spPr>
            <a:xfrm>
              <a:off x="7141061" y="2759433"/>
              <a:ext cx="1191613" cy="692306"/>
            </a:xfrm>
            <a:prstGeom prst="rect">
              <a:avLst/>
            </a:prstGeom>
          </p:spPr>
        </p:pic>
      </p:grpSp>
      <p:pic>
        <p:nvPicPr>
          <p:cNvPr id="19" name="Picture 18"/>
          <p:cNvPicPr>
            <a:picLocks noChangeAspect="1"/>
          </p:cNvPicPr>
          <p:nvPr>
            <p:custDataLst>
              <p:tags r:id="rId13"/>
            </p:custDataLst>
          </p:nvPr>
        </p:nvPicPr>
        <p:blipFill>
          <a:blip r:embed="rId23"/>
          <a:stretch>
            <a:fillRect/>
          </a:stretch>
        </p:blipFill>
        <p:spPr>
          <a:xfrm>
            <a:off x="9615623" y="2280696"/>
            <a:ext cx="1800411" cy="1639613"/>
          </a:xfrm>
          <a:prstGeom prst="ellipse">
            <a:avLst/>
          </a:prstGeom>
        </p:spPr>
      </p:pic>
    </p:spTree>
    <p:extLst>
      <p:ext uri="{BB962C8B-B14F-4D97-AF65-F5344CB8AC3E}">
        <p14:creationId xmlns:p14="http://schemas.microsoft.com/office/powerpoint/2010/main" val="2738732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custDataLst>
              <p:tags r:id="rId1"/>
            </p:custDataLst>
          </p:nvPr>
        </p:nvPicPr>
        <p:blipFill rotWithShape="1">
          <a:blip r:embed="rId22"/>
          <a:srcRect l="62530" t="19486" r="1535" b="49223"/>
          <a:stretch/>
        </p:blipFill>
        <p:spPr>
          <a:xfrm>
            <a:off x="5317383" y="856936"/>
            <a:ext cx="1439018" cy="1343630"/>
          </a:xfrm>
          <a:prstGeom prst="ellipse">
            <a:avLst/>
          </a:prstGeom>
        </p:spPr>
      </p:pic>
      <p:sp>
        <p:nvSpPr>
          <p:cNvPr id="3" name="Rectangle 2"/>
          <p:cNvSpPr/>
          <p:nvPr>
            <p:custDataLst>
              <p:tags r:id="rId2"/>
            </p:custDataLst>
          </p:nvPr>
        </p:nvSpPr>
        <p:spPr>
          <a:xfrm>
            <a:off x="1127827" y="2319757"/>
            <a:ext cx="2598357" cy="49244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fr-CA" sz="1600" b="1" dirty="0">
                <a:solidFill>
                  <a:srgbClr val="811A92"/>
                </a:solidFill>
              </a:rPr>
              <a:t>Programme des travailleurs qualifiés (fédéral) (PTQF)</a:t>
            </a:r>
          </a:p>
        </p:txBody>
      </p:sp>
      <p:sp>
        <p:nvSpPr>
          <p:cNvPr id="9" name="TextBox 8"/>
          <p:cNvSpPr txBox="1"/>
          <p:nvPr>
            <p:custDataLst>
              <p:tags r:id="rId3"/>
            </p:custDataLst>
          </p:nvPr>
        </p:nvSpPr>
        <p:spPr>
          <a:xfrm>
            <a:off x="887567" y="2834833"/>
            <a:ext cx="3116887" cy="1169551"/>
          </a:xfrm>
          <a:prstGeom prst="rect">
            <a:avLst/>
          </a:prstGeom>
          <a:noFill/>
        </p:spPr>
        <p:txBody>
          <a:bodyPr wrap="square" rtlCol="0">
            <a:spAutoFit/>
          </a:bodyPr>
          <a:lstStyle/>
          <a:p>
            <a:pPr marL="171446" indent="-171446">
              <a:buFont typeface="Arial" panose="020B0604020202020204" pitchFamily="34" charset="0"/>
              <a:buChar char="•"/>
              <a:defRPr/>
            </a:pPr>
            <a:r>
              <a:rPr lang="fr-CA" sz="1400" dirty="0">
                <a:ea typeface="Segoe UI" panose="020B0502040204020203" pitchFamily="34" charset="0"/>
                <a:cs typeface="Segoe UI" panose="020B0502040204020203" pitchFamily="34" charset="0"/>
              </a:rPr>
              <a:t>Au moins </a:t>
            </a:r>
            <a:r>
              <a:rPr lang="fr-CA" sz="1400" b="1" dirty="0">
                <a:ea typeface="Segoe UI" panose="020B0502040204020203" pitchFamily="34" charset="0"/>
                <a:cs typeface="Segoe UI" panose="020B0502040204020203" pitchFamily="34" charset="0"/>
              </a:rPr>
              <a:t>1 an d’expérience de travail continue au Canada </a:t>
            </a:r>
            <a:r>
              <a:rPr lang="fr-CA" sz="1400" dirty="0">
                <a:ea typeface="Segoe UI" panose="020B0502040204020203" pitchFamily="34" charset="0"/>
                <a:cs typeface="Segoe UI" panose="020B0502040204020203" pitchFamily="34" charset="0"/>
              </a:rPr>
              <a:t>ou à l’étranger (niveaux 0, A ou B de la CNP) au cours des </a:t>
            </a:r>
            <a:r>
              <a:rPr lang="fr-CA" sz="1400" b="1" dirty="0">
                <a:ea typeface="Segoe UI" panose="020B0502040204020203" pitchFamily="34" charset="0"/>
                <a:cs typeface="Segoe UI" panose="020B0502040204020203" pitchFamily="34" charset="0"/>
              </a:rPr>
              <a:t>10 dernières années. </a:t>
            </a:r>
            <a:r>
              <a:rPr lang="fr-CA" sz="1400" b="1" dirty="0">
                <a:solidFill>
                  <a:srgbClr val="FF0000"/>
                </a:solidFill>
                <a:ea typeface="Segoe UI" panose="020B0502040204020203" pitchFamily="34" charset="0"/>
                <a:cs typeface="Segoe UI" panose="020B0502040204020203" pitchFamily="34" charset="0"/>
              </a:rPr>
              <a:t>Expérience acquise durant les études compte.</a:t>
            </a:r>
            <a:endParaRPr lang="fr-CA" sz="1400" b="1" dirty="0">
              <a:cs typeface="Segoe UI" panose="020B0502040204020203" pitchFamily="34" charset="0"/>
            </a:endParaRPr>
          </a:p>
        </p:txBody>
      </p:sp>
      <p:sp>
        <p:nvSpPr>
          <p:cNvPr id="11" name="TextBox 10"/>
          <p:cNvSpPr txBox="1"/>
          <p:nvPr>
            <p:custDataLst>
              <p:tags r:id="rId4"/>
            </p:custDataLst>
          </p:nvPr>
        </p:nvSpPr>
        <p:spPr>
          <a:xfrm>
            <a:off x="893866" y="5409574"/>
            <a:ext cx="2803850" cy="523220"/>
          </a:xfrm>
          <a:prstGeom prst="rect">
            <a:avLst/>
          </a:prstGeom>
          <a:noFill/>
        </p:spPr>
        <p:txBody>
          <a:bodyPr wrap="square" rtlCol="0">
            <a:spAutoFit/>
          </a:bodyPr>
          <a:lstStyle>
            <a:defPPr>
              <a:defRPr lang="en-US"/>
            </a:defPPr>
            <a:lvl1pPr marL="171450" lvl="0" indent="-171450">
              <a:buFont typeface="Arial" panose="020B0604020202020204" pitchFamily="34" charset="0"/>
              <a:buChar char="•"/>
              <a:defRPr sz="1200">
                <a:ea typeface="Segoe UI" panose="020B0502040204020203" pitchFamily="34" charset="0"/>
                <a:cs typeface="Segoe UI" panose="020B0502040204020203" pitchFamily="34" charset="0"/>
              </a:defRPr>
            </a:lvl1pPr>
          </a:lstStyle>
          <a:p>
            <a:r>
              <a:rPr lang="fr-CA" sz="1400" dirty="0"/>
              <a:t>Niveau</a:t>
            </a:r>
            <a:r>
              <a:rPr lang="fr-CA" sz="1400" b="1" dirty="0"/>
              <a:t> NCLC 7 </a:t>
            </a:r>
            <a:r>
              <a:rPr lang="fr-CA" sz="1400" dirty="0"/>
              <a:t>pour les quatre compétences</a:t>
            </a:r>
          </a:p>
        </p:txBody>
      </p:sp>
      <p:sp>
        <p:nvSpPr>
          <p:cNvPr id="12" name="TextBox 11"/>
          <p:cNvSpPr txBox="1"/>
          <p:nvPr>
            <p:custDataLst>
              <p:tags r:id="rId5"/>
            </p:custDataLst>
          </p:nvPr>
        </p:nvSpPr>
        <p:spPr>
          <a:xfrm>
            <a:off x="893866" y="3986122"/>
            <a:ext cx="3014652" cy="954107"/>
          </a:xfrm>
          <a:prstGeom prst="rect">
            <a:avLst/>
          </a:prstGeom>
          <a:noFill/>
        </p:spPr>
        <p:txBody>
          <a:bodyPr wrap="square" rtlCol="0">
            <a:spAutoFit/>
          </a:bodyPr>
          <a:lstStyle>
            <a:defPPr>
              <a:defRPr lang="en-US"/>
            </a:defPPr>
            <a:lvl1pPr marL="171450" lvl="0" indent="-171450">
              <a:buFont typeface="Arial" panose="020B0604020202020204" pitchFamily="34" charset="0"/>
              <a:buChar char="•"/>
              <a:defRPr sz="1200">
                <a:ea typeface="Segoe UI" panose="020B0502040204020203" pitchFamily="34" charset="0"/>
                <a:cs typeface="Segoe UI" panose="020B0502040204020203" pitchFamily="34" charset="0"/>
              </a:defRPr>
            </a:lvl1pPr>
          </a:lstStyle>
          <a:p>
            <a:r>
              <a:rPr lang="fr-CA" sz="1400" dirty="0"/>
              <a:t>Certificat, diplôme ou grade d’études secondaires ou postsecondaires au Canada ou l’équivalent étranger</a:t>
            </a:r>
          </a:p>
        </p:txBody>
      </p:sp>
      <p:sp>
        <p:nvSpPr>
          <p:cNvPr id="13" name="TextBox 12"/>
          <p:cNvSpPr txBox="1"/>
          <p:nvPr>
            <p:custDataLst>
              <p:tags r:id="rId6"/>
            </p:custDataLst>
          </p:nvPr>
        </p:nvSpPr>
        <p:spPr>
          <a:xfrm>
            <a:off x="892433" y="4894063"/>
            <a:ext cx="3005451" cy="523220"/>
          </a:xfrm>
          <a:prstGeom prst="rect">
            <a:avLst/>
          </a:prstGeom>
          <a:noFill/>
        </p:spPr>
        <p:txBody>
          <a:bodyPr wrap="square" rtlCol="0">
            <a:spAutoFit/>
          </a:bodyPr>
          <a:lstStyle>
            <a:defPPr>
              <a:defRPr lang="en-US"/>
            </a:defPPr>
            <a:lvl1pPr marL="171450" lvl="0" indent="-171450">
              <a:buFont typeface="Arial" panose="020B0604020202020204" pitchFamily="34" charset="0"/>
              <a:buChar char="•"/>
              <a:defRPr sz="1200">
                <a:ea typeface="Segoe UI" panose="020B0502040204020203" pitchFamily="34" charset="0"/>
                <a:cs typeface="Segoe UI" panose="020B0502040204020203" pitchFamily="34" charset="0"/>
              </a:defRPr>
            </a:lvl1pPr>
          </a:lstStyle>
          <a:p>
            <a:r>
              <a:rPr lang="fr-CA" sz="1400" dirty="0"/>
              <a:t>Une note d’au moins 67 sur 100 sur la grille des points du Programme</a:t>
            </a:r>
          </a:p>
        </p:txBody>
      </p:sp>
      <p:sp>
        <p:nvSpPr>
          <p:cNvPr id="20" name="TextBox 19"/>
          <p:cNvSpPr txBox="1"/>
          <p:nvPr>
            <p:custDataLst>
              <p:tags r:id="rId7"/>
            </p:custDataLst>
          </p:nvPr>
        </p:nvSpPr>
        <p:spPr>
          <a:xfrm>
            <a:off x="4593742" y="2852271"/>
            <a:ext cx="3405700" cy="1600438"/>
          </a:xfrm>
          <a:prstGeom prst="rect">
            <a:avLst/>
          </a:prstGeom>
          <a:noFill/>
        </p:spPr>
        <p:txBody>
          <a:bodyPr wrap="square" rtlCol="0">
            <a:spAutoFit/>
          </a:bodyPr>
          <a:lstStyle>
            <a:defPPr>
              <a:defRPr lang="en-US"/>
            </a:defPPr>
            <a:lvl1pPr marL="171450" lvl="0" indent="-171450">
              <a:buFont typeface="Arial" panose="020B0604020202020204" pitchFamily="34" charset="0"/>
              <a:buChar char="•"/>
              <a:defRPr sz="1200">
                <a:ea typeface="Segoe UI" panose="020B0502040204020203" pitchFamily="34" charset="0"/>
                <a:cs typeface="Segoe UI" panose="020B0502040204020203" pitchFamily="34" charset="0"/>
              </a:defRPr>
            </a:lvl1pPr>
          </a:lstStyle>
          <a:p>
            <a:r>
              <a:rPr lang="fr-CA" sz="1400" dirty="0"/>
              <a:t>Au moins </a:t>
            </a:r>
            <a:r>
              <a:rPr lang="fr-CA" sz="1400" b="1" dirty="0"/>
              <a:t>24 mois </a:t>
            </a:r>
            <a:r>
              <a:rPr lang="fr-CA" sz="1400" dirty="0"/>
              <a:t>d’expérience de travail au Canada ou à l’étranger (niveau B de la CNP) dans un métier spécialisé admissible au cours des </a:t>
            </a:r>
            <a:r>
              <a:rPr lang="fr-CA" sz="1400" b="1" dirty="0"/>
              <a:t>5 dernières années. </a:t>
            </a:r>
            <a:r>
              <a:rPr lang="fr-CA" sz="1400" b="1" dirty="0">
                <a:solidFill>
                  <a:srgbClr val="FF0000"/>
                </a:solidFill>
              </a:rPr>
              <a:t>Expérience acquise durant les études compte.</a:t>
            </a:r>
            <a:endParaRPr lang="fr-CA" sz="1400" b="1" dirty="0"/>
          </a:p>
          <a:p>
            <a:endParaRPr lang="fr-CA" sz="1400" b="1" dirty="0"/>
          </a:p>
        </p:txBody>
      </p:sp>
      <p:sp>
        <p:nvSpPr>
          <p:cNvPr id="21" name="TextBox 20"/>
          <p:cNvSpPr txBox="1"/>
          <p:nvPr>
            <p:custDataLst>
              <p:tags r:id="rId8"/>
            </p:custDataLst>
          </p:nvPr>
        </p:nvSpPr>
        <p:spPr>
          <a:xfrm>
            <a:off x="4665068" y="5982281"/>
            <a:ext cx="3382397" cy="738664"/>
          </a:xfrm>
          <a:prstGeom prst="rect">
            <a:avLst/>
          </a:prstGeom>
          <a:noFill/>
        </p:spPr>
        <p:txBody>
          <a:bodyPr wrap="square" rtlCol="0">
            <a:spAutoFit/>
          </a:bodyPr>
          <a:lstStyle>
            <a:defPPr>
              <a:defRPr lang="en-US"/>
            </a:defPPr>
            <a:lvl1pPr marL="171450" lvl="0" indent="-171450">
              <a:buFont typeface="Arial" panose="020B0604020202020204" pitchFamily="34" charset="0"/>
              <a:buChar char="•"/>
              <a:defRPr sz="1200">
                <a:ea typeface="Segoe UI" panose="020B0502040204020203" pitchFamily="34" charset="0"/>
                <a:cs typeface="Segoe UI" panose="020B0502040204020203" pitchFamily="34" charset="0"/>
              </a:defRPr>
            </a:lvl1pPr>
          </a:lstStyle>
          <a:p>
            <a:r>
              <a:rPr lang="fr-CA" sz="1400" dirty="0"/>
              <a:t>Satisfaire aux exigences de l’emploi établies par la CNP (sauf en ce qui a trait à la certification)</a:t>
            </a:r>
          </a:p>
        </p:txBody>
      </p:sp>
      <p:sp>
        <p:nvSpPr>
          <p:cNvPr id="22" name="TextBox 21"/>
          <p:cNvSpPr txBox="1"/>
          <p:nvPr>
            <p:custDataLst>
              <p:tags r:id="rId9"/>
            </p:custDataLst>
          </p:nvPr>
        </p:nvSpPr>
        <p:spPr>
          <a:xfrm>
            <a:off x="4593742" y="5028174"/>
            <a:ext cx="3378051" cy="954107"/>
          </a:xfrm>
          <a:prstGeom prst="rect">
            <a:avLst/>
          </a:prstGeom>
          <a:noFill/>
        </p:spPr>
        <p:txBody>
          <a:bodyPr wrap="square" rtlCol="0">
            <a:spAutoFit/>
          </a:bodyPr>
          <a:lstStyle>
            <a:defPPr>
              <a:defRPr lang="en-US"/>
            </a:defPPr>
            <a:lvl1pPr marL="171450" lvl="0" indent="-171450">
              <a:buFont typeface="Arial" panose="020B0604020202020204" pitchFamily="34" charset="0"/>
              <a:buChar char="•"/>
              <a:defRPr sz="1200">
                <a:ea typeface="Segoe UI" panose="020B0502040204020203" pitchFamily="34" charset="0"/>
                <a:cs typeface="Segoe UI" panose="020B0502040204020203" pitchFamily="34" charset="0"/>
              </a:defRPr>
            </a:lvl1pPr>
          </a:lstStyle>
          <a:p>
            <a:r>
              <a:rPr lang="fr-CA" sz="1400" dirty="0"/>
              <a:t>Niveau</a:t>
            </a:r>
            <a:r>
              <a:rPr lang="fr-CA" sz="1400" b="1" dirty="0"/>
              <a:t> NCLC 5 </a:t>
            </a:r>
            <a:r>
              <a:rPr lang="fr-CA" sz="1400" dirty="0"/>
              <a:t>pour la communication et la compréhension de l’oral; niveau </a:t>
            </a:r>
            <a:r>
              <a:rPr lang="fr-CA" sz="1400" b="1" dirty="0"/>
              <a:t>NCLC 4 </a:t>
            </a:r>
            <a:r>
              <a:rPr lang="fr-CA" sz="1400" dirty="0"/>
              <a:t>pour la communication par écrit et la lecture</a:t>
            </a:r>
          </a:p>
        </p:txBody>
      </p:sp>
      <p:sp>
        <p:nvSpPr>
          <p:cNvPr id="23" name="TextBox 22"/>
          <p:cNvSpPr txBox="1"/>
          <p:nvPr>
            <p:custDataLst>
              <p:tags r:id="rId10"/>
            </p:custDataLst>
          </p:nvPr>
        </p:nvSpPr>
        <p:spPr>
          <a:xfrm>
            <a:off x="4601050" y="4165820"/>
            <a:ext cx="3391085" cy="954107"/>
          </a:xfrm>
          <a:prstGeom prst="rect">
            <a:avLst/>
          </a:prstGeom>
          <a:noFill/>
        </p:spPr>
        <p:txBody>
          <a:bodyPr wrap="square" rtlCol="0">
            <a:spAutoFit/>
          </a:bodyPr>
          <a:lstStyle>
            <a:defPPr>
              <a:defRPr lang="en-US"/>
            </a:defPPr>
            <a:lvl1pPr marL="171450" lvl="0" indent="-171450">
              <a:buFont typeface="Arial" panose="020B0604020202020204" pitchFamily="34" charset="0"/>
              <a:buChar char="•"/>
              <a:defRPr sz="1200">
                <a:ea typeface="Segoe UI" panose="020B0502040204020203" pitchFamily="34" charset="0"/>
                <a:cs typeface="Segoe UI" panose="020B0502040204020203" pitchFamily="34" charset="0"/>
              </a:defRPr>
            </a:lvl1pPr>
          </a:lstStyle>
          <a:p>
            <a:r>
              <a:rPr lang="fr-CA" sz="1400" dirty="0"/>
              <a:t>Offre d’emploi valide pour un métier spécialisé pour au moins 1 an ou certificat de qualification délivré par les autorités fédérales</a:t>
            </a:r>
          </a:p>
        </p:txBody>
      </p:sp>
      <p:sp>
        <p:nvSpPr>
          <p:cNvPr id="32" name="TextBox 31"/>
          <p:cNvSpPr txBox="1"/>
          <p:nvPr>
            <p:custDataLst>
              <p:tags r:id="rId11"/>
            </p:custDataLst>
          </p:nvPr>
        </p:nvSpPr>
        <p:spPr>
          <a:xfrm>
            <a:off x="8700167" y="2825015"/>
            <a:ext cx="2812020" cy="1600438"/>
          </a:xfrm>
          <a:prstGeom prst="rect">
            <a:avLst/>
          </a:prstGeom>
          <a:noFill/>
        </p:spPr>
        <p:txBody>
          <a:bodyPr wrap="square" rtlCol="0">
            <a:spAutoFit/>
          </a:bodyPr>
          <a:lstStyle>
            <a:defPPr>
              <a:defRPr lang="en-US"/>
            </a:defPPr>
            <a:lvl1pPr marL="171450" lvl="0" indent="-171450">
              <a:buFont typeface="Arial" panose="020B0604020202020204" pitchFamily="34" charset="0"/>
              <a:buChar char="•"/>
              <a:defRPr sz="1200">
                <a:ea typeface="Segoe UI" panose="020B0502040204020203" pitchFamily="34" charset="0"/>
                <a:cs typeface="Segoe UI" panose="020B0502040204020203" pitchFamily="34" charset="0"/>
              </a:defRPr>
            </a:lvl1pPr>
          </a:lstStyle>
          <a:p>
            <a:r>
              <a:rPr lang="fr-CA" sz="1400" dirty="0"/>
              <a:t>Au moins </a:t>
            </a:r>
            <a:r>
              <a:rPr lang="fr-CA" sz="1400" b="1" dirty="0"/>
              <a:t>12 mois </a:t>
            </a:r>
            <a:r>
              <a:rPr lang="fr-CA" sz="1400" dirty="0"/>
              <a:t>d’expérience de travail qualifié au Canada (niveaux 0, A ou B de la CNP) au cours des </a:t>
            </a:r>
            <a:r>
              <a:rPr lang="fr-CA" sz="1400" b="1" dirty="0"/>
              <a:t>3 dernières années. </a:t>
            </a:r>
            <a:r>
              <a:rPr lang="fr-CA" sz="1400" b="1" dirty="0">
                <a:solidFill>
                  <a:srgbClr val="FF0000"/>
                </a:solidFill>
              </a:rPr>
              <a:t>Expérience acquise durant les études ne compte pas incluant le travail autonome. </a:t>
            </a:r>
            <a:endParaRPr lang="fr-CA" sz="1400" b="1" dirty="0"/>
          </a:p>
        </p:txBody>
      </p:sp>
      <p:sp>
        <p:nvSpPr>
          <p:cNvPr id="33" name="TextBox 32"/>
          <p:cNvSpPr txBox="1"/>
          <p:nvPr>
            <p:custDataLst>
              <p:tags r:id="rId12"/>
            </p:custDataLst>
          </p:nvPr>
        </p:nvSpPr>
        <p:spPr>
          <a:xfrm>
            <a:off x="8700167" y="4314981"/>
            <a:ext cx="2997999" cy="738664"/>
          </a:xfrm>
          <a:prstGeom prst="rect">
            <a:avLst/>
          </a:prstGeom>
          <a:noFill/>
        </p:spPr>
        <p:txBody>
          <a:bodyPr wrap="square" rtlCol="0">
            <a:spAutoFit/>
          </a:bodyPr>
          <a:lstStyle>
            <a:defPPr>
              <a:defRPr lang="en-US"/>
            </a:defPPr>
            <a:lvl1pPr marL="171450" lvl="0" indent="-171450">
              <a:buFont typeface="Arial" panose="020B0604020202020204" pitchFamily="34" charset="0"/>
              <a:buChar char="•"/>
              <a:defRPr sz="1200">
                <a:ea typeface="Segoe UI" panose="020B0502040204020203" pitchFamily="34" charset="0"/>
                <a:cs typeface="Segoe UI" panose="020B0502040204020203" pitchFamily="34" charset="0"/>
              </a:defRPr>
            </a:lvl1pPr>
          </a:lstStyle>
          <a:p>
            <a:r>
              <a:rPr lang="fr-CA" sz="1400" dirty="0"/>
              <a:t>Emplois de niveau 0 ou A de la CNP : niveau </a:t>
            </a:r>
            <a:r>
              <a:rPr lang="fr-CA" sz="1400" b="1" dirty="0"/>
              <a:t>NCLC 7 </a:t>
            </a:r>
            <a:r>
              <a:rPr lang="fr-CA" sz="1400" dirty="0"/>
              <a:t>pour les 4 compétences</a:t>
            </a:r>
          </a:p>
        </p:txBody>
      </p:sp>
      <p:sp>
        <p:nvSpPr>
          <p:cNvPr id="34" name="TextBox 33"/>
          <p:cNvSpPr txBox="1"/>
          <p:nvPr>
            <p:custDataLst>
              <p:tags r:id="rId13"/>
            </p:custDataLst>
          </p:nvPr>
        </p:nvSpPr>
        <p:spPr>
          <a:xfrm>
            <a:off x="8728649" y="4932520"/>
            <a:ext cx="2808635" cy="738664"/>
          </a:xfrm>
          <a:prstGeom prst="rect">
            <a:avLst/>
          </a:prstGeom>
          <a:noFill/>
        </p:spPr>
        <p:txBody>
          <a:bodyPr wrap="square" rtlCol="0">
            <a:spAutoFit/>
          </a:bodyPr>
          <a:lstStyle>
            <a:defPPr>
              <a:defRPr lang="en-US"/>
            </a:defPPr>
            <a:lvl1pPr marL="171450" lvl="0" indent="-171450">
              <a:buFont typeface="Arial" panose="020B0604020202020204" pitchFamily="34" charset="0"/>
              <a:buChar char="•"/>
              <a:defRPr sz="1200">
                <a:ea typeface="Segoe UI" panose="020B0502040204020203" pitchFamily="34" charset="0"/>
                <a:cs typeface="Segoe UI" panose="020B0502040204020203" pitchFamily="34" charset="0"/>
              </a:defRPr>
            </a:lvl1pPr>
          </a:lstStyle>
          <a:p>
            <a:r>
              <a:rPr lang="fr-CA" sz="1400" dirty="0"/>
              <a:t>Emplois de niveau B de la CNP : niveau </a:t>
            </a:r>
            <a:r>
              <a:rPr lang="fr-CA" sz="1400" b="1" dirty="0"/>
              <a:t>NCLC 5 </a:t>
            </a:r>
            <a:r>
              <a:rPr lang="fr-CA" sz="1400" dirty="0"/>
              <a:t>pour les 4 compétences</a:t>
            </a:r>
          </a:p>
        </p:txBody>
      </p:sp>
      <p:sp>
        <p:nvSpPr>
          <p:cNvPr id="40" name="Title 1"/>
          <p:cNvSpPr txBox="1">
            <a:spLocks/>
          </p:cNvSpPr>
          <p:nvPr>
            <p:custDataLst>
              <p:tags r:id="rId14"/>
            </p:custDataLst>
          </p:nvPr>
        </p:nvSpPr>
        <p:spPr>
          <a:xfrm>
            <a:off x="1459946" y="274357"/>
            <a:ext cx="9322163" cy="5825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b="1" dirty="0">
                <a:solidFill>
                  <a:srgbClr val="005A9B"/>
                </a:solidFill>
                <a:latin typeface="+mn-lt"/>
                <a:ea typeface="Arial Unicode MS" panose="020B0604020202020204" pitchFamily="34" charset="-128"/>
                <a:cs typeface="Segoe UI" panose="020B0502040204020203" pitchFamily="34" charset="0"/>
              </a:rPr>
              <a:t>Critères minimaux d’admissibilité à Entrée express</a:t>
            </a:r>
            <a:endParaRPr lang="fr-CA" sz="3200" dirty="0">
              <a:solidFill>
                <a:srgbClr val="005A9B"/>
              </a:solidFill>
              <a:latin typeface="+mn-lt"/>
            </a:endParaRPr>
          </a:p>
        </p:txBody>
      </p:sp>
      <p:sp>
        <p:nvSpPr>
          <p:cNvPr id="31" name="Rectangle 30"/>
          <p:cNvSpPr/>
          <p:nvPr>
            <p:custDataLst>
              <p:tags r:id="rId15"/>
            </p:custDataLst>
          </p:nvPr>
        </p:nvSpPr>
        <p:spPr>
          <a:xfrm>
            <a:off x="4646107" y="2308860"/>
            <a:ext cx="3288620" cy="49244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fr-CA" sz="1600" b="1" dirty="0">
                <a:solidFill>
                  <a:srgbClr val="811A92"/>
                </a:solidFill>
              </a:rPr>
              <a:t>Programme des travailleurs de métiers spécialisés (fédéral) (PTMSF)</a:t>
            </a:r>
          </a:p>
        </p:txBody>
      </p:sp>
      <p:sp>
        <p:nvSpPr>
          <p:cNvPr id="39" name="Rectangle 38"/>
          <p:cNvSpPr/>
          <p:nvPr>
            <p:custDataLst>
              <p:tags r:id="rId16"/>
            </p:custDataLst>
          </p:nvPr>
        </p:nvSpPr>
        <p:spPr>
          <a:xfrm>
            <a:off x="8904653" y="2273711"/>
            <a:ext cx="2226351" cy="492443"/>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spAutoFit/>
          </a:bodyPr>
          <a:lstStyle/>
          <a:p>
            <a:pPr algn="ctr"/>
            <a:r>
              <a:rPr lang="fr-CA" sz="1600" b="1" dirty="0">
                <a:solidFill>
                  <a:srgbClr val="811A92"/>
                </a:solidFill>
              </a:rPr>
              <a:t>Catégorie de l’expérience canadienne (CEC)</a:t>
            </a:r>
          </a:p>
        </p:txBody>
      </p:sp>
      <p:pic>
        <p:nvPicPr>
          <p:cNvPr id="17" name="Picture 16"/>
          <p:cNvPicPr/>
          <p:nvPr>
            <p:custDataLst>
              <p:tags r:id="rId17"/>
            </p:custDataLst>
          </p:nvPr>
        </p:nvPicPr>
        <p:blipFill rotWithShape="1">
          <a:blip r:embed="rId23">
            <a:extLst>
              <a:ext uri="{28A0092B-C50C-407E-A947-70E740481C1C}">
                <a14:useLocalDpi xmlns:a14="http://schemas.microsoft.com/office/drawing/2010/main" val="0"/>
              </a:ext>
            </a:extLst>
          </a:blip>
          <a:srcRect l="45080" t="2359" r="38788" b="85172"/>
          <a:stretch/>
        </p:blipFill>
        <p:spPr>
          <a:xfrm>
            <a:off x="1643279" y="969106"/>
            <a:ext cx="1252321" cy="1166582"/>
          </a:xfrm>
          <a:prstGeom prst="ellipse">
            <a:avLst/>
          </a:prstGeom>
        </p:spPr>
      </p:pic>
      <p:grpSp>
        <p:nvGrpSpPr>
          <p:cNvPr id="19" name="Group 18"/>
          <p:cNvGrpSpPr/>
          <p:nvPr>
            <p:custDataLst>
              <p:tags r:id="rId18"/>
            </p:custDataLst>
          </p:nvPr>
        </p:nvGrpSpPr>
        <p:grpSpPr>
          <a:xfrm>
            <a:off x="9218027" y="969106"/>
            <a:ext cx="1337438" cy="1210077"/>
            <a:chOff x="6933140" y="2332780"/>
            <a:chExt cx="1587066" cy="1535443"/>
          </a:xfrm>
        </p:grpSpPr>
        <p:sp>
          <p:nvSpPr>
            <p:cNvPr id="24" name="Oval 23"/>
            <p:cNvSpPr/>
            <p:nvPr/>
          </p:nvSpPr>
          <p:spPr>
            <a:xfrm>
              <a:off x="6933140" y="2332780"/>
              <a:ext cx="1587066" cy="1535443"/>
            </a:xfrm>
            <a:prstGeom prst="ellipse">
              <a:avLst/>
            </a:prstGeom>
            <a:solidFill>
              <a:srgbClr val="A4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400" dirty="0"/>
            </a:p>
          </p:txBody>
        </p:sp>
        <p:pic>
          <p:nvPicPr>
            <p:cNvPr id="25" name="Picture 24"/>
            <p:cNvPicPr>
              <a:picLocks noChangeAspect="1"/>
            </p:cNvPicPr>
            <p:nvPr/>
          </p:nvPicPr>
          <p:blipFill rotWithShape="1">
            <a:blip r:embed="rId24"/>
            <a:srcRect t="-1" r="2635" b="7292"/>
            <a:stretch/>
          </p:blipFill>
          <p:spPr>
            <a:xfrm>
              <a:off x="7141061" y="2759433"/>
              <a:ext cx="1191613" cy="692306"/>
            </a:xfrm>
            <a:prstGeom prst="rect">
              <a:avLst/>
            </a:prstGeom>
          </p:spPr>
        </p:pic>
      </p:grpSp>
      <p:sp>
        <p:nvSpPr>
          <p:cNvPr id="27" name="Rounded Rectangle 1"/>
          <p:cNvSpPr/>
          <p:nvPr>
            <p:custDataLst>
              <p:tags r:id="rId19"/>
            </p:custDataLst>
          </p:nvPr>
        </p:nvSpPr>
        <p:spPr>
          <a:xfrm>
            <a:off x="8078879" y="5710336"/>
            <a:ext cx="3877898" cy="968136"/>
          </a:xfrm>
          <a:prstGeom prst="roundRect">
            <a:avLst/>
          </a:prstGeom>
          <a:noFill/>
          <a:ln w="38100">
            <a:solidFill>
              <a:srgbClr val="E9C80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173033" lvl="1"/>
            <a:r>
              <a:rPr lang="fr-CA" sz="1400" b="1" dirty="0">
                <a:solidFill>
                  <a:srgbClr val="005A9B"/>
                </a:solidFill>
                <a:cs typeface="Segoe UI" panose="020B0502040204020203" pitchFamily="34" charset="0"/>
              </a:rPr>
              <a:t>Temps plein : </a:t>
            </a:r>
            <a:r>
              <a:rPr lang="fr-CA" sz="1400" dirty="0">
                <a:solidFill>
                  <a:schemeClr val="tx1"/>
                </a:solidFill>
                <a:cs typeface="Segoe UI" panose="020B0502040204020203" pitchFamily="34" charset="0"/>
              </a:rPr>
              <a:t>30 heures/semaine pendant 12 mois (1 560 heures) OU</a:t>
            </a:r>
          </a:p>
          <a:p>
            <a:pPr marL="173033" lvl="1"/>
            <a:r>
              <a:rPr lang="fr-CA" sz="1400" b="1" dirty="0">
                <a:solidFill>
                  <a:srgbClr val="005A9B"/>
                </a:solidFill>
                <a:cs typeface="Segoe UI" panose="020B0502040204020203" pitchFamily="34" charset="0"/>
              </a:rPr>
              <a:t>Temps partiel : </a:t>
            </a:r>
            <a:r>
              <a:rPr lang="fr-CA" sz="1400" dirty="0">
                <a:solidFill>
                  <a:schemeClr val="tx1"/>
                </a:solidFill>
                <a:cs typeface="Segoe UI" panose="020B0502040204020203" pitchFamily="34" charset="0"/>
              </a:rPr>
              <a:t>15 heures/semaine pendant 24 mois (1 560 heures)</a:t>
            </a:r>
          </a:p>
        </p:txBody>
      </p:sp>
    </p:spTree>
    <p:extLst>
      <p:ext uri="{BB962C8B-B14F-4D97-AF65-F5344CB8AC3E}">
        <p14:creationId xmlns:p14="http://schemas.microsoft.com/office/powerpoint/2010/main" val="3202922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custDataLst>
              <p:tags r:id="rId1"/>
            </p:custDataLst>
          </p:nvPr>
        </p:nvSpPr>
        <p:spPr>
          <a:xfrm>
            <a:off x="1428990" y="261697"/>
            <a:ext cx="8972754" cy="6517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b="1" dirty="0">
                <a:solidFill>
                  <a:srgbClr val="005A9B"/>
                </a:solidFill>
                <a:latin typeface="+mn-lt"/>
                <a:ea typeface="Arial Unicode MS" panose="020B0604020202020204" pitchFamily="34" charset="-128"/>
                <a:cs typeface="Segoe UI" panose="020B0502040204020203" pitchFamily="34" charset="0"/>
              </a:rPr>
              <a:t>Entrée express est un processus graduel</a:t>
            </a:r>
            <a:endParaRPr lang="fr-CA" sz="3200" dirty="0">
              <a:solidFill>
                <a:srgbClr val="005A9B"/>
              </a:solidFill>
              <a:latin typeface="+mn-lt"/>
            </a:endParaRPr>
          </a:p>
        </p:txBody>
      </p:sp>
      <p:grpSp>
        <p:nvGrpSpPr>
          <p:cNvPr id="4" name="Group 3"/>
          <p:cNvGrpSpPr/>
          <p:nvPr>
            <p:custDataLst>
              <p:tags r:id="rId2"/>
            </p:custDataLst>
          </p:nvPr>
        </p:nvGrpSpPr>
        <p:grpSpPr>
          <a:xfrm>
            <a:off x="1428989" y="1659298"/>
            <a:ext cx="2798620" cy="2015719"/>
            <a:chOff x="699149" y="2217201"/>
            <a:chExt cx="4634703" cy="3314140"/>
          </a:xfrm>
        </p:grpSpPr>
        <p:grpSp>
          <p:nvGrpSpPr>
            <p:cNvPr id="5" name="Group 4"/>
            <p:cNvGrpSpPr/>
            <p:nvPr/>
          </p:nvGrpSpPr>
          <p:grpSpPr>
            <a:xfrm>
              <a:off x="699149" y="2217201"/>
              <a:ext cx="4634703" cy="3314140"/>
              <a:chOff x="851699" y="2318060"/>
              <a:chExt cx="4634702" cy="3314140"/>
            </a:xfrm>
          </p:grpSpPr>
          <p:sp>
            <p:nvSpPr>
              <p:cNvPr id="18" name="Rectangle 17"/>
              <p:cNvSpPr/>
              <p:nvPr/>
            </p:nvSpPr>
            <p:spPr>
              <a:xfrm>
                <a:off x="1351992" y="3366481"/>
                <a:ext cx="3474506" cy="1235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1699" y="2318060"/>
                <a:ext cx="4634702" cy="3314140"/>
              </a:xfrm>
              <a:prstGeom prst="rect">
                <a:avLst/>
              </a:prstGeom>
            </p:spPr>
          </p:pic>
          <p:sp>
            <p:nvSpPr>
              <p:cNvPr id="20" name="Rectangle 19"/>
              <p:cNvSpPr/>
              <p:nvPr/>
            </p:nvSpPr>
            <p:spPr>
              <a:xfrm>
                <a:off x="1497198" y="3013166"/>
                <a:ext cx="3388077" cy="1672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pic>
            <p:nvPicPr>
              <p:cNvPr id="21" name="Picture 4" descr="Image"/>
              <p:cNvPicPr>
                <a:picLocks noChangeAspect="1" noChangeArrowheads="1"/>
              </p:cNvPicPr>
              <p:nvPr/>
            </p:nvPicPr>
            <p:blipFill rotWithShape="1">
              <a:blip r:embed="rId15">
                <a:extLst>
                  <a:ext uri="{28A0092B-C50C-407E-A947-70E740481C1C}">
                    <a14:useLocalDpi xmlns:a14="http://schemas.microsoft.com/office/drawing/2010/main" val="0"/>
                  </a:ext>
                </a:extLst>
              </a:blip>
              <a:srcRect l="31994" t="12666" r="36006" b="73628"/>
              <a:stretch/>
            </p:blipFill>
            <p:spPr bwMode="auto">
              <a:xfrm>
                <a:off x="1449896" y="2638869"/>
                <a:ext cx="3479597" cy="81853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1470990" y="3525078"/>
              <a:ext cx="3101009" cy="10592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nvGrpSpPr>
            <p:cNvPr id="8" name="Group 7"/>
            <p:cNvGrpSpPr/>
            <p:nvPr/>
          </p:nvGrpSpPr>
          <p:grpSpPr>
            <a:xfrm>
              <a:off x="1567943" y="3624075"/>
              <a:ext cx="549149" cy="500395"/>
              <a:chOff x="318052" y="5789968"/>
              <a:chExt cx="979294" cy="968641"/>
            </a:xfrm>
          </p:grpSpPr>
          <p:sp>
            <p:nvSpPr>
              <p:cNvPr id="15" name="Rectangle 14"/>
              <p:cNvSpPr/>
              <p:nvPr/>
            </p:nvSpPr>
            <p:spPr>
              <a:xfrm>
                <a:off x="318052" y="5789968"/>
                <a:ext cx="979294" cy="96864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6" name="Oval 15"/>
              <p:cNvSpPr/>
              <p:nvPr/>
            </p:nvSpPr>
            <p:spPr>
              <a:xfrm>
                <a:off x="650837" y="5884656"/>
                <a:ext cx="361025" cy="3617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7" name="Flowchart: Delay 16"/>
              <p:cNvSpPr/>
              <p:nvPr/>
            </p:nvSpPr>
            <p:spPr>
              <a:xfrm rot="16200000">
                <a:off x="604517" y="6258433"/>
                <a:ext cx="453665" cy="488134"/>
              </a:xfrm>
              <a:prstGeom prst="flowChartDelay">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sp>
          <p:nvSpPr>
            <p:cNvPr id="10" name="Rectangle 9"/>
            <p:cNvSpPr/>
            <p:nvPr/>
          </p:nvSpPr>
          <p:spPr>
            <a:xfrm>
              <a:off x="2309483" y="3825390"/>
              <a:ext cx="1789044" cy="753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1" name="Rectangle 10"/>
            <p:cNvSpPr/>
            <p:nvPr/>
          </p:nvSpPr>
          <p:spPr>
            <a:xfrm>
              <a:off x="2309483" y="3972944"/>
              <a:ext cx="1789044" cy="753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2" name="Rectangle 11"/>
            <p:cNvSpPr/>
            <p:nvPr/>
          </p:nvSpPr>
          <p:spPr>
            <a:xfrm>
              <a:off x="2309483" y="4129180"/>
              <a:ext cx="1215595" cy="7186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3" name="Rectangle 12"/>
            <p:cNvSpPr/>
            <p:nvPr/>
          </p:nvSpPr>
          <p:spPr>
            <a:xfrm>
              <a:off x="2309483" y="4303073"/>
              <a:ext cx="1215595" cy="6650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4" name="Rectangle 13"/>
            <p:cNvSpPr/>
            <p:nvPr/>
          </p:nvSpPr>
          <p:spPr>
            <a:xfrm>
              <a:off x="2303066" y="3570600"/>
              <a:ext cx="1222012" cy="1777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sp>
        <p:nvSpPr>
          <p:cNvPr id="2" name="TextBox 1"/>
          <p:cNvSpPr txBox="1"/>
          <p:nvPr>
            <p:custDataLst>
              <p:tags r:id="rId3"/>
            </p:custDataLst>
          </p:nvPr>
        </p:nvSpPr>
        <p:spPr>
          <a:xfrm>
            <a:off x="941683" y="1156490"/>
            <a:ext cx="4439941" cy="369332"/>
          </a:xfrm>
          <a:prstGeom prst="rect">
            <a:avLst/>
          </a:prstGeom>
          <a:noFill/>
        </p:spPr>
        <p:txBody>
          <a:bodyPr wrap="square" rtlCol="0">
            <a:spAutoFit/>
          </a:bodyPr>
          <a:lstStyle/>
          <a:p>
            <a:r>
              <a:rPr lang="fr-CA" b="1" dirty="0">
                <a:solidFill>
                  <a:srgbClr val="565A5C"/>
                </a:solidFill>
              </a:rPr>
              <a:t>Étape 1 </a:t>
            </a:r>
            <a:r>
              <a:rPr lang="fr-CA" dirty="0"/>
              <a:t>: </a:t>
            </a:r>
            <a:r>
              <a:rPr lang="fr-CA" b="1" dirty="0">
                <a:solidFill>
                  <a:srgbClr val="005A9B"/>
                </a:solidFill>
              </a:rPr>
              <a:t>Créez un profil d’Entrée express</a:t>
            </a:r>
          </a:p>
        </p:txBody>
      </p:sp>
      <p:sp>
        <p:nvSpPr>
          <p:cNvPr id="22" name="TextBox 21"/>
          <p:cNvSpPr txBox="1"/>
          <p:nvPr>
            <p:custDataLst>
              <p:tags r:id="rId4"/>
            </p:custDataLst>
          </p:nvPr>
        </p:nvSpPr>
        <p:spPr>
          <a:xfrm>
            <a:off x="1008671" y="4082795"/>
            <a:ext cx="4439941" cy="646331"/>
          </a:xfrm>
          <a:prstGeom prst="rect">
            <a:avLst/>
          </a:prstGeom>
          <a:noFill/>
        </p:spPr>
        <p:txBody>
          <a:bodyPr wrap="square" rtlCol="0">
            <a:spAutoFit/>
          </a:bodyPr>
          <a:lstStyle/>
          <a:p>
            <a:r>
              <a:rPr lang="fr-CA" b="1" dirty="0">
                <a:solidFill>
                  <a:srgbClr val="565A5C"/>
                </a:solidFill>
              </a:rPr>
              <a:t>Étape 2 </a:t>
            </a:r>
            <a:r>
              <a:rPr lang="fr-CA" dirty="0"/>
              <a:t>: </a:t>
            </a:r>
            <a:r>
              <a:rPr lang="fr-CA" b="1" dirty="0">
                <a:solidFill>
                  <a:srgbClr val="005A9B"/>
                </a:solidFill>
              </a:rPr>
              <a:t>Recevez une invitation à présenter une demande</a:t>
            </a:r>
          </a:p>
        </p:txBody>
      </p:sp>
      <p:sp>
        <p:nvSpPr>
          <p:cNvPr id="3" name="Right Arrow 2"/>
          <p:cNvSpPr/>
          <p:nvPr>
            <p:custDataLst>
              <p:tags r:id="rId5"/>
            </p:custDataLst>
          </p:nvPr>
        </p:nvSpPr>
        <p:spPr>
          <a:xfrm>
            <a:off x="5619750" y="2210168"/>
            <a:ext cx="895350" cy="724433"/>
          </a:xfrm>
          <a:prstGeom prst="rightArrow">
            <a:avLst/>
          </a:prstGeom>
          <a:solidFill>
            <a:srgbClr val="EDC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nvGrpSpPr>
          <p:cNvPr id="28" name="Group 27"/>
          <p:cNvGrpSpPr/>
          <p:nvPr>
            <p:custDataLst>
              <p:tags r:id="rId6"/>
            </p:custDataLst>
          </p:nvPr>
        </p:nvGrpSpPr>
        <p:grpSpPr>
          <a:xfrm>
            <a:off x="1818767" y="4686999"/>
            <a:ext cx="1988854" cy="1876474"/>
            <a:chOff x="1496366" y="4828128"/>
            <a:chExt cx="2115127" cy="1910257"/>
          </a:xfrm>
        </p:grpSpPr>
        <p:sp>
          <p:nvSpPr>
            <p:cNvPr id="27" name="Oval 26"/>
            <p:cNvSpPr/>
            <p:nvPr/>
          </p:nvSpPr>
          <p:spPr>
            <a:xfrm>
              <a:off x="1496366" y="4828128"/>
              <a:ext cx="2115127" cy="1910257"/>
            </a:xfrm>
            <a:prstGeom prst="ellipse">
              <a:avLst/>
            </a:prstGeom>
            <a:solidFill>
              <a:srgbClr val="7B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nvGrpSpPr>
            <p:cNvPr id="26" name="Group 25"/>
            <p:cNvGrpSpPr/>
            <p:nvPr/>
          </p:nvGrpSpPr>
          <p:grpSpPr>
            <a:xfrm>
              <a:off x="1851493" y="5315222"/>
              <a:ext cx="1377149" cy="943938"/>
              <a:chOff x="1712432" y="5048249"/>
              <a:chExt cx="2545244" cy="1647826"/>
            </a:xfrm>
          </p:grpSpPr>
          <p:sp>
            <p:nvSpPr>
              <p:cNvPr id="23" name="Rectangle 22"/>
              <p:cNvSpPr/>
              <p:nvPr/>
            </p:nvSpPr>
            <p:spPr>
              <a:xfrm>
                <a:off x="1712433" y="5048250"/>
                <a:ext cx="2545242" cy="1647825"/>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25" name="Isosceles Triangle 24"/>
              <p:cNvSpPr/>
              <p:nvPr/>
            </p:nvSpPr>
            <p:spPr>
              <a:xfrm>
                <a:off x="1712432" y="5651894"/>
                <a:ext cx="2545243" cy="1044181"/>
              </a:xfrm>
              <a:prstGeom prst="triangl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24" name="Isosceles Triangle 23"/>
              <p:cNvSpPr/>
              <p:nvPr/>
            </p:nvSpPr>
            <p:spPr>
              <a:xfrm flipV="1">
                <a:off x="1712434" y="5048249"/>
                <a:ext cx="2545242" cy="1095375"/>
              </a:xfrm>
              <a:prstGeom prst="triangl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sp>
        <p:nvSpPr>
          <p:cNvPr id="29" name="Right Arrow 28"/>
          <p:cNvSpPr/>
          <p:nvPr>
            <p:custDataLst>
              <p:tags r:id="rId7"/>
            </p:custDataLst>
          </p:nvPr>
        </p:nvSpPr>
        <p:spPr>
          <a:xfrm>
            <a:off x="5619750" y="5261000"/>
            <a:ext cx="895350" cy="724433"/>
          </a:xfrm>
          <a:prstGeom prst="rightArrow">
            <a:avLst/>
          </a:prstGeom>
          <a:solidFill>
            <a:srgbClr val="EDC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nvGrpSpPr>
          <p:cNvPr id="58" name="Group 57"/>
          <p:cNvGrpSpPr/>
          <p:nvPr>
            <p:custDataLst>
              <p:tags r:id="rId8"/>
            </p:custDataLst>
          </p:nvPr>
        </p:nvGrpSpPr>
        <p:grpSpPr>
          <a:xfrm>
            <a:off x="7907240" y="1922928"/>
            <a:ext cx="1843670" cy="1620324"/>
            <a:chOff x="7683507" y="2324659"/>
            <a:chExt cx="981053" cy="944197"/>
          </a:xfrm>
        </p:grpSpPr>
        <p:grpSp>
          <p:nvGrpSpPr>
            <p:cNvPr id="32" name="Group 31"/>
            <p:cNvGrpSpPr/>
            <p:nvPr/>
          </p:nvGrpSpPr>
          <p:grpSpPr>
            <a:xfrm>
              <a:off x="7683507" y="2324659"/>
              <a:ext cx="196835" cy="374564"/>
              <a:chOff x="7740657" y="2406955"/>
              <a:chExt cx="196835" cy="374564"/>
            </a:xfrm>
            <a:solidFill>
              <a:srgbClr val="005A9B"/>
            </a:solidFill>
          </p:grpSpPr>
          <p:sp>
            <p:nvSpPr>
              <p:cNvPr id="30" name="Oval 29"/>
              <p:cNvSpPr/>
              <p:nvPr/>
            </p:nvSpPr>
            <p:spPr>
              <a:xfrm>
                <a:off x="7762875" y="2406955"/>
                <a:ext cx="142875" cy="140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31" name="Flowchart: Delay 30"/>
              <p:cNvSpPr/>
              <p:nvPr/>
            </p:nvSpPr>
            <p:spPr>
              <a:xfrm rot="16200000">
                <a:off x="7734300" y="2578326"/>
                <a:ext cx="209550" cy="19683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33" name="Group 32"/>
            <p:cNvGrpSpPr/>
            <p:nvPr/>
          </p:nvGrpSpPr>
          <p:grpSpPr>
            <a:xfrm>
              <a:off x="7886679" y="2559003"/>
              <a:ext cx="196835" cy="374564"/>
              <a:chOff x="7740657" y="2406955"/>
              <a:chExt cx="196835" cy="374564"/>
            </a:xfrm>
            <a:solidFill>
              <a:srgbClr val="005A9B"/>
            </a:solidFill>
          </p:grpSpPr>
          <p:sp>
            <p:nvSpPr>
              <p:cNvPr id="34" name="Oval 33"/>
              <p:cNvSpPr/>
              <p:nvPr/>
            </p:nvSpPr>
            <p:spPr>
              <a:xfrm>
                <a:off x="7762875" y="2406955"/>
                <a:ext cx="142875" cy="140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35" name="Flowchart: Delay 34"/>
              <p:cNvSpPr/>
              <p:nvPr/>
            </p:nvSpPr>
            <p:spPr>
              <a:xfrm rot="16200000">
                <a:off x="7734300" y="2578326"/>
                <a:ext cx="209550" cy="19683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36" name="Group 35"/>
            <p:cNvGrpSpPr/>
            <p:nvPr/>
          </p:nvGrpSpPr>
          <p:grpSpPr>
            <a:xfrm>
              <a:off x="8077200" y="2324659"/>
              <a:ext cx="196835" cy="374564"/>
              <a:chOff x="7740657" y="2406955"/>
              <a:chExt cx="196835" cy="374564"/>
            </a:xfrm>
            <a:solidFill>
              <a:srgbClr val="A7CC5B"/>
            </a:solidFill>
          </p:grpSpPr>
          <p:sp>
            <p:nvSpPr>
              <p:cNvPr id="37" name="Oval 36"/>
              <p:cNvSpPr/>
              <p:nvPr/>
            </p:nvSpPr>
            <p:spPr>
              <a:xfrm>
                <a:off x="7762875" y="2406955"/>
                <a:ext cx="142875" cy="140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38" name="Flowchart: Delay 37"/>
              <p:cNvSpPr/>
              <p:nvPr/>
            </p:nvSpPr>
            <p:spPr>
              <a:xfrm rot="16200000">
                <a:off x="7734300" y="2578326"/>
                <a:ext cx="209550" cy="19683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39" name="Group 38"/>
            <p:cNvGrpSpPr/>
            <p:nvPr/>
          </p:nvGrpSpPr>
          <p:grpSpPr>
            <a:xfrm>
              <a:off x="8270868" y="2539408"/>
              <a:ext cx="196835" cy="374564"/>
              <a:chOff x="7740657" y="2406955"/>
              <a:chExt cx="196835" cy="374564"/>
            </a:xfrm>
            <a:solidFill>
              <a:srgbClr val="005A9B"/>
            </a:solidFill>
          </p:grpSpPr>
          <p:sp>
            <p:nvSpPr>
              <p:cNvPr id="40" name="Oval 39"/>
              <p:cNvSpPr/>
              <p:nvPr/>
            </p:nvSpPr>
            <p:spPr>
              <a:xfrm>
                <a:off x="7762875" y="2406955"/>
                <a:ext cx="142875" cy="140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41" name="Flowchart: Delay 40"/>
              <p:cNvSpPr/>
              <p:nvPr/>
            </p:nvSpPr>
            <p:spPr>
              <a:xfrm rot="16200000">
                <a:off x="7734300" y="2578326"/>
                <a:ext cx="209550" cy="19683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42" name="Group 41"/>
            <p:cNvGrpSpPr/>
            <p:nvPr/>
          </p:nvGrpSpPr>
          <p:grpSpPr>
            <a:xfrm>
              <a:off x="8456585" y="2324659"/>
              <a:ext cx="196835" cy="374564"/>
              <a:chOff x="7740657" y="2406955"/>
              <a:chExt cx="196835" cy="374564"/>
            </a:xfrm>
            <a:solidFill>
              <a:srgbClr val="005A9B"/>
            </a:solidFill>
          </p:grpSpPr>
          <p:sp>
            <p:nvSpPr>
              <p:cNvPr id="43" name="Oval 42"/>
              <p:cNvSpPr/>
              <p:nvPr/>
            </p:nvSpPr>
            <p:spPr>
              <a:xfrm>
                <a:off x="7762875" y="2406955"/>
                <a:ext cx="142875" cy="140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44" name="Flowchart: Delay 43"/>
              <p:cNvSpPr/>
              <p:nvPr/>
            </p:nvSpPr>
            <p:spPr>
              <a:xfrm rot="16200000">
                <a:off x="7734300" y="2578326"/>
                <a:ext cx="209550" cy="19683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45" name="Group 44"/>
            <p:cNvGrpSpPr/>
            <p:nvPr/>
          </p:nvGrpSpPr>
          <p:grpSpPr>
            <a:xfrm>
              <a:off x="7696222" y="2824059"/>
              <a:ext cx="196835" cy="374564"/>
              <a:chOff x="7740657" y="2406955"/>
              <a:chExt cx="196835" cy="374564"/>
            </a:xfrm>
            <a:solidFill>
              <a:srgbClr val="005A9B"/>
            </a:solidFill>
          </p:grpSpPr>
          <p:sp>
            <p:nvSpPr>
              <p:cNvPr id="46" name="Oval 45"/>
              <p:cNvSpPr/>
              <p:nvPr/>
            </p:nvSpPr>
            <p:spPr>
              <a:xfrm>
                <a:off x="7762875" y="2406955"/>
                <a:ext cx="142875" cy="140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47" name="Flowchart: Delay 46"/>
              <p:cNvSpPr/>
              <p:nvPr/>
            </p:nvSpPr>
            <p:spPr>
              <a:xfrm rot="16200000">
                <a:off x="7734300" y="2578326"/>
                <a:ext cx="209550" cy="19683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48" name="Group 47"/>
            <p:cNvGrpSpPr/>
            <p:nvPr/>
          </p:nvGrpSpPr>
          <p:grpSpPr>
            <a:xfrm>
              <a:off x="8074032" y="2894292"/>
              <a:ext cx="196835" cy="374564"/>
              <a:chOff x="7740657" y="2406955"/>
              <a:chExt cx="196835" cy="374564"/>
            </a:xfrm>
            <a:solidFill>
              <a:srgbClr val="005A9B"/>
            </a:solidFill>
          </p:grpSpPr>
          <p:sp>
            <p:nvSpPr>
              <p:cNvPr id="49" name="Oval 48"/>
              <p:cNvSpPr/>
              <p:nvPr/>
            </p:nvSpPr>
            <p:spPr>
              <a:xfrm>
                <a:off x="7762875" y="2406955"/>
                <a:ext cx="142875" cy="140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50" name="Flowchart: Delay 49"/>
              <p:cNvSpPr/>
              <p:nvPr/>
            </p:nvSpPr>
            <p:spPr>
              <a:xfrm rot="16200000">
                <a:off x="7734300" y="2578326"/>
                <a:ext cx="209550" cy="19683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51" name="Group 50"/>
            <p:cNvGrpSpPr/>
            <p:nvPr/>
          </p:nvGrpSpPr>
          <p:grpSpPr>
            <a:xfrm>
              <a:off x="8467725" y="2824059"/>
              <a:ext cx="196835" cy="374564"/>
              <a:chOff x="7740657" y="2406955"/>
              <a:chExt cx="196835" cy="374564"/>
            </a:xfrm>
            <a:solidFill>
              <a:srgbClr val="005A9B"/>
            </a:solidFill>
          </p:grpSpPr>
          <p:sp>
            <p:nvSpPr>
              <p:cNvPr id="52" name="Oval 51"/>
              <p:cNvSpPr/>
              <p:nvPr/>
            </p:nvSpPr>
            <p:spPr>
              <a:xfrm>
                <a:off x="7762875" y="2406955"/>
                <a:ext cx="142875" cy="140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53" name="Flowchart: Delay 52"/>
              <p:cNvSpPr/>
              <p:nvPr/>
            </p:nvSpPr>
            <p:spPr>
              <a:xfrm rot="16200000">
                <a:off x="7734300" y="2578326"/>
                <a:ext cx="209550" cy="19683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sp>
        <p:nvSpPr>
          <p:cNvPr id="59" name="TextBox 58"/>
          <p:cNvSpPr txBox="1"/>
          <p:nvPr>
            <p:custDataLst>
              <p:tags r:id="rId9"/>
            </p:custDataLst>
          </p:nvPr>
        </p:nvSpPr>
        <p:spPr>
          <a:xfrm>
            <a:off x="7415069" y="1193022"/>
            <a:ext cx="2804160" cy="584775"/>
          </a:xfrm>
          <a:prstGeom prst="rect">
            <a:avLst/>
          </a:prstGeom>
          <a:noFill/>
        </p:spPr>
        <p:txBody>
          <a:bodyPr wrap="square" rtlCol="0">
            <a:spAutoFit/>
          </a:bodyPr>
          <a:lstStyle/>
          <a:p>
            <a:pPr algn="ctr"/>
            <a:r>
              <a:rPr lang="fr-CA" sz="1600" b="1" dirty="0">
                <a:solidFill>
                  <a:srgbClr val="565A5C"/>
                </a:solidFill>
              </a:rPr>
              <a:t>Bassin des candidats d’Entrée express</a:t>
            </a:r>
          </a:p>
        </p:txBody>
      </p:sp>
      <p:grpSp>
        <p:nvGrpSpPr>
          <p:cNvPr id="79" name="Group 78"/>
          <p:cNvGrpSpPr/>
          <p:nvPr>
            <p:custDataLst>
              <p:tags r:id="rId10"/>
            </p:custDataLst>
          </p:nvPr>
        </p:nvGrpSpPr>
        <p:grpSpPr>
          <a:xfrm>
            <a:off x="7591497" y="4597107"/>
            <a:ext cx="2719805" cy="1923037"/>
            <a:chOff x="7475965" y="4507400"/>
            <a:chExt cx="2719805" cy="1923037"/>
          </a:xfrm>
        </p:grpSpPr>
        <p:grpSp>
          <p:nvGrpSpPr>
            <p:cNvPr id="62" name="Group 61"/>
            <p:cNvGrpSpPr/>
            <p:nvPr/>
          </p:nvGrpSpPr>
          <p:grpSpPr>
            <a:xfrm>
              <a:off x="7475965" y="4507400"/>
              <a:ext cx="2719805" cy="1923037"/>
              <a:chOff x="851699" y="2318060"/>
              <a:chExt cx="4634702" cy="3314140"/>
            </a:xfrm>
          </p:grpSpPr>
          <p:sp>
            <p:nvSpPr>
              <p:cNvPr id="73" name="Rectangle 72"/>
              <p:cNvSpPr/>
              <p:nvPr/>
            </p:nvSpPr>
            <p:spPr>
              <a:xfrm>
                <a:off x="1351992" y="3366481"/>
                <a:ext cx="3474506" cy="1235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pic>
            <p:nvPicPr>
              <p:cNvPr id="74" name="Picture 7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1699" y="2318060"/>
                <a:ext cx="4634702" cy="3314140"/>
              </a:xfrm>
              <a:prstGeom prst="rect">
                <a:avLst/>
              </a:prstGeom>
            </p:spPr>
          </p:pic>
          <p:sp>
            <p:nvSpPr>
              <p:cNvPr id="75" name="Rectangle 74"/>
              <p:cNvSpPr/>
              <p:nvPr/>
            </p:nvSpPr>
            <p:spPr>
              <a:xfrm>
                <a:off x="1497198" y="3013166"/>
                <a:ext cx="3388077" cy="1672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pic>
            <p:nvPicPr>
              <p:cNvPr id="76" name="Picture 4" descr="Image"/>
              <p:cNvPicPr>
                <a:picLocks noChangeAspect="1" noChangeArrowheads="1"/>
              </p:cNvPicPr>
              <p:nvPr/>
            </p:nvPicPr>
            <p:blipFill rotWithShape="1">
              <a:blip r:embed="rId15">
                <a:extLst>
                  <a:ext uri="{28A0092B-C50C-407E-A947-70E740481C1C}">
                    <a14:useLocalDpi xmlns:a14="http://schemas.microsoft.com/office/drawing/2010/main" val="0"/>
                  </a:ext>
                </a:extLst>
              </a:blip>
              <a:srcRect l="31994" t="12666" r="36006" b="73628"/>
              <a:stretch/>
            </p:blipFill>
            <p:spPr bwMode="auto">
              <a:xfrm>
                <a:off x="1449896" y="2638869"/>
                <a:ext cx="3479597" cy="81853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Rectangle 62"/>
            <p:cNvSpPr/>
            <p:nvPr/>
          </p:nvSpPr>
          <p:spPr>
            <a:xfrm>
              <a:off x="7928908" y="5266298"/>
              <a:ext cx="1819780" cy="614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70" name="Rectangle 69"/>
            <p:cNvSpPr/>
            <p:nvPr/>
          </p:nvSpPr>
          <p:spPr>
            <a:xfrm>
              <a:off x="9308180" y="5332669"/>
              <a:ext cx="322260" cy="29035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65" name="Rectangle 64"/>
            <p:cNvSpPr/>
            <p:nvPr/>
          </p:nvSpPr>
          <p:spPr>
            <a:xfrm>
              <a:off x="8039768" y="5459852"/>
              <a:ext cx="1049873" cy="437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66" name="Rectangle 65"/>
            <p:cNvSpPr/>
            <p:nvPr/>
          </p:nvSpPr>
          <p:spPr>
            <a:xfrm>
              <a:off x="8048383" y="5545616"/>
              <a:ext cx="1049873" cy="437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67" name="Rectangle 66"/>
            <p:cNvSpPr/>
            <p:nvPr/>
          </p:nvSpPr>
          <p:spPr>
            <a:xfrm>
              <a:off x="8049293" y="5625861"/>
              <a:ext cx="713353" cy="416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69" name="Rectangle 68"/>
            <p:cNvSpPr/>
            <p:nvPr/>
          </p:nvSpPr>
          <p:spPr>
            <a:xfrm>
              <a:off x="8039768" y="5311649"/>
              <a:ext cx="717119" cy="103128"/>
            </a:xfrm>
            <a:prstGeom prst="rect">
              <a:avLst/>
            </a:prstGeom>
            <a:solidFill>
              <a:srgbClr val="005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77" name="L-Shape 76"/>
            <p:cNvSpPr/>
            <p:nvPr/>
          </p:nvSpPr>
          <p:spPr>
            <a:xfrm rot="18646688">
              <a:off x="9358923" y="5387984"/>
              <a:ext cx="321172" cy="137241"/>
            </a:xfrm>
            <a:prstGeom prst="corner">
              <a:avLst/>
            </a:prstGeom>
            <a:solidFill>
              <a:srgbClr val="A7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sp>
        <p:nvSpPr>
          <p:cNvPr id="78" name="TextBox 77"/>
          <p:cNvSpPr txBox="1"/>
          <p:nvPr>
            <p:custDataLst>
              <p:tags r:id="rId11"/>
            </p:custDataLst>
          </p:nvPr>
        </p:nvSpPr>
        <p:spPr>
          <a:xfrm>
            <a:off x="6883906" y="4084633"/>
            <a:ext cx="3903922" cy="584775"/>
          </a:xfrm>
          <a:prstGeom prst="rect">
            <a:avLst/>
          </a:prstGeom>
          <a:noFill/>
        </p:spPr>
        <p:txBody>
          <a:bodyPr wrap="square" rtlCol="0">
            <a:spAutoFit/>
          </a:bodyPr>
          <a:lstStyle/>
          <a:p>
            <a:pPr algn="ctr"/>
            <a:r>
              <a:rPr lang="fr-CA" sz="1600" b="1" dirty="0">
                <a:solidFill>
                  <a:srgbClr val="565A5C"/>
                </a:solidFill>
              </a:rPr>
              <a:t>Présentez une demande de résidence permanente en ligne</a:t>
            </a:r>
          </a:p>
        </p:txBody>
      </p:sp>
    </p:spTree>
    <p:extLst>
      <p:ext uri="{BB962C8B-B14F-4D97-AF65-F5344CB8AC3E}">
        <p14:creationId xmlns:p14="http://schemas.microsoft.com/office/powerpoint/2010/main" val="570145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custDataLst>
              <p:tags r:id="rId1"/>
            </p:custDataLst>
          </p:nvPr>
        </p:nvSpPr>
        <p:spPr>
          <a:xfrm>
            <a:off x="972455" y="440016"/>
            <a:ext cx="10515600" cy="498598"/>
          </a:xfrm>
          <a:prstGeom prst="rect">
            <a:avLst/>
          </a:prstGeom>
        </p:spPr>
        <p:txBody>
          <a:bodyPr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600" b="1" dirty="0">
                <a:solidFill>
                  <a:srgbClr val="005A9B"/>
                </a:solidFill>
                <a:latin typeface="+mn-lt"/>
                <a:ea typeface="Arial Unicode MS" panose="020B0604020202020204" pitchFamily="34" charset="-128"/>
                <a:cs typeface="Segoe UI" panose="020B0502040204020203" pitchFamily="34" charset="0"/>
              </a:rPr>
              <a:t>Profil d’Entrée express</a:t>
            </a:r>
            <a:endParaRPr lang="fr-CA" sz="3600" dirty="0">
              <a:solidFill>
                <a:srgbClr val="005A9B"/>
              </a:solidFill>
              <a:latin typeface="+mn-lt"/>
            </a:endParaRPr>
          </a:p>
        </p:txBody>
      </p:sp>
      <p:pic>
        <p:nvPicPr>
          <p:cNvPr id="2050" name="Picture 2" descr="Image"/>
          <p:cNvPicPr>
            <a:picLocks noChangeAspect="1" noChangeArrowheads="1"/>
          </p:cNvPicPr>
          <p:nvPr>
            <p:custDataLst>
              <p:tags r:id="rId2"/>
            </p:custDataLst>
          </p:nvPr>
        </p:nvPicPr>
        <p:blipFill rotWithShape="1">
          <a:blip r:embed="rId8">
            <a:extLst>
              <a:ext uri="{28A0092B-C50C-407E-A947-70E740481C1C}">
                <a14:useLocalDpi xmlns:a14="http://schemas.microsoft.com/office/drawing/2010/main" val="0"/>
              </a:ext>
            </a:extLst>
          </a:blip>
          <a:srcRect l="3526" t="215" r="19698" b="19652"/>
          <a:stretch/>
        </p:blipFill>
        <p:spPr bwMode="auto">
          <a:xfrm>
            <a:off x="3824145" y="1553947"/>
            <a:ext cx="7663913" cy="41795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3"/>
            </p:custDataLst>
          </p:nvPr>
        </p:nvSpPr>
        <p:spPr>
          <a:xfrm>
            <a:off x="396621" y="2718416"/>
            <a:ext cx="3147708" cy="2554545"/>
          </a:xfrm>
          <a:prstGeom prst="rect">
            <a:avLst/>
          </a:prstGeom>
          <a:solidFill>
            <a:schemeClr val="bg1">
              <a:lumMod val="95000"/>
            </a:schemeClr>
          </a:solidFill>
        </p:spPr>
        <p:txBody>
          <a:bodyPr wrap="square">
            <a:spAutoFit/>
          </a:bodyPr>
          <a:lstStyle/>
          <a:p>
            <a:pPr marL="173034" indent="-173034">
              <a:buFont typeface="Arial" panose="020B0604020202020204" pitchFamily="34" charset="0"/>
              <a:buChar char="•"/>
            </a:pPr>
            <a:r>
              <a:rPr lang="fr-CA" sz="2000" dirty="0">
                <a:cs typeface="Segoe UI" panose="020B0502040204020203" pitchFamily="34" charset="0"/>
              </a:rPr>
              <a:t>Votre profil est valide pendant un an.</a:t>
            </a:r>
          </a:p>
          <a:p>
            <a:pPr marL="173034" indent="-173034">
              <a:buFont typeface="Arial" panose="020B0604020202020204" pitchFamily="34" charset="0"/>
              <a:buChar char="•"/>
            </a:pPr>
            <a:endParaRPr lang="fr-CA" sz="2000" dirty="0">
              <a:cs typeface="Segoe UI" panose="020B0502040204020203" pitchFamily="34" charset="0"/>
            </a:endParaRPr>
          </a:p>
          <a:p>
            <a:pPr marL="173034" indent="-173034">
              <a:buFont typeface="Arial" panose="020B0604020202020204" pitchFamily="34" charset="0"/>
              <a:buChar char="•"/>
            </a:pPr>
            <a:r>
              <a:rPr lang="fr-CA" sz="2000" dirty="0">
                <a:cs typeface="Segoe UI" panose="020B0502040204020203" pitchFamily="34" charset="0"/>
              </a:rPr>
              <a:t>Gardez-le à jour.</a:t>
            </a:r>
          </a:p>
          <a:p>
            <a:pPr marL="173034" indent="-173034">
              <a:buFont typeface="Arial" panose="020B0604020202020204" pitchFamily="34" charset="0"/>
              <a:buChar char="•"/>
            </a:pPr>
            <a:endParaRPr lang="fr-CA" sz="2000" dirty="0">
              <a:cs typeface="Segoe UI" panose="020B0502040204020203" pitchFamily="34" charset="0"/>
            </a:endParaRPr>
          </a:p>
          <a:p>
            <a:pPr marL="173034" indent="-173034">
              <a:buFont typeface="Arial" panose="020B0604020202020204" pitchFamily="34" charset="0"/>
              <a:buChar char="•"/>
            </a:pPr>
            <a:r>
              <a:rPr lang="fr-CA" sz="2000" dirty="0">
                <a:cs typeface="Segoe UI" panose="020B0502040204020203" pitchFamily="34" charset="0"/>
              </a:rPr>
              <a:t>Il n’y a aucune garantie.</a:t>
            </a:r>
          </a:p>
          <a:p>
            <a:pPr marL="173034" indent="-173034">
              <a:buFont typeface="Arial" panose="020B0604020202020204" pitchFamily="34" charset="0"/>
              <a:buChar char="•"/>
            </a:pPr>
            <a:endParaRPr lang="fr-CA" sz="2000" dirty="0">
              <a:cs typeface="Segoe UI" panose="020B0502040204020203" pitchFamily="34" charset="0"/>
            </a:endParaRPr>
          </a:p>
          <a:p>
            <a:pPr marL="173034" indent="-173034">
              <a:buFont typeface="Arial" panose="020B0604020202020204" pitchFamily="34" charset="0"/>
              <a:buChar char="•"/>
            </a:pPr>
            <a:r>
              <a:rPr lang="fr-CA" sz="2000" dirty="0">
                <a:cs typeface="Segoe UI" panose="020B0502040204020203" pitchFamily="34" charset="0"/>
              </a:rPr>
              <a:t>Soyez honnête.</a:t>
            </a:r>
          </a:p>
        </p:txBody>
      </p:sp>
      <p:sp>
        <p:nvSpPr>
          <p:cNvPr id="19" name="Oval 18"/>
          <p:cNvSpPr/>
          <p:nvPr>
            <p:custDataLst>
              <p:tags r:id="rId4"/>
            </p:custDataLst>
          </p:nvPr>
        </p:nvSpPr>
        <p:spPr>
          <a:xfrm>
            <a:off x="2413536" y="4738256"/>
            <a:ext cx="713119" cy="636306"/>
          </a:xfrm>
          <a:prstGeom prst="ellipse">
            <a:avLst/>
          </a:prstGeom>
          <a:solidFill>
            <a:srgbClr val="DE2E3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A" sz="5400" b="1" dirty="0"/>
              <a:t>!</a:t>
            </a:r>
          </a:p>
        </p:txBody>
      </p:sp>
      <p:sp>
        <p:nvSpPr>
          <p:cNvPr id="8" name="Rectangle 7"/>
          <p:cNvSpPr/>
          <p:nvPr>
            <p:custDataLst>
              <p:tags r:id="rId5"/>
            </p:custDataLst>
          </p:nvPr>
        </p:nvSpPr>
        <p:spPr>
          <a:xfrm>
            <a:off x="308611" y="1943100"/>
            <a:ext cx="3147708" cy="415867"/>
          </a:xfrm>
          <a:prstGeom prst="rect">
            <a:avLst/>
          </a:prstGeom>
          <a:solidFill>
            <a:srgbClr val="FED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IMPORTANT</a:t>
            </a:r>
          </a:p>
        </p:txBody>
      </p:sp>
    </p:spTree>
    <p:extLst>
      <p:ext uri="{BB962C8B-B14F-4D97-AF65-F5344CB8AC3E}">
        <p14:creationId xmlns:p14="http://schemas.microsoft.com/office/powerpoint/2010/main" val="3658848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txBox="1">
            <a:spLocks noChangeArrowheads="1"/>
          </p:cNvSpPr>
          <p:nvPr>
            <p:custDataLst>
              <p:tags r:id="rId1"/>
            </p:custDataLst>
          </p:nvPr>
        </p:nvSpPr>
        <p:spPr>
          <a:xfrm>
            <a:off x="1355592" y="810592"/>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CA" altLang="en-US" sz="4000" b="1" dirty="0">
              <a:solidFill>
                <a:srgbClr val="278B9B"/>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8" name="Diagram 17"/>
          <p:cNvGraphicFramePr/>
          <p:nvPr>
            <p:custDataLst>
              <p:tags r:id="rId2"/>
            </p:custDataLst>
            <p:extLst>
              <p:ext uri="{D42A27DB-BD31-4B8C-83A1-F6EECF244321}">
                <p14:modId xmlns:p14="http://schemas.microsoft.com/office/powerpoint/2010/main" val="4131116640"/>
              </p:ext>
            </p:extLst>
          </p:nvPr>
        </p:nvGraphicFramePr>
        <p:xfrm>
          <a:off x="2070289" y="1269472"/>
          <a:ext cx="8170927" cy="403572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itle 1"/>
          <p:cNvSpPr txBox="1">
            <a:spLocks/>
          </p:cNvSpPr>
          <p:nvPr>
            <p:custDataLst>
              <p:tags r:id="rId3"/>
            </p:custDataLst>
          </p:nvPr>
        </p:nvSpPr>
        <p:spPr>
          <a:xfrm>
            <a:off x="581177" y="319941"/>
            <a:ext cx="11149152" cy="4797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600" b="1" dirty="0">
                <a:solidFill>
                  <a:srgbClr val="005A9B"/>
                </a:solidFill>
                <a:latin typeface="+mn-lt"/>
                <a:ea typeface="Arial Unicode MS" panose="020B0604020202020204" pitchFamily="34" charset="-128"/>
                <a:cs typeface="Segoe UI" panose="020B0502040204020203" pitchFamily="34" charset="0"/>
              </a:rPr>
              <a:t>Système de classement global (SCG)</a:t>
            </a:r>
            <a:endParaRPr lang="fr-CA" sz="3600" dirty="0">
              <a:solidFill>
                <a:srgbClr val="005A9B"/>
              </a:solidFill>
              <a:latin typeface="+mn-lt"/>
            </a:endParaRPr>
          </a:p>
        </p:txBody>
      </p:sp>
      <p:sp>
        <p:nvSpPr>
          <p:cNvPr id="31" name="Rounded Rectangle 30"/>
          <p:cNvSpPr/>
          <p:nvPr>
            <p:custDataLst>
              <p:tags r:id="rId4"/>
            </p:custDataLst>
          </p:nvPr>
        </p:nvSpPr>
        <p:spPr>
          <a:xfrm>
            <a:off x="4019499" y="1170751"/>
            <a:ext cx="4272507" cy="6493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algn="ctr"/>
            <a:r>
              <a:rPr lang="fr-CA" sz="2000" b="1" dirty="0">
                <a:cs typeface="Segoe UI" panose="020B0502040204020203" pitchFamily="34" charset="0"/>
                <a:hlinkClick r:id="rId15"/>
              </a:rPr>
              <a:t>Outil de calcul du Système de classement global </a:t>
            </a:r>
            <a:endParaRPr lang="fr-CA" sz="2000" b="1" dirty="0">
              <a:cs typeface="Segoe UI" panose="020B0502040204020203" pitchFamily="34" charset="0"/>
              <a:hlinkClick r:id="rId16"/>
            </a:endParaRPr>
          </a:p>
        </p:txBody>
      </p:sp>
      <p:sp>
        <p:nvSpPr>
          <p:cNvPr id="11" name="Freeform 10"/>
          <p:cNvSpPr/>
          <p:nvPr>
            <p:custDataLst>
              <p:tags r:id="rId5"/>
            </p:custDataLst>
          </p:nvPr>
        </p:nvSpPr>
        <p:spPr>
          <a:xfrm rot="19188870" flipH="1">
            <a:off x="7243943" y="1362392"/>
            <a:ext cx="335909" cy="408488"/>
          </a:xfrm>
          <a:custGeom>
            <a:avLst/>
            <a:gdLst>
              <a:gd name="connsiteX0" fmla="*/ 165735 w 331470"/>
              <a:gd name="connsiteY0" fmla="*/ 0 h 994410"/>
              <a:gd name="connsiteX1" fmla="*/ 331470 w 331470"/>
              <a:gd name="connsiteY1" fmla="*/ 766756 h 994410"/>
              <a:gd name="connsiteX2" fmla="*/ 205740 w 331470"/>
              <a:gd name="connsiteY2" fmla="*/ 766756 h 994410"/>
              <a:gd name="connsiteX3" fmla="*/ 205740 w 331470"/>
              <a:gd name="connsiteY3" fmla="*/ 994410 h 994410"/>
              <a:gd name="connsiteX4" fmla="*/ 148590 w 331470"/>
              <a:gd name="connsiteY4" fmla="*/ 994410 h 994410"/>
              <a:gd name="connsiteX5" fmla="*/ 148590 w 331470"/>
              <a:gd name="connsiteY5" fmla="*/ 766756 h 994410"/>
              <a:gd name="connsiteX6" fmla="*/ 0 w 331470"/>
              <a:gd name="connsiteY6" fmla="*/ 766756 h 994410"/>
              <a:gd name="connsiteX0" fmla="*/ 165735 w 331470"/>
              <a:gd name="connsiteY0" fmla="*/ 0 h 994410"/>
              <a:gd name="connsiteX1" fmla="*/ 331470 w 331470"/>
              <a:gd name="connsiteY1" fmla="*/ 766756 h 994410"/>
              <a:gd name="connsiteX2" fmla="*/ 185643 w 331470"/>
              <a:gd name="connsiteY2" fmla="*/ 552731 h 994410"/>
              <a:gd name="connsiteX3" fmla="*/ 205740 w 331470"/>
              <a:gd name="connsiteY3" fmla="*/ 994410 h 994410"/>
              <a:gd name="connsiteX4" fmla="*/ 148590 w 331470"/>
              <a:gd name="connsiteY4" fmla="*/ 994410 h 994410"/>
              <a:gd name="connsiteX5" fmla="*/ 148590 w 331470"/>
              <a:gd name="connsiteY5" fmla="*/ 766756 h 994410"/>
              <a:gd name="connsiteX6" fmla="*/ 0 w 331470"/>
              <a:gd name="connsiteY6" fmla="*/ 766756 h 994410"/>
              <a:gd name="connsiteX7" fmla="*/ 165735 w 331470"/>
              <a:gd name="connsiteY7" fmla="*/ 0 h 994410"/>
              <a:gd name="connsiteX0" fmla="*/ 165735 w 331470"/>
              <a:gd name="connsiteY0" fmla="*/ 0 h 994410"/>
              <a:gd name="connsiteX1" fmla="*/ 331470 w 331470"/>
              <a:gd name="connsiteY1" fmla="*/ 766756 h 994410"/>
              <a:gd name="connsiteX2" fmla="*/ 185643 w 331470"/>
              <a:gd name="connsiteY2" fmla="*/ 552731 h 994410"/>
              <a:gd name="connsiteX3" fmla="*/ 205740 w 331470"/>
              <a:gd name="connsiteY3" fmla="*/ 994410 h 994410"/>
              <a:gd name="connsiteX4" fmla="*/ 148590 w 331470"/>
              <a:gd name="connsiteY4" fmla="*/ 994410 h 994410"/>
              <a:gd name="connsiteX5" fmla="*/ 154224 w 331470"/>
              <a:gd name="connsiteY5" fmla="*/ 677129 h 994410"/>
              <a:gd name="connsiteX6" fmla="*/ 0 w 331470"/>
              <a:gd name="connsiteY6" fmla="*/ 766756 h 994410"/>
              <a:gd name="connsiteX7" fmla="*/ 165735 w 331470"/>
              <a:gd name="connsiteY7" fmla="*/ 0 h 994410"/>
              <a:gd name="connsiteX0" fmla="*/ 165735 w 331470"/>
              <a:gd name="connsiteY0" fmla="*/ 0 h 994410"/>
              <a:gd name="connsiteX1" fmla="*/ 331470 w 331470"/>
              <a:gd name="connsiteY1" fmla="*/ 766756 h 994410"/>
              <a:gd name="connsiteX2" fmla="*/ 199061 w 331470"/>
              <a:gd name="connsiteY2" fmla="*/ 639511 h 994410"/>
              <a:gd name="connsiteX3" fmla="*/ 205740 w 331470"/>
              <a:gd name="connsiteY3" fmla="*/ 994410 h 994410"/>
              <a:gd name="connsiteX4" fmla="*/ 148590 w 331470"/>
              <a:gd name="connsiteY4" fmla="*/ 994410 h 994410"/>
              <a:gd name="connsiteX5" fmla="*/ 154224 w 331470"/>
              <a:gd name="connsiteY5" fmla="*/ 677129 h 994410"/>
              <a:gd name="connsiteX6" fmla="*/ 0 w 331470"/>
              <a:gd name="connsiteY6" fmla="*/ 766756 h 994410"/>
              <a:gd name="connsiteX7" fmla="*/ 165735 w 331470"/>
              <a:gd name="connsiteY7" fmla="*/ 0 h 994410"/>
              <a:gd name="connsiteX0" fmla="*/ 165735 w 277685"/>
              <a:gd name="connsiteY0" fmla="*/ 0 h 994410"/>
              <a:gd name="connsiteX1" fmla="*/ 277685 w 277685"/>
              <a:gd name="connsiteY1" fmla="*/ 755066 h 994410"/>
              <a:gd name="connsiteX2" fmla="*/ 199061 w 277685"/>
              <a:gd name="connsiteY2" fmla="*/ 639511 h 994410"/>
              <a:gd name="connsiteX3" fmla="*/ 205740 w 277685"/>
              <a:gd name="connsiteY3" fmla="*/ 994410 h 994410"/>
              <a:gd name="connsiteX4" fmla="*/ 148590 w 277685"/>
              <a:gd name="connsiteY4" fmla="*/ 994410 h 994410"/>
              <a:gd name="connsiteX5" fmla="*/ 154224 w 277685"/>
              <a:gd name="connsiteY5" fmla="*/ 677129 h 994410"/>
              <a:gd name="connsiteX6" fmla="*/ 0 w 277685"/>
              <a:gd name="connsiteY6" fmla="*/ 766756 h 994410"/>
              <a:gd name="connsiteX7" fmla="*/ 165735 w 277685"/>
              <a:gd name="connsiteY7" fmla="*/ 0 h 994410"/>
              <a:gd name="connsiteX0" fmla="*/ 87520 w 199470"/>
              <a:gd name="connsiteY0" fmla="*/ 0 h 994410"/>
              <a:gd name="connsiteX1" fmla="*/ 199470 w 199470"/>
              <a:gd name="connsiteY1" fmla="*/ 755066 h 994410"/>
              <a:gd name="connsiteX2" fmla="*/ 120846 w 199470"/>
              <a:gd name="connsiteY2" fmla="*/ 639511 h 994410"/>
              <a:gd name="connsiteX3" fmla="*/ 127525 w 199470"/>
              <a:gd name="connsiteY3" fmla="*/ 994410 h 994410"/>
              <a:gd name="connsiteX4" fmla="*/ 70375 w 199470"/>
              <a:gd name="connsiteY4" fmla="*/ 994410 h 994410"/>
              <a:gd name="connsiteX5" fmla="*/ 76009 w 199470"/>
              <a:gd name="connsiteY5" fmla="*/ 677129 h 994410"/>
              <a:gd name="connsiteX6" fmla="*/ 0 w 199470"/>
              <a:gd name="connsiteY6" fmla="*/ 776767 h 994410"/>
              <a:gd name="connsiteX7" fmla="*/ 87520 w 199470"/>
              <a:gd name="connsiteY7" fmla="*/ 0 h 99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70" h="994410">
                <a:moveTo>
                  <a:pt x="87520" y="0"/>
                </a:moveTo>
                <a:lnTo>
                  <a:pt x="199470" y="755066"/>
                </a:lnTo>
                <a:lnTo>
                  <a:pt x="120846" y="639511"/>
                </a:lnTo>
                <a:lnTo>
                  <a:pt x="127525" y="994410"/>
                </a:lnTo>
                <a:lnTo>
                  <a:pt x="70375" y="994410"/>
                </a:lnTo>
                <a:lnTo>
                  <a:pt x="76009" y="677129"/>
                </a:lnTo>
                <a:lnTo>
                  <a:pt x="0" y="776767"/>
                </a:lnTo>
                <a:lnTo>
                  <a:pt x="87520" y="0"/>
                </a:lnTo>
                <a:close/>
              </a:path>
            </a:pathLst>
          </a:custGeom>
          <a:solidFill>
            <a:srgbClr val="FEDF5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Rectangle 8"/>
          <p:cNvSpPr/>
          <p:nvPr>
            <p:custDataLst>
              <p:tags r:id="rId6"/>
            </p:custDataLst>
          </p:nvPr>
        </p:nvSpPr>
        <p:spPr>
          <a:xfrm>
            <a:off x="918801" y="5547848"/>
            <a:ext cx="10680700" cy="1169551"/>
          </a:xfrm>
          <a:prstGeom prst="rect">
            <a:avLst/>
          </a:prstGeom>
        </p:spPr>
        <p:txBody>
          <a:bodyPr wrap="square">
            <a:spAutoFit/>
          </a:bodyPr>
          <a:lstStyle/>
          <a:p>
            <a:pPr marL="341991" lvl="1" indent="-341991">
              <a:spcBef>
                <a:spcPts val="672"/>
              </a:spcBef>
              <a:buFont typeface="Arial" pitchFamily="34" charset="0"/>
              <a:buChar char="•"/>
            </a:pPr>
            <a:r>
              <a:rPr lang="fr-CA" sz="2000" dirty="0">
                <a:ea typeface="Segoe UI" panose="020B0502040204020203" pitchFamily="34" charset="0"/>
                <a:cs typeface="Segoe UI" panose="020B0502040204020203" pitchFamily="34" charset="0"/>
              </a:rPr>
              <a:t>Invitation envoyée aux </a:t>
            </a:r>
            <a:r>
              <a:rPr lang="fr-CA" sz="2000" b="1" dirty="0">
                <a:ea typeface="Segoe UI" panose="020B0502040204020203" pitchFamily="34" charset="0"/>
                <a:cs typeface="Segoe UI" panose="020B0502040204020203" pitchFamily="34" charset="0"/>
              </a:rPr>
              <a:t>candidats qui obtiennent les notes les plus élevées </a:t>
            </a:r>
            <a:r>
              <a:rPr lang="fr-CA" sz="2000" dirty="0">
                <a:ea typeface="Segoe UI" panose="020B0502040204020203" pitchFamily="34" charset="0"/>
                <a:cs typeface="Segoe UI" panose="020B0502040204020203" pitchFamily="34" charset="0"/>
              </a:rPr>
              <a:t>dans le bassin de candidats d’Entrée express pour chaque ronde d’invitation</a:t>
            </a:r>
            <a:br>
              <a:rPr lang="fr-CA" sz="2000" dirty="0">
                <a:ea typeface="Segoe UI" panose="020B0502040204020203" pitchFamily="34" charset="0"/>
                <a:cs typeface="Segoe UI" panose="020B0502040204020203" pitchFamily="34" charset="0"/>
              </a:rPr>
            </a:br>
            <a:endParaRPr lang="fr-CA" sz="1000" dirty="0">
              <a:ea typeface="Segoe UI" panose="020B0502040204020203" pitchFamily="34" charset="0"/>
              <a:cs typeface="Segoe UI" panose="020B0502040204020203" pitchFamily="34" charset="0"/>
            </a:endParaRPr>
          </a:p>
          <a:p>
            <a:pPr marL="284844" lvl="1" indent="-341991">
              <a:spcAft>
                <a:spcPts val="600"/>
              </a:spcAft>
              <a:buFont typeface="Arial" panose="020B0604020202020204" pitchFamily="34" charset="0"/>
              <a:buChar char="•"/>
            </a:pPr>
            <a:r>
              <a:rPr lang="fr-CA" sz="2000" dirty="0">
                <a:ea typeface="Segoe UI" panose="020B0502040204020203" pitchFamily="34" charset="0"/>
                <a:cs typeface="Segoe UI" panose="020B0502040204020203" pitchFamily="34" charset="0"/>
              </a:rPr>
              <a:t>Note minimale du SCG pour recevoir cette invitation le 16 avril 2020 : </a:t>
            </a:r>
            <a:r>
              <a:rPr lang="fr-CA" sz="2000" b="1" dirty="0">
                <a:ea typeface="Segoe UI" panose="020B0502040204020203" pitchFamily="34" charset="0"/>
                <a:cs typeface="Segoe UI" panose="020B0502040204020203" pitchFamily="34" charset="0"/>
              </a:rPr>
              <a:t>455</a:t>
            </a:r>
            <a:r>
              <a:rPr lang="fr-CA" sz="2000" dirty="0">
                <a:ea typeface="Segoe UI" panose="020B0502040204020203" pitchFamily="34" charset="0"/>
                <a:cs typeface="Segoe UI" panose="020B0502040204020203" pitchFamily="34" charset="0"/>
              </a:rPr>
              <a:t> </a:t>
            </a:r>
          </a:p>
        </p:txBody>
      </p:sp>
      <p:sp>
        <p:nvSpPr>
          <p:cNvPr id="4" name="Rectangle 3"/>
          <p:cNvSpPr/>
          <p:nvPr>
            <p:custDataLst>
              <p:tags r:id="rId7"/>
            </p:custDataLst>
          </p:nvPr>
        </p:nvSpPr>
        <p:spPr>
          <a:xfrm>
            <a:off x="918801" y="4920480"/>
            <a:ext cx="6359818" cy="523220"/>
          </a:xfrm>
          <a:prstGeom prst="rect">
            <a:avLst/>
          </a:prstGeom>
        </p:spPr>
        <p:txBody>
          <a:bodyPr wrap="none">
            <a:spAutoFit/>
          </a:bodyPr>
          <a:lstStyle/>
          <a:p>
            <a:r>
              <a:rPr lang="fr-CA" sz="2800" b="1" dirty="0">
                <a:solidFill>
                  <a:srgbClr val="005A9B"/>
                </a:solidFill>
                <a:ea typeface="Arial Unicode MS" panose="020B0604020202020204" pitchFamily="34" charset="-128"/>
                <a:cs typeface="Segoe UI" panose="020B0502040204020203" pitchFamily="34" charset="0"/>
              </a:rPr>
              <a:t>Invitation à présenter une demande (IPD)</a:t>
            </a:r>
            <a:endParaRPr lang="fr-CA" sz="2800" dirty="0">
              <a:solidFill>
                <a:srgbClr val="005A9B"/>
              </a:solidFill>
            </a:endParaRPr>
          </a:p>
        </p:txBody>
      </p:sp>
    </p:spTree>
    <p:extLst>
      <p:ext uri="{BB962C8B-B14F-4D97-AF65-F5344CB8AC3E}">
        <p14:creationId xmlns:p14="http://schemas.microsoft.com/office/powerpoint/2010/main" val="3286388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p:cNvGraphicFramePr>
          <p:nvPr>
            <p:custDataLst>
              <p:tags r:id="rId1"/>
            </p:custDataLst>
            <p:extLst>
              <p:ext uri="{D42A27DB-BD31-4B8C-83A1-F6EECF244321}">
                <p14:modId xmlns:p14="http://schemas.microsoft.com/office/powerpoint/2010/main" val="997002826"/>
              </p:ext>
            </p:extLst>
          </p:nvPr>
        </p:nvGraphicFramePr>
        <p:xfrm>
          <a:off x="1699491" y="864683"/>
          <a:ext cx="3795752" cy="2845200"/>
        </p:xfrm>
        <a:graphic>
          <a:graphicData uri="http://schemas.openxmlformats.org/drawingml/2006/table">
            <a:tbl>
              <a:tblPr firstRow="1" bandRow="1">
                <a:tableStyleId>{3B4B98B0-60AC-42C2-AFA5-B58CD77FA1E5}</a:tableStyleId>
              </a:tblPr>
              <a:tblGrid>
                <a:gridCol w="1939636">
                  <a:extLst>
                    <a:ext uri="{9D8B030D-6E8A-4147-A177-3AD203B41FA5}">
                      <a16:colId xmlns:a16="http://schemas.microsoft.com/office/drawing/2014/main" val="20000"/>
                    </a:ext>
                  </a:extLst>
                </a:gridCol>
                <a:gridCol w="988291">
                  <a:extLst>
                    <a:ext uri="{9D8B030D-6E8A-4147-A177-3AD203B41FA5}">
                      <a16:colId xmlns:a16="http://schemas.microsoft.com/office/drawing/2014/main" val="20001"/>
                    </a:ext>
                  </a:extLst>
                </a:gridCol>
                <a:gridCol w="867825">
                  <a:extLst>
                    <a:ext uri="{9D8B030D-6E8A-4147-A177-3AD203B41FA5}">
                      <a16:colId xmlns:a16="http://schemas.microsoft.com/office/drawing/2014/main" val="20002"/>
                    </a:ext>
                  </a:extLst>
                </a:gridCol>
              </a:tblGrid>
              <a:tr h="707995">
                <a:tc>
                  <a:txBody>
                    <a:bodyPr/>
                    <a:lstStyle/>
                    <a:p>
                      <a:r>
                        <a:rPr lang="fr-CA" sz="1400" noProof="0" dirty="0">
                          <a:solidFill>
                            <a:schemeClr val="tx1">
                              <a:lumMod val="75000"/>
                              <a:lumOff val="25000"/>
                            </a:schemeClr>
                          </a:solidFill>
                        </a:rPr>
                        <a:t>Facteurs de base/du capital humain</a:t>
                      </a:r>
                    </a:p>
                  </a:txBody>
                  <a:tcPr/>
                </a:tc>
                <a:tc>
                  <a:txBody>
                    <a:bodyPr/>
                    <a:lstStyle/>
                    <a:p>
                      <a:r>
                        <a:rPr lang="fr-CA" sz="1400" noProof="0" dirty="0">
                          <a:solidFill>
                            <a:schemeClr val="tx1">
                              <a:lumMod val="75000"/>
                              <a:lumOff val="25000"/>
                            </a:schemeClr>
                          </a:solidFill>
                        </a:rPr>
                        <a:t>Célibataire</a:t>
                      </a:r>
                    </a:p>
                    <a:p>
                      <a:endParaRPr lang="fr-CA" sz="1400" noProof="0" dirty="0">
                        <a:solidFill>
                          <a:schemeClr val="tx1">
                            <a:lumMod val="75000"/>
                            <a:lumOff val="25000"/>
                          </a:schemeClr>
                        </a:solidFill>
                      </a:endParaRPr>
                    </a:p>
                    <a:p>
                      <a:r>
                        <a:rPr lang="fr-CA" sz="1400" noProof="0" dirty="0">
                          <a:solidFill>
                            <a:schemeClr val="tx1">
                              <a:lumMod val="75000"/>
                              <a:lumOff val="25000"/>
                            </a:schemeClr>
                          </a:solidFill>
                        </a:rPr>
                        <a:t>500</a:t>
                      </a:r>
                    </a:p>
                  </a:txBody>
                  <a:tcPr/>
                </a:tc>
                <a:tc>
                  <a:txBody>
                    <a:bodyPr/>
                    <a:lstStyle/>
                    <a:p>
                      <a:r>
                        <a:rPr lang="fr-CA" sz="1400" noProof="0" dirty="0">
                          <a:solidFill>
                            <a:schemeClr val="tx1">
                              <a:lumMod val="75000"/>
                              <a:lumOff val="25000"/>
                            </a:schemeClr>
                          </a:solidFill>
                        </a:rPr>
                        <a:t>Avec époux</a:t>
                      </a:r>
                    </a:p>
                    <a:p>
                      <a:r>
                        <a:rPr lang="fr-CA" sz="1400" noProof="0" dirty="0">
                          <a:solidFill>
                            <a:schemeClr val="tx1">
                              <a:lumMod val="75000"/>
                              <a:lumOff val="25000"/>
                            </a:schemeClr>
                          </a:solidFill>
                        </a:rPr>
                        <a:t>460</a:t>
                      </a:r>
                    </a:p>
                  </a:txBody>
                  <a:tcPr/>
                </a:tc>
                <a:extLst>
                  <a:ext uri="{0D108BD9-81ED-4DB2-BD59-A6C34878D82A}">
                    <a16:rowId xmlns:a16="http://schemas.microsoft.com/office/drawing/2014/main" val="10000"/>
                  </a:ext>
                </a:extLst>
              </a:tr>
              <a:tr h="391260">
                <a:tc>
                  <a:txBody>
                    <a:bodyPr/>
                    <a:lstStyle/>
                    <a:p>
                      <a:r>
                        <a:rPr lang="fr-CA" sz="1400" noProof="0" dirty="0">
                          <a:solidFill>
                            <a:schemeClr val="tx1">
                              <a:lumMod val="75000"/>
                              <a:lumOff val="25000"/>
                            </a:schemeClr>
                          </a:solidFill>
                        </a:rPr>
                        <a:t>Âge</a:t>
                      </a:r>
                    </a:p>
                  </a:txBody>
                  <a:tcPr/>
                </a:tc>
                <a:tc>
                  <a:txBody>
                    <a:bodyPr/>
                    <a:lstStyle/>
                    <a:p>
                      <a:r>
                        <a:rPr lang="fr-CA" sz="1400" noProof="0" dirty="0">
                          <a:solidFill>
                            <a:schemeClr val="tx1">
                              <a:lumMod val="75000"/>
                              <a:lumOff val="25000"/>
                            </a:schemeClr>
                          </a:solidFill>
                        </a:rPr>
                        <a:t>110</a:t>
                      </a:r>
                    </a:p>
                  </a:txBody>
                  <a:tcPr/>
                </a:tc>
                <a:tc>
                  <a:txBody>
                    <a:bodyPr/>
                    <a:lstStyle/>
                    <a:p>
                      <a:r>
                        <a:rPr lang="fr-CA" sz="1400" noProof="0" dirty="0">
                          <a:solidFill>
                            <a:schemeClr val="tx1">
                              <a:lumMod val="75000"/>
                              <a:lumOff val="25000"/>
                            </a:schemeClr>
                          </a:solidFill>
                        </a:rPr>
                        <a:t>100</a:t>
                      </a:r>
                    </a:p>
                  </a:txBody>
                  <a:tcPr/>
                </a:tc>
                <a:extLst>
                  <a:ext uri="{0D108BD9-81ED-4DB2-BD59-A6C34878D82A}">
                    <a16:rowId xmlns:a16="http://schemas.microsoft.com/office/drawing/2014/main" val="10001"/>
                  </a:ext>
                </a:extLst>
              </a:tr>
              <a:tr h="391260">
                <a:tc>
                  <a:txBody>
                    <a:bodyPr/>
                    <a:lstStyle/>
                    <a:p>
                      <a:r>
                        <a:rPr lang="fr-CA" sz="1400" noProof="0" dirty="0">
                          <a:solidFill>
                            <a:schemeClr val="tx1">
                              <a:lumMod val="75000"/>
                              <a:lumOff val="25000"/>
                            </a:schemeClr>
                          </a:solidFill>
                        </a:rPr>
                        <a:t>Niveau d’études</a:t>
                      </a:r>
                    </a:p>
                  </a:txBody>
                  <a:tcPr/>
                </a:tc>
                <a:tc>
                  <a:txBody>
                    <a:bodyPr/>
                    <a:lstStyle/>
                    <a:p>
                      <a:r>
                        <a:rPr lang="fr-CA" sz="1400" noProof="0" dirty="0">
                          <a:solidFill>
                            <a:schemeClr val="tx1">
                              <a:lumMod val="75000"/>
                              <a:lumOff val="25000"/>
                            </a:schemeClr>
                          </a:solidFill>
                        </a:rPr>
                        <a:t>150</a:t>
                      </a:r>
                    </a:p>
                  </a:txBody>
                  <a:tcPr/>
                </a:tc>
                <a:tc>
                  <a:txBody>
                    <a:bodyPr/>
                    <a:lstStyle/>
                    <a:p>
                      <a:r>
                        <a:rPr lang="fr-CA" sz="1400" noProof="0" dirty="0">
                          <a:solidFill>
                            <a:schemeClr val="tx1">
                              <a:lumMod val="75000"/>
                              <a:lumOff val="25000"/>
                            </a:schemeClr>
                          </a:solidFill>
                        </a:rPr>
                        <a:t>140</a:t>
                      </a:r>
                    </a:p>
                  </a:txBody>
                  <a:tcPr/>
                </a:tc>
                <a:extLst>
                  <a:ext uri="{0D108BD9-81ED-4DB2-BD59-A6C34878D82A}">
                    <a16:rowId xmlns:a16="http://schemas.microsoft.com/office/drawing/2014/main" val="10002"/>
                  </a:ext>
                </a:extLst>
              </a:tr>
              <a:tr h="391260">
                <a:tc>
                  <a:txBody>
                    <a:bodyPr/>
                    <a:lstStyle/>
                    <a:p>
                      <a:r>
                        <a:rPr lang="fr-CA" sz="1400" noProof="0" dirty="0">
                          <a:solidFill>
                            <a:schemeClr val="tx1">
                              <a:lumMod val="75000"/>
                              <a:lumOff val="25000"/>
                            </a:schemeClr>
                          </a:solidFill>
                        </a:rPr>
                        <a:t>1</a:t>
                      </a:r>
                      <a:r>
                        <a:rPr lang="fr-CA" sz="1400" baseline="30000" noProof="0" dirty="0">
                          <a:solidFill>
                            <a:schemeClr val="tx1">
                              <a:lumMod val="75000"/>
                              <a:lumOff val="25000"/>
                            </a:schemeClr>
                          </a:solidFill>
                        </a:rPr>
                        <a:t>re</a:t>
                      </a:r>
                      <a:r>
                        <a:rPr lang="fr-CA" sz="1400" noProof="0" dirty="0">
                          <a:solidFill>
                            <a:schemeClr val="tx1">
                              <a:lumMod val="75000"/>
                              <a:lumOff val="25000"/>
                            </a:schemeClr>
                          </a:solidFill>
                        </a:rPr>
                        <a:t> langue officielle</a:t>
                      </a:r>
                    </a:p>
                  </a:txBody>
                  <a:tcPr/>
                </a:tc>
                <a:tc>
                  <a:txBody>
                    <a:bodyPr/>
                    <a:lstStyle/>
                    <a:p>
                      <a:r>
                        <a:rPr lang="fr-CA" sz="1400" noProof="0" dirty="0">
                          <a:solidFill>
                            <a:schemeClr val="tx1">
                              <a:lumMod val="75000"/>
                              <a:lumOff val="25000"/>
                            </a:schemeClr>
                          </a:solidFill>
                        </a:rPr>
                        <a:t>136</a:t>
                      </a:r>
                    </a:p>
                  </a:txBody>
                  <a:tcPr/>
                </a:tc>
                <a:tc>
                  <a:txBody>
                    <a:bodyPr/>
                    <a:lstStyle/>
                    <a:p>
                      <a:r>
                        <a:rPr lang="fr-CA" sz="1400" noProof="0" dirty="0">
                          <a:solidFill>
                            <a:schemeClr val="tx1">
                              <a:lumMod val="75000"/>
                              <a:lumOff val="25000"/>
                            </a:schemeClr>
                          </a:solidFill>
                        </a:rPr>
                        <a:t>128</a:t>
                      </a:r>
                    </a:p>
                  </a:txBody>
                  <a:tcPr/>
                </a:tc>
                <a:extLst>
                  <a:ext uri="{0D108BD9-81ED-4DB2-BD59-A6C34878D82A}">
                    <a16:rowId xmlns:a16="http://schemas.microsoft.com/office/drawing/2014/main" val="10003"/>
                  </a:ext>
                </a:extLst>
              </a:tr>
              <a:tr h="391260">
                <a:tc>
                  <a:txBody>
                    <a:bodyPr/>
                    <a:lstStyle/>
                    <a:p>
                      <a:r>
                        <a:rPr lang="fr-CA" sz="1400" noProof="0" dirty="0">
                          <a:solidFill>
                            <a:schemeClr val="tx1">
                              <a:lumMod val="75000"/>
                              <a:lumOff val="25000"/>
                            </a:schemeClr>
                          </a:solidFill>
                        </a:rPr>
                        <a:t>2</a:t>
                      </a:r>
                      <a:r>
                        <a:rPr lang="fr-CA" sz="1400" baseline="30000" noProof="0" dirty="0">
                          <a:solidFill>
                            <a:schemeClr val="tx1">
                              <a:lumMod val="75000"/>
                              <a:lumOff val="25000"/>
                            </a:schemeClr>
                          </a:solidFill>
                        </a:rPr>
                        <a:t>e</a:t>
                      </a:r>
                      <a:r>
                        <a:rPr lang="fr-CA" sz="1400" noProof="0" dirty="0">
                          <a:solidFill>
                            <a:schemeClr val="tx1">
                              <a:lumMod val="75000"/>
                              <a:lumOff val="25000"/>
                            </a:schemeClr>
                          </a:solidFill>
                        </a:rPr>
                        <a:t> langue officielle</a:t>
                      </a:r>
                    </a:p>
                  </a:txBody>
                  <a:tcPr/>
                </a:tc>
                <a:tc>
                  <a:txBody>
                    <a:bodyPr/>
                    <a:lstStyle/>
                    <a:p>
                      <a:r>
                        <a:rPr lang="fr-CA" sz="1400" noProof="0" dirty="0">
                          <a:solidFill>
                            <a:schemeClr val="tx1">
                              <a:lumMod val="75000"/>
                              <a:lumOff val="25000"/>
                            </a:schemeClr>
                          </a:solidFill>
                        </a:rPr>
                        <a:t>24</a:t>
                      </a:r>
                    </a:p>
                  </a:txBody>
                  <a:tcPr/>
                </a:tc>
                <a:tc>
                  <a:txBody>
                    <a:bodyPr/>
                    <a:lstStyle/>
                    <a:p>
                      <a:r>
                        <a:rPr lang="fr-CA" sz="1400" noProof="0" dirty="0">
                          <a:solidFill>
                            <a:schemeClr val="tx1">
                              <a:lumMod val="75000"/>
                              <a:lumOff val="25000"/>
                            </a:schemeClr>
                          </a:solidFill>
                        </a:rPr>
                        <a:t>22</a:t>
                      </a:r>
                    </a:p>
                  </a:txBody>
                  <a:tcPr/>
                </a:tc>
                <a:extLst>
                  <a:ext uri="{0D108BD9-81ED-4DB2-BD59-A6C34878D82A}">
                    <a16:rowId xmlns:a16="http://schemas.microsoft.com/office/drawing/2014/main" val="10004"/>
                  </a:ext>
                </a:extLst>
              </a:tr>
              <a:tr h="548640">
                <a:tc>
                  <a:txBody>
                    <a:bodyPr/>
                    <a:lstStyle/>
                    <a:p>
                      <a:r>
                        <a:rPr lang="fr-CA" sz="1400" noProof="0" dirty="0">
                          <a:solidFill>
                            <a:schemeClr val="tx1">
                              <a:lumMod val="75000"/>
                              <a:lumOff val="25000"/>
                            </a:schemeClr>
                          </a:solidFill>
                        </a:rPr>
                        <a:t>Expérience de travail au Canada</a:t>
                      </a:r>
                    </a:p>
                  </a:txBody>
                  <a:tcPr/>
                </a:tc>
                <a:tc>
                  <a:txBody>
                    <a:bodyPr/>
                    <a:lstStyle/>
                    <a:p>
                      <a:r>
                        <a:rPr lang="fr-CA" sz="1400" noProof="0" dirty="0">
                          <a:solidFill>
                            <a:schemeClr val="tx1">
                              <a:lumMod val="75000"/>
                              <a:lumOff val="25000"/>
                            </a:schemeClr>
                          </a:solidFill>
                        </a:rPr>
                        <a:t>80</a:t>
                      </a:r>
                    </a:p>
                  </a:txBody>
                  <a:tcPr/>
                </a:tc>
                <a:tc>
                  <a:txBody>
                    <a:bodyPr/>
                    <a:lstStyle/>
                    <a:p>
                      <a:r>
                        <a:rPr lang="fr-CA" sz="1400" noProof="0" dirty="0">
                          <a:solidFill>
                            <a:schemeClr val="tx1">
                              <a:lumMod val="75000"/>
                              <a:lumOff val="25000"/>
                            </a:schemeClr>
                          </a:solidFill>
                        </a:rPr>
                        <a:t>70</a:t>
                      </a:r>
                    </a:p>
                  </a:txBody>
                  <a:tcPr/>
                </a:tc>
                <a:extLst>
                  <a:ext uri="{0D108BD9-81ED-4DB2-BD59-A6C34878D82A}">
                    <a16:rowId xmlns:a16="http://schemas.microsoft.com/office/drawing/2014/main" val="10005"/>
                  </a:ext>
                </a:extLst>
              </a:tr>
            </a:tbl>
          </a:graphicData>
        </a:graphic>
      </p:graphicFrame>
      <p:graphicFrame>
        <p:nvGraphicFramePr>
          <p:cNvPr id="6" name="Tableau 11"/>
          <p:cNvGraphicFramePr>
            <a:graphicFrameLocks noGrp="1"/>
          </p:cNvGraphicFramePr>
          <p:nvPr>
            <p:custDataLst>
              <p:tags r:id="rId2"/>
            </p:custDataLst>
            <p:extLst>
              <p:ext uri="{D42A27DB-BD31-4B8C-83A1-F6EECF244321}">
                <p14:modId xmlns:p14="http://schemas.microsoft.com/office/powerpoint/2010/main" val="661653987"/>
              </p:ext>
            </p:extLst>
          </p:nvPr>
        </p:nvGraphicFramePr>
        <p:xfrm>
          <a:off x="1687762" y="4275438"/>
          <a:ext cx="3807478" cy="1732349"/>
        </p:xfrm>
        <a:graphic>
          <a:graphicData uri="http://schemas.openxmlformats.org/drawingml/2006/table">
            <a:tbl>
              <a:tblPr firstRow="1" bandRow="1">
                <a:tableStyleId>{5FD0F851-EC5A-4D38-B0AD-8093EC10F338}</a:tableStyleId>
              </a:tblPr>
              <a:tblGrid>
                <a:gridCol w="1969838">
                  <a:extLst>
                    <a:ext uri="{9D8B030D-6E8A-4147-A177-3AD203B41FA5}">
                      <a16:colId xmlns:a16="http://schemas.microsoft.com/office/drawing/2014/main" val="20000"/>
                    </a:ext>
                  </a:extLst>
                </a:gridCol>
                <a:gridCol w="1837640">
                  <a:extLst>
                    <a:ext uri="{9D8B030D-6E8A-4147-A177-3AD203B41FA5}">
                      <a16:colId xmlns:a16="http://schemas.microsoft.com/office/drawing/2014/main" val="20001"/>
                    </a:ext>
                  </a:extLst>
                </a:gridCol>
              </a:tblGrid>
              <a:tr h="335280">
                <a:tc>
                  <a:txBody>
                    <a:bodyPr/>
                    <a:lstStyle/>
                    <a:p>
                      <a:r>
                        <a:rPr lang="fr-CA" sz="1400" noProof="0" dirty="0">
                          <a:solidFill>
                            <a:schemeClr val="tx1">
                              <a:lumMod val="75000"/>
                              <a:lumOff val="25000"/>
                            </a:schemeClr>
                          </a:solidFill>
                        </a:rPr>
                        <a:t>Facteurs liés à l’époux</a:t>
                      </a:r>
                    </a:p>
                  </a:txBody>
                  <a:tcPr/>
                </a:tc>
                <a:tc>
                  <a:txBody>
                    <a:bodyPr/>
                    <a:lstStyle/>
                    <a:p>
                      <a:pPr lvl="2"/>
                      <a:r>
                        <a:rPr lang="fr-CA" sz="1400" noProof="0" dirty="0">
                          <a:solidFill>
                            <a:schemeClr val="tx1">
                              <a:lumMod val="75000"/>
                              <a:lumOff val="25000"/>
                            </a:schemeClr>
                          </a:solidFill>
                        </a:rPr>
                        <a:t>40</a:t>
                      </a:r>
                    </a:p>
                  </a:txBody>
                  <a:tcPr/>
                </a:tc>
                <a:extLst>
                  <a:ext uri="{0D108BD9-81ED-4DB2-BD59-A6C34878D82A}">
                    <a16:rowId xmlns:a16="http://schemas.microsoft.com/office/drawing/2014/main" val="10000"/>
                  </a:ext>
                </a:extLst>
              </a:tr>
              <a:tr h="331123">
                <a:tc>
                  <a:txBody>
                    <a:bodyPr/>
                    <a:lstStyle/>
                    <a:p>
                      <a:r>
                        <a:rPr lang="fr-CA" sz="1400" noProof="0" dirty="0">
                          <a:solidFill>
                            <a:schemeClr val="tx1">
                              <a:lumMod val="75000"/>
                              <a:lumOff val="25000"/>
                            </a:schemeClr>
                          </a:solidFill>
                        </a:rPr>
                        <a:t>Niveau de scolarité</a:t>
                      </a:r>
                    </a:p>
                  </a:txBody>
                  <a:tcPr/>
                </a:tc>
                <a:tc>
                  <a:txBody>
                    <a:bodyPr/>
                    <a:lstStyle/>
                    <a:p>
                      <a:pPr lvl="2"/>
                      <a:r>
                        <a:rPr lang="fr-CA" sz="1400" noProof="0" dirty="0">
                          <a:solidFill>
                            <a:schemeClr val="tx1">
                              <a:lumMod val="75000"/>
                              <a:lumOff val="25000"/>
                            </a:schemeClr>
                          </a:solidFill>
                        </a:rPr>
                        <a:t>10</a:t>
                      </a:r>
                    </a:p>
                  </a:txBody>
                  <a:tcPr/>
                </a:tc>
                <a:extLst>
                  <a:ext uri="{0D108BD9-81ED-4DB2-BD59-A6C34878D82A}">
                    <a16:rowId xmlns:a16="http://schemas.microsoft.com/office/drawing/2014/main" val="10001"/>
                  </a:ext>
                </a:extLst>
              </a:tr>
              <a:tr h="331123">
                <a:tc>
                  <a:txBody>
                    <a:bodyPr/>
                    <a:lstStyle/>
                    <a:p>
                      <a:r>
                        <a:rPr lang="fr-CA" sz="1400" noProof="0" dirty="0">
                          <a:solidFill>
                            <a:schemeClr val="tx1">
                              <a:lumMod val="75000"/>
                              <a:lumOff val="25000"/>
                            </a:schemeClr>
                          </a:solidFill>
                        </a:rPr>
                        <a:t>1</a:t>
                      </a:r>
                      <a:r>
                        <a:rPr lang="fr-CA" sz="1400" baseline="30000" noProof="0" dirty="0">
                          <a:solidFill>
                            <a:schemeClr val="tx1">
                              <a:lumMod val="75000"/>
                              <a:lumOff val="25000"/>
                            </a:schemeClr>
                          </a:solidFill>
                        </a:rPr>
                        <a:t>re</a:t>
                      </a:r>
                      <a:r>
                        <a:rPr lang="fr-CA" sz="1400" noProof="0" dirty="0">
                          <a:solidFill>
                            <a:schemeClr val="tx1">
                              <a:lumMod val="75000"/>
                              <a:lumOff val="25000"/>
                            </a:schemeClr>
                          </a:solidFill>
                        </a:rPr>
                        <a:t> langue officielle</a:t>
                      </a:r>
                    </a:p>
                  </a:txBody>
                  <a:tcPr/>
                </a:tc>
                <a:tc>
                  <a:txBody>
                    <a:bodyPr/>
                    <a:lstStyle/>
                    <a:p>
                      <a:pPr lvl="2"/>
                      <a:r>
                        <a:rPr lang="fr-CA" sz="1400" noProof="0" dirty="0">
                          <a:solidFill>
                            <a:schemeClr val="tx1">
                              <a:lumMod val="75000"/>
                              <a:lumOff val="25000"/>
                            </a:schemeClr>
                          </a:solidFill>
                        </a:rPr>
                        <a:t>20</a:t>
                      </a:r>
                    </a:p>
                  </a:txBody>
                  <a:tcPr/>
                </a:tc>
                <a:extLst>
                  <a:ext uri="{0D108BD9-81ED-4DB2-BD59-A6C34878D82A}">
                    <a16:rowId xmlns:a16="http://schemas.microsoft.com/office/drawing/2014/main" val="10002"/>
                  </a:ext>
                </a:extLst>
              </a:tr>
              <a:tr h="734823">
                <a:tc>
                  <a:txBody>
                    <a:bodyPr/>
                    <a:lstStyle/>
                    <a:p>
                      <a:r>
                        <a:rPr lang="fr-CA" sz="1400" noProof="0" dirty="0">
                          <a:solidFill>
                            <a:schemeClr val="tx1">
                              <a:lumMod val="75000"/>
                              <a:lumOff val="25000"/>
                            </a:schemeClr>
                          </a:solidFill>
                        </a:rPr>
                        <a:t>Expérience de travail au Canada</a:t>
                      </a:r>
                    </a:p>
                  </a:txBody>
                  <a:tcPr/>
                </a:tc>
                <a:tc>
                  <a:txBody>
                    <a:bodyPr/>
                    <a:lstStyle/>
                    <a:p>
                      <a:pPr lvl="2"/>
                      <a:r>
                        <a:rPr lang="fr-CA" sz="1400" noProof="0" dirty="0">
                          <a:solidFill>
                            <a:schemeClr val="tx1">
                              <a:lumMod val="75000"/>
                              <a:lumOff val="25000"/>
                            </a:schemeClr>
                          </a:solidFill>
                        </a:rPr>
                        <a:t>10</a:t>
                      </a:r>
                    </a:p>
                  </a:txBody>
                  <a:tcPr/>
                </a:tc>
                <a:extLst>
                  <a:ext uri="{0D108BD9-81ED-4DB2-BD59-A6C34878D82A}">
                    <a16:rowId xmlns:a16="http://schemas.microsoft.com/office/drawing/2014/main" val="10003"/>
                  </a:ext>
                </a:extLst>
              </a:tr>
            </a:tbl>
          </a:graphicData>
        </a:graphic>
      </p:graphicFrame>
      <p:graphicFrame>
        <p:nvGraphicFramePr>
          <p:cNvPr id="7" name="Tableau 12"/>
          <p:cNvGraphicFramePr>
            <a:graphicFrameLocks noGrp="1"/>
          </p:cNvGraphicFramePr>
          <p:nvPr>
            <p:custDataLst>
              <p:tags r:id="rId3"/>
            </p:custDataLst>
            <p:extLst>
              <p:ext uri="{D42A27DB-BD31-4B8C-83A1-F6EECF244321}">
                <p14:modId xmlns:p14="http://schemas.microsoft.com/office/powerpoint/2010/main" val="950883114"/>
              </p:ext>
            </p:extLst>
          </p:nvPr>
        </p:nvGraphicFramePr>
        <p:xfrm>
          <a:off x="5832474" y="868218"/>
          <a:ext cx="4911725" cy="2954767"/>
        </p:xfrm>
        <a:graphic>
          <a:graphicData uri="http://schemas.openxmlformats.org/drawingml/2006/table">
            <a:tbl>
              <a:tblPr firstRow="1" bandRow="1">
                <a:tableStyleId>{68D230F3-CF80-4859-8CE7-A43EE81993B5}</a:tableStyleId>
              </a:tblPr>
              <a:tblGrid>
                <a:gridCol w="2757344">
                  <a:extLst>
                    <a:ext uri="{9D8B030D-6E8A-4147-A177-3AD203B41FA5}">
                      <a16:colId xmlns:a16="http://schemas.microsoft.com/office/drawing/2014/main" val="20000"/>
                    </a:ext>
                  </a:extLst>
                </a:gridCol>
                <a:gridCol w="2154381">
                  <a:extLst>
                    <a:ext uri="{9D8B030D-6E8A-4147-A177-3AD203B41FA5}">
                      <a16:colId xmlns:a16="http://schemas.microsoft.com/office/drawing/2014/main" val="20001"/>
                    </a:ext>
                  </a:extLst>
                </a:gridCol>
              </a:tblGrid>
              <a:tr h="547118">
                <a:tc>
                  <a:txBody>
                    <a:bodyPr/>
                    <a:lstStyle/>
                    <a:p>
                      <a:r>
                        <a:rPr lang="fr-CA" sz="1400" noProof="0" dirty="0">
                          <a:solidFill>
                            <a:schemeClr val="tx1">
                              <a:lumMod val="75000"/>
                              <a:lumOff val="25000"/>
                            </a:schemeClr>
                          </a:solidFill>
                        </a:rPr>
                        <a:t>Transférabilité des compétences</a:t>
                      </a:r>
                    </a:p>
                  </a:txBody>
                  <a:tcPr/>
                </a:tc>
                <a:tc>
                  <a:txBody>
                    <a:bodyPr/>
                    <a:lstStyle/>
                    <a:p>
                      <a:r>
                        <a:rPr lang="fr-CA" sz="1400" noProof="0" dirty="0">
                          <a:solidFill>
                            <a:schemeClr val="tx1">
                              <a:lumMod val="75000"/>
                              <a:lumOff val="25000"/>
                            </a:schemeClr>
                          </a:solidFill>
                        </a:rPr>
                        <a:t>Maximum de 100 points</a:t>
                      </a:r>
                    </a:p>
                  </a:txBody>
                  <a:tcPr/>
                </a:tc>
                <a:extLst>
                  <a:ext uri="{0D108BD9-81ED-4DB2-BD59-A6C34878D82A}">
                    <a16:rowId xmlns:a16="http://schemas.microsoft.com/office/drawing/2014/main" val="10000"/>
                  </a:ext>
                </a:extLst>
              </a:tr>
              <a:tr h="731310">
                <a:tc>
                  <a:txBody>
                    <a:bodyPr/>
                    <a:lstStyle/>
                    <a:p>
                      <a:r>
                        <a:rPr lang="fr-CA" sz="1400" noProof="0" dirty="0">
                          <a:solidFill>
                            <a:schemeClr val="tx1">
                              <a:lumMod val="75000"/>
                              <a:lumOff val="25000"/>
                            </a:schemeClr>
                          </a:solidFill>
                        </a:rPr>
                        <a:t>Études</a:t>
                      </a:r>
                    </a:p>
                    <a:p>
                      <a:r>
                        <a:rPr lang="fr-CA" sz="1400" noProof="0" dirty="0">
                          <a:solidFill>
                            <a:schemeClr val="tx1">
                              <a:lumMod val="75000"/>
                              <a:lumOff val="25000"/>
                            </a:schemeClr>
                          </a:solidFill>
                        </a:rPr>
                        <a:t>(avec maîtrise d’une langue officielle ou expérience au Canada)</a:t>
                      </a:r>
                    </a:p>
                  </a:txBody>
                  <a:tcPr/>
                </a:tc>
                <a:tc>
                  <a:txBody>
                    <a:bodyPr/>
                    <a:lstStyle/>
                    <a:p>
                      <a:r>
                        <a:rPr lang="fr-CA" sz="1400" noProof="0" dirty="0">
                          <a:solidFill>
                            <a:schemeClr val="tx1">
                              <a:lumMod val="75000"/>
                              <a:lumOff val="25000"/>
                            </a:schemeClr>
                          </a:solidFill>
                        </a:rPr>
                        <a:t>50</a:t>
                      </a:r>
                    </a:p>
                  </a:txBody>
                  <a:tcPr/>
                </a:tc>
                <a:extLst>
                  <a:ext uri="{0D108BD9-81ED-4DB2-BD59-A6C34878D82A}">
                    <a16:rowId xmlns:a16="http://schemas.microsoft.com/office/drawing/2014/main" val="10001"/>
                  </a:ext>
                </a:extLst>
              </a:tr>
              <a:tr h="944609">
                <a:tc>
                  <a:txBody>
                    <a:bodyPr/>
                    <a:lstStyle/>
                    <a:p>
                      <a:r>
                        <a:rPr lang="fr-CA" sz="1400" noProof="0" dirty="0">
                          <a:solidFill>
                            <a:schemeClr val="tx1">
                              <a:lumMod val="75000"/>
                              <a:lumOff val="25000"/>
                            </a:schemeClr>
                          </a:solidFill>
                        </a:rPr>
                        <a:t>Expérience à l’étranger</a:t>
                      </a:r>
                    </a:p>
                    <a:p>
                      <a:r>
                        <a:rPr lang="fr-CA" sz="1400" noProof="0" dirty="0">
                          <a:solidFill>
                            <a:schemeClr val="tx1">
                              <a:lumMod val="75000"/>
                              <a:lumOff val="25000"/>
                            </a:schemeClr>
                          </a:solidFill>
                        </a:rPr>
                        <a:t>(avec maîtrise d’une langue officielle ou expérience au Canada</a:t>
                      </a:r>
                      <a:r>
                        <a:rPr lang="fr-CA" sz="1400" baseline="0" noProof="0" dirty="0">
                          <a:solidFill>
                            <a:schemeClr val="tx1">
                              <a:lumMod val="75000"/>
                              <a:lumOff val="25000"/>
                            </a:schemeClr>
                          </a:solidFill>
                        </a:rPr>
                        <a:t>)</a:t>
                      </a:r>
                      <a:endParaRPr lang="fr-CA" sz="1400" noProof="0" dirty="0">
                        <a:solidFill>
                          <a:schemeClr val="tx1">
                            <a:lumMod val="75000"/>
                            <a:lumOff val="25000"/>
                          </a:schemeClr>
                        </a:solidFill>
                      </a:endParaRPr>
                    </a:p>
                  </a:txBody>
                  <a:tcPr/>
                </a:tc>
                <a:tc>
                  <a:txBody>
                    <a:bodyPr/>
                    <a:lstStyle/>
                    <a:p>
                      <a:r>
                        <a:rPr lang="fr-CA" sz="1400" noProof="0" dirty="0">
                          <a:solidFill>
                            <a:schemeClr val="tx1">
                              <a:lumMod val="75000"/>
                              <a:lumOff val="25000"/>
                            </a:schemeClr>
                          </a:solidFill>
                        </a:rPr>
                        <a:t>50</a:t>
                      </a:r>
                    </a:p>
                  </a:txBody>
                  <a:tcPr/>
                </a:tc>
                <a:extLst>
                  <a:ext uri="{0D108BD9-81ED-4DB2-BD59-A6C34878D82A}">
                    <a16:rowId xmlns:a16="http://schemas.microsoft.com/office/drawing/2014/main" val="10002"/>
                  </a:ext>
                </a:extLst>
              </a:tr>
              <a:tr h="731310">
                <a:tc>
                  <a:txBody>
                    <a:bodyPr/>
                    <a:lstStyle/>
                    <a:p>
                      <a:r>
                        <a:rPr lang="fr-CA" sz="1400" noProof="0" dirty="0">
                          <a:solidFill>
                            <a:schemeClr val="tx1">
                              <a:lumMod val="75000"/>
                              <a:lumOff val="25000"/>
                            </a:schemeClr>
                          </a:solidFill>
                        </a:rPr>
                        <a:t>Certificat de qualification (avec maîtrise d’une langue officielle)</a:t>
                      </a:r>
                    </a:p>
                  </a:txBody>
                  <a:tcPr/>
                </a:tc>
                <a:tc>
                  <a:txBody>
                    <a:bodyPr/>
                    <a:lstStyle/>
                    <a:p>
                      <a:r>
                        <a:rPr lang="fr-CA" sz="1400" noProof="0" dirty="0">
                          <a:solidFill>
                            <a:schemeClr val="tx1">
                              <a:lumMod val="75000"/>
                              <a:lumOff val="25000"/>
                            </a:schemeClr>
                          </a:solidFill>
                        </a:rPr>
                        <a:t>50</a:t>
                      </a:r>
                    </a:p>
                  </a:txBody>
                  <a:tcPr/>
                </a:tc>
                <a:extLst>
                  <a:ext uri="{0D108BD9-81ED-4DB2-BD59-A6C34878D82A}">
                    <a16:rowId xmlns:a16="http://schemas.microsoft.com/office/drawing/2014/main" val="10003"/>
                  </a:ext>
                </a:extLst>
              </a:tr>
            </a:tbl>
          </a:graphicData>
        </a:graphic>
      </p:graphicFrame>
      <p:sp>
        <p:nvSpPr>
          <p:cNvPr id="8" name="TextBox 7"/>
          <p:cNvSpPr txBox="1"/>
          <p:nvPr>
            <p:custDataLst>
              <p:tags r:id="rId4"/>
            </p:custDataLst>
          </p:nvPr>
        </p:nvSpPr>
        <p:spPr>
          <a:xfrm>
            <a:off x="6343649" y="6375894"/>
            <a:ext cx="4076699" cy="346472"/>
          </a:xfrm>
          <a:prstGeom prst="roundRect">
            <a:avLst>
              <a:gd name="adj" fmla="val 19380"/>
            </a:avLst>
          </a:prstGeom>
          <a:solidFill>
            <a:srgbClr val="A7CC5B"/>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CA" sz="14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Total : 1 200 points (maximums)</a:t>
            </a:r>
          </a:p>
        </p:txBody>
      </p:sp>
      <p:graphicFrame>
        <p:nvGraphicFramePr>
          <p:cNvPr id="9" name="Tableau 12"/>
          <p:cNvGraphicFramePr>
            <a:graphicFrameLocks noGrp="1"/>
          </p:cNvGraphicFramePr>
          <p:nvPr>
            <p:custDataLst>
              <p:tags r:id="rId5"/>
            </p:custDataLst>
            <p:extLst>
              <p:ext uri="{D42A27DB-BD31-4B8C-83A1-F6EECF244321}">
                <p14:modId xmlns:p14="http://schemas.microsoft.com/office/powerpoint/2010/main" val="2326322942"/>
              </p:ext>
            </p:extLst>
          </p:nvPr>
        </p:nvGraphicFramePr>
        <p:xfrm>
          <a:off x="5821506" y="3822565"/>
          <a:ext cx="4911724" cy="2534136"/>
        </p:xfrm>
        <a:graphic>
          <a:graphicData uri="http://schemas.openxmlformats.org/drawingml/2006/table">
            <a:tbl>
              <a:tblPr firstRow="1" bandRow="1">
                <a:tableStyleId>{D27102A9-8310-4765-A935-A1911B00CA55}</a:tableStyleId>
              </a:tblPr>
              <a:tblGrid>
                <a:gridCol w="2629767">
                  <a:extLst>
                    <a:ext uri="{9D8B030D-6E8A-4147-A177-3AD203B41FA5}">
                      <a16:colId xmlns:a16="http://schemas.microsoft.com/office/drawing/2014/main" val="20000"/>
                    </a:ext>
                  </a:extLst>
                </a:gridCol>
                <a:gridCol w="2281957">
                  <a:extLst>
                    <a:ext uri="{9D8B030D-6E8A-4147-A177-3AD203B41FA5}">
                      <a16:colId xmlns:a16="http://schemas.microsoft.com/office/drawing/2014/main" val="20001"/>
                    </a:ext>
                  </a:extLst>
                </a:gridCol>
              </a:tblGrid>
              <a:tr h="188798">
                <a:tc>
                  <a:txBody>
                    <a:bodyPr/>
                    <a:lstStyle/>
                    <a:p>
                      <a:r>
                        <a:rPr lang="fr-CA" sz="1400" noProof="0" dirty="0">
                          <a:solidFill>
                            <a:schemeClr val="tx1">
                              <a:lumMod val="75000"/>
                              <a:lumOff val="25000"/>
                            </a:schemeClr>
                          </a:solidFill>
                        </a:rPr>
                        <a:t>Points supplémentaires</a:t>
                      </a:r>
                    </a:p>
                  </a:txBody>
                  <a:tcPr/>
                </a:tc>
                <a:tc>
                  <a:txBody>
                    <a:bodyPr/>
                    <a:lstStyle/>
                    <a:p>
                      <a:r>
                        <a:rPr lang="fr-CA" sz="1400" noProof="0" dirty="0">
                          <a:solidFill>
                            <a:schemeClr val="tx1">
                              <a:lumMod val="75000"/>
                              <a:lumOff val="25000"/>
                            </a:schemeClr>
                          </a:solidFill>
                        </a:rPr>
                        <a:t>Maximum de 600 points</a:t>
                      </a:r>
                    </a:p>
                  </a:txBody>
                  <a:tcPr/>
                </a:tc>
                <a:extLst>
                  <a:ext uri="{0D108BD9-81ED-4DB2-BD59-A6C34878D82A}">
                    <a16:rowId xmlns:a16="http://schemas.microsoft.com/office/drawing/2014/main" val="10000"/>
                  </a:ext>
                </a:extLst>
              </a:tr>
              <a:tr h="462958">
                <a:tc>
                  <a:txBody>
                    <a:bodyPr/>
                    <a:lstStyle/>
                    <a:p>
                      <a:r>
                        <a:rPr lang="fr-CA" sz="1400" noProof="0" dirty="0">
                          <a:solidFill>
                            <a:schemeClr val="tx1">
                              <a:lumMod val="75000"/>
                              <a:lumOff val="25000"/>
                            </a:schemeClr>
                          </a:solidFill>
                        </a:rPr>
                        <a:t>Désignation comme candidat d’une province</a:t>
                      </a:r>
                    </a:p>
                  </a:txBody>
                  <a:tcPr/>
                </a:tc>
                <a:tc>
                  <a:txBody>
                    <a:bodyPr/>
                    <a:lstStyle/>
                    <a:p>
                      <a:r>
                        <a:rPr lang="fr-CA" sz="1400" noProof="0" dirty="0">
                          <a:solidFill>
                            <a:schemeClr val="tx1">
                              <a:lumMod val="75000"/>
                              <a:lumOff val="25000"/>
                            </a:schemeClr>
                          </a:solidFill>
                        </a:rPr>
                        <a:t>600</a:t>
                      </a:r>
                    </a:p>
                  </a:txBody>
                  <a:tcPr/>
                </a:tc>
                <a:extLst>
                  <a:ext uri="{0D108BD9-81ED-4DB2-BD59-A6C34878D82A}">
                    <a16:rowId xmlns:a16="http://schemas.microsoft.com/office/drawing/2014/main" val="10001"/>
                  </a:ext>
                </a:extLst>
              </a:tr>
              <a:tr h="427794">
                <a:tc>
                  <a:txBody>
                    <a:bodyPr/>
                    <a:lstStyle/>
                    <a:p>
                      <a:r>
                        <a:rPr lang="fr-CA" sz="1400" baseline="0" noProof="0" dirty="0">
                          <a:solidFill>
                            <a:schemeClr val="tx1">
                              <a:lumMod val="75000"/>
                              <a:lumOff val="25000"/>
                            </a:schemeClr>
                          </a:solidFill>
                        </a:rPr>
                        <a:t>Offre d’emploi valide</a:t>
                      </a:r>
                      <a:endParaRPr lang="fr-CA" sz="1400" b="0" noProof="0" dirty="0">
                        <a:solidFill>
                          <a:schemeClr val="tx1">
                            <a:lumMod val="75000"/>
                            <a:lumOff val="25000"/>
                          </a:schemeClr>
                        </a:solidFill>
                      </a:endParaRPr>
                    </a:p>
                  </a:txBody>
                  <a:tcPr/>
                </a:tc>
                <a:tc>
                  <a:txBody>
                    <a:bodyPr/>
                    <a:lstStyle/>
                    <a:p>
                      <a:r>
                        <a:rPr lang="fr-CA" sz="1400" baseline="0" noProof="0" dirty="0">
                          <a:solidFill>
                            <a:schemeClr val="tx1">
                              <a:lumMod val="75000"/>
                              <a:lumOff val="25000"/>
                            </a:schemeClr>
                          </a:solidFill>
                        </a:rPr>
                        <a:t>200 (maximums)</a:t>
                      </a:r>
                      <a:endParaRPr lang="fr-CA" sz="1400" b="0" baseline="0" noProof="0" dirty="0">
                        <a:solidFill>
                          <a:schemeClr val="tx1">
                            <a:lumMod val="75000"/>
                            <a:lumOff val="25000"/>
                          </a:schemeClr>
                        </a:solidFill>
                      </a:endParaRPr>
                    </a:p>
                  </a:txBody>
                  <a:tcPr/>
                </a:tc>
                <a:extLst>
                  <a:ext uri="{0D108BD9-81ED-4DB2-BD59-A6C34878D82A}">
                    <a16:rowId xmlns:a16="http://schemas.microsoft.com/office/drawing/2014/main" val="10002"/>
                  </a:ext>
                </a:extLst>
              </a:tr>
              <a:tr h="427794">
                <a:tc>
                  <a:txBody>
                    <a:bodyPr/>
                    <a:lstStyle/>
                    <a:p>
                      <a:r>
                        <a:rPr lang="fr-CA" sz="1400" noProof="0" dirty="0">
                          <a:solidFill>
                            <a:schemeClr val="tx1">
                              <a:lumMod val="75000"/>
                              <a:lumOff val="25000"/>
                            </a:schemeClr>
                          </a:solidFill>
                        </a:rPr>
                        <a:t>Études au Canada</a:t>
                      </a:r>
                      <a:endParaRPr lang="fr-CA" sz="1400" b="0" noProof="0" dirty="0">
                        <a:solidFill>
                          <a:schemeClr val="tx1">
                            <a:lumMod val="75000"/>
                            <a:lumOff val="25000"/>
                          </a:schemeClr>
                        </a:solidFill>
                      </a:endParaRPr>
                    </a:p>
                  </a:txBody>
                  <a:tcPr/>
                </a:tc>
                <a:tc>
                  <a:txBody>
                    <a:bodyPr/>
                    <a:lstStyle/>
                    <a:p>
                      <a:r>
                        <a:rPr lang="fr-CA" sz="1400" baseline="0" noProof="0" dirty="0">
                          <a:solidFill>
                            <a:schemeClr val="tx1">
                              <a:lumMod val="75000"/>
                              <a:lumOff val="25000"/>
                            </a:schemeClr>
                          </a:solidFill>
                        </a:rPr>
                        <a:t> 30 (maximums)</a:t>
                      </a:r>
                      <a:endParaRPr lang="fr-CA" sz="1400" b="0" baseline="0" noProof="0" dirty="0">
                        <a:solidFill>
                          <a:schemeClr val="tx1">
                            <a:lumMod val="75000"/>
                            <a:lumOff val="25000"/>
                          </a:schemeClr>
                        </a:solidFill>
                      </a:endParaRPr>
                    </a:p>
                  </a:txBody>
                  <a:tcPr/>
                </a:tc>
                <a:extLst>
                  <a:ext uri="{0D108BD9-81ED-4DB2-BD59-A6C34878D82A}">
                    <a16:rowId xmlns:a16="http://schemas.microsoft.com/office/drawing/2014/main" val="10003"/>
                  </a:ext>
                </a:extLst>
              </a:tr>
              <a:tr h="427794">
                <a:tc>
                  <a:txBody>
                    <a:bodyPr/>
                    <a:lstStyle/>
                    <a:p>
                      <a:r>
                        <a:rPr lang="fr-CA" sz="1400" noProof="0" dirty="0">
                          <a:solidFill>
                            <a:schemeClr val="tx1">
                              <a:lumMod val="75000"/>
                              <a:lumOff val="25000"/>
                            </a:schemeClr>
                          </a:solidFill>
                        </a:rPr>
                        <a:t>Maîtrise du français</a:t>
                      </a:r>
                      <a:endParaRPr lang="fr-CA" sz="1400" b="0" noProof="0" dirty="0">
                        <a:solidFill>
                          <a:schemeClr val="tx1">
                            <a:lumMod val="75000"/>
                            <a:lumOff val="25000"/>
                          </a:schemeClr>
                        </a:solidFill>
                      </a:endParaRPr>
                    </a:p>
                  </a:txBody>
                  <a:tcPr/>
                </a:tc>
                <a:tc>
                  <a:txBody>
                    <a:bodyPr/>
                    <a:lstStyle/>
                    <a:p>
                      <a:r>
                        <a:rPr lang="fr-CA" sz="1400" baseline="0" noProof="0" dirty="0">
                          <a:solidFill>
                            <a:schemeClr val="tx1">
                              <a:lumMod val="75000"/>
                              <a:lumOff val="25000"/>
                            </a:schemeClr>
                          </a:solidFill>
                        </a:rPr>
                        <a:t>30 (maximums)</a:t>
                      </a:r>
                      <a:endParaRPr lang="fr-CA" sz="1400" b="0" baseline="0" noProof="0" dirty="0">
                        <a:solidFill>
                          <a:schemeClr val="tx1">
                            <a:lumMod val="75000"/>
                            <a:lumOff val="25000"/>
                          </a:schemeClr>
                        </a:solidFill>
                      </a:endParaRPr>
                    </a:p>
                  </a:txBody>
                  <a:tcPr/>
                </a:tc>
                <a:extLst>
                  <a:ext uri="{0D108BD9-81ED-4DB2-BD59-A6C34878D82A}">
                    <a16:rowId xmlns:a16="http://schemas.microsoft.com/office/drawing/2014/main" val="10004"/>
                  </a:ext>
                </a:extLst>
              </a:tr>
              <a:tr h="427794">
                <a:tc>
                  <a:txBody>
                    <a:bodyPr/>
                    <a:lstStyle/>
                    <a:p>
                      <a:r>
                        <a:rPr lang="fr-CA" sz="1400" noProof="0" dirty="0">
                          <a:solidFill>
                            <a:schemeClr val="tx1">
                              <a:lumMod val="75000"/>
                              <a:lumOff val="25000"/>
                            </a:schemeClr>
                          </a:solidFill>
                        </a:rPr>
                        <a:t>Frères ou sœurs au Canada</a:t>
                      </a:r>
                      <a:endParaRPr lang="fr-CA" sz="1400" b="0" noProof="0" dirty="0">
                        <a:solidFill>
                          <a:schemeClr val="tx1">
                            <a:lumMod val="75000"/>
                            <a:lumOff val="25000"/>
                          </a:schemeClr>
                        </a:solidFill>
                      </a:endParaRPr>
                    </a:p>
                  </a:txBody>
                  <a:tcPr/>
                </a:tc>
                <a:tc>
                  <a:txBody>
                    <a:bodyPr/>
                    <a:lstStyle/>
                    <a:p>
                      <a:r>
                        <a:rPr lang="fr-CA" sz="1400" baseline="0" noProof="0" dirty="0">
                          <a:solidFill>
                            <a:schemeClr val="tx1">
                              <a:lumMod val="75000"/>
                              <a:lumOff val="25000"/>
                            </a:schemeClr>
                          </a:solidFill>
                        </a:rPr>
                        <a:t>15 (maximums)</a:t>
                      </a:r>
                      <a:endParaRPr lang="fr-CA" sz="1400" b="0" baseline="0" noProof="0" dirty="0">
                        <a:solidFill>
                          <a:schemeClr val="tx1">
                            <a:lumMod val="75000"/>
                            <a:lumOff val="25000"/>
                          </a:schemeClr>
                        </a:solidFill>
                      </a:endParaRPr>
                    </a:p>
                  </a:txBody>
                  <a:tcPr/>
                </a:tc>
                <a:extLst>
                  <a:ext uri="{0D108BD9-81ED-4DB2-BD59-A6C34878D82A}">
                    <a16:rowId xmlns:a16="http://schemas.microsoft.com/office/drawing/2014/main" val="10005"/>
                  </a:ext>
                </a:extLst>
              </a:tr>
            </a:tbl>
          </a:graphicData>
        </a:graphic>
      </p:graphicFrame>
      <p:sp>
        <p:nvSpPr>
          <p:cNvPr id="11" name="Title 1"/>
          <p:cNvSpPr txBox="1">
            <a:spLocks/>
          </p:cNvSpPr>
          <p:nvPr>
            <p:custDataLst>
              <p:tags r:id="rId6"/>
            </p:custDataLst>
          </p:nvPr>
        </p:nvSpPr>
        <p:spPr>
          <a:xfrm>
            <a:off x="581176" y="176516"/>
            <a:ext cx="11149152" cy="4797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800" b="1" dirty="0">
                <a:solidFill>
                  <a:srgbClr val="005A9B"/>
                </a:solidFill>
                <a:latin typeface="+mn-lt"/>
                <a:ea typeface="Arial Unicode MS" panose="020B0604020202020204" pitchFamily="34" charset="-128"/>
                <a:cs typeface="Segoe UI" panose="020B0502040204020203" pitchFamily="34" charset="0"/>
              </a:rPr>
              <a:t>SCG : Points maximums pour chaque facteur</a:t>
            </a:r>
            <a:endParaRPr lang="fr-CA" sz="2800" dirty="0">
              <a:solidFill>
                <a:srgbClr val="005A9B"/>
              </a:solidFill>
              <a:latin typeface="+mn-lt"/>
            </a:endParaRPr>
          </a:p>
        </p:txBody>
      </p:sp>
      <p:sp>
        <p:nvSpPr>
          <p:cNvPr id="2" name="Rectangle 1"/>
          <p:cNvSpPr/>
          <p:nvPr/>
        </p:nvSpPr>
        <p:spPr>
          <a:xfrm>
            <a:off x="1117599" y="6038668"/>
            <a:ext cx="5046134" cy="738664"/>
          </a:xfrm>
          <a:prstGeom prst="rect">
            <a:avLst/>
          </a:prstGeom>
        </p:spPr>
        <p:txBody>
          <a:bodyPr wrap="square">
            <a:spAutoFit/>
          </a:bodyPr>
          <a:lstStyle/>
          <a:p>
            <a:r>
              <a:rPr lang="fr-CA" sz="1400" dirty="0">
                <a:solidFill>
                  <a:schemeClr val="tx1">
                    <a:lumMod val="65000"/>
                    <a:lumOff val="35000"/>
                  </a:schemeClr>
                </a:solidFill>
              </a:rPr>
              <a:t>Cet outil de calcul du Système de classement global : </a:t>
            </a:r>
            <a:r>
              <a:rPr lang="fr-CA" sz="1400" dirty="0">
                <a:hlinkClick r:id="rId9"/>
              </a:rPr>
              <a:t>http://www.cic.gc.ca/francais/immigrer/qualifie/scg-outil.asp</a:t>
            </a:r>
            <a:endParaRPr lang="fr-CA" sz="1400" dirty="0"/>
          </a:p>
          <a:p>
            <a:r>
              <a:rPr lang="fr-CA" sz="1400" dirty="0"/>
              <a:t>* S’additionne au facteur de base du demandeur principal. </a:t>
            </a:r>
          </a:p>
        </p:txBody>
      </p:sp>
    </p:spTree>
    <p:extLst>
      <p:ext uri="{BB962C8B-B14F-4D97-AF65-F5344CB8AC3E}">
        <p14:creationId xmlns:p14="http://schemas.microsoft.com/office/powerpoint/2010/main" val="76320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custDataLst>
              <p:tags r:id="rId1"/>
            </p:custDataLst>
          </p:nvPr>
        </p:nvSpPr>
        <p:spPr>
          <a:xfrm>
            <a:off x="1017836" y="316648"/>
            <a:ext cx="10508673" cy="773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600" b="1" dirty="0">
                <a:solidFill>
                  <a:srgbClr val="005A9B"/>
                </a:solidFill>
                <a:latin typeface="Calibri" panose="020F0502020204030204" pitchFamily="34" charset="0"/>
                <a:ea typeface="Arial Unicode MS" panose="020B0604020202020204" pitchFamily="34" charset="-128"/>
                <a:cs typeface="Calibri" panose="020F0502020204030204" pitchFamily="34" charset="0"/>
              </a:rPr>
              <a:t>Venir au Canada</a:t>
            </a:r>
            <a:endParaRPr lang="en-CA" sz="3600" b="1" dirty="0">
              <a:solidFill>
                <a:srgbClr val="005A9B"/>
              </a:solidFill>
              <a:latin typeface="Calibri" panose="020F0502020204030204" pitchFamily="34" charset="0"/>
              <a:ea typeface="Arial Unicode MS" panose="020B0604020202020204" pitchFamily="34" charset="-128"/>
              <a:cs typeface="Calibri" panose="020F0502020204030204" pitchFamily="34" charset="0"/>
            </a:endParaRPr>
          </a:p>
        </p:txBody>
      </p:sp>
      <p:sp>
        <p:nvSpPr>
          <p:cNvPr id="5" name="Espace réservé du contenu 3"/>
          <p:cNvSpPr txBox="1">
            <a:spLocks/>
          </p:cNvSpPr>
          <p:nvPr>
            <p:custDataLst>
              <p:tags r:id="rId2"/>
            </p:custDataLst>
          </p:nvPr>
        </p:nvSpPr>
        <p:spPr>
          <a:xfrm>
            <a:off x="513347" y="3021830"/>
            <a:ext cx="11013161" cy="340452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solidFill>
                  <a:prstClr val="black"/>
                </a:solidFill>
              </a:rPr>
              <a:t>Le </a:t>
            </a:r>
            <a:r>
              <a:rPr lang="fr-FR" sz="2400" b="1" dirty="0">
                <a:solidFill>
                  <a:prstClr val="black"/>
                </a:solidFill>
              </a:rPr>
              <a:t>visa de résident temporaire ou l’ autorisation de voyage électronique (AVE) </a:t>
            </a:r>
            <a:r>
              <a:rPr lang="fr-FR" sz="2400" dirty="0">
                <a:solidFill>
                  <a:prstClr val="black"/>
                </a:solidFill>
              </a:rPr>
              <a:t>vous permet de venir au Canada – il ne vous donne pas de statut juridique au Canada.</a:t>
            </a:r>
          </a:p>
          <a:p>
            <a:r>
              <a:rPr lang="fr-FR" sz="2400" b="1" dirty="0">
                <a:solidFill>
                  <a:prstClr val="black"/>
                </a:solidFill>
              </a:rPr>
              <a:t>Lorsque vous vous présentez devant un agent des services frontaliers au point d’entrée</a:t>
            </a:r>
            <a:r>
              <a:rPr lang="fr-FR" sz="2400" dirty="0">
                <a:solidFill>
                  <a:prstClr val="black"/>
                </a:solidFill>
              </a:rPr>
              <a:t>, une décision est prise à l’égard de :</a:t>
            </a:r>
          </a:p>
          <a:p>
            <a:pPr marL="914400" lvl="1" indent="-457200">
              <a:buFont typeface="+mj-lt"/>
              <a:buAutoNum type="arabicPeriod"/>
            </a:pPr>
            <a:r>
              <a:rPr lang="fr-FR" dirty="0">
                <a:solidFill>
                  <a:prstClr val="black"/>
                </a:solidFill>
              </a:rPr>
              <a:t>votre admission;</a:t>
            </a:r>
          </a:p>
          <a:p>
            <a:pPr marL="914400" lvl="1" indent="-457200">
              <a:buFont typeface="+mj-lt"/>
              <a:buAutoNum type="arabicPeriod"/>
            </a:pPr>
            <a:r>
              <a:rPr lang="fr-FR" dirty="0">
                <a:solidFill>
                  <a:prstClr val="black"/>
                </a:solidFill>
              </a:rPr>
              <a:t>votre statut juridique – résident temporaire (</a:t>
            </a:r>
            <a:r>
              <a:rPr lang="fr-FR" i="1" dirty="0">
                <a:solidFill>
                  <a:prstClr val="black"/>
                </a:solidFill>
              </a:rPr>
              <a:t>visiteur, étudiant, travailleur)</a:t>
            </a:r>
            <a:r>
              <a:rPr lang="fr-FR" dirty="0">
                <a:solidFill>
                  <a:prstClr val="black"/>
                </a:solidFill>
              </a:rPr>
              <a:t> ou résident permanent);</a:t>
            </a:r>
          </a:p>
          <a:p>
            <a:pPr marL="914400" lvl="1" indent="-457200">
              <a:buFont typeface="+mj-lt"/>
              <a:buAutoNum type="arabicPeriod"/>
            </a:pPr>
            <a:r>
              <a:rPr lang="fr-FR" dirty="0">
                <a:solidFill>
                  <a:prstClr val="black"/>
                </a:solidFill>
              </a:rPr>
              <a:t>la durée de votre autorisation de séjour au Canada en tant que résident temporaire.</a:t>
            </a:r>
          </a:p>
        </p:txBody>
      </p:sp>
      <p:pic>
        <p:nvPicPr>
          <p:cNvPr id="3" name="Image 2"/>
          <p:cNvPicPr>
            <a:picLocks noChangeAspect="1"/>
          </p:cNvPicPr>
          <p:nvPr>
            <p:custDataLst>
              <p:tags r:id="rId3"/>
            </p:custDataLst>
          </p:nvPr>
        </p:nvPicPr>
        <p:blipFill>
          <a:blip r:embed="rId9"/>
          <a:stretch>
            <a:fillRect/>
          </a:stretch>
        </p:blipFill>
        <p:spPr>
          <a:xfrm>
            <a:off x="4269527" y="1672821"/>
            <a:ext cx="852156" cy="766721"/>
          </a:xfrm>
          <a:prstGeom prst="rect">
            <a:avLst/>
          </a:prstGeom>
        </p:spPr>
      </p:pic>
      <p:pic>
        <p:nvPicPr>
          <p:cNvPr id="10" name="Picture 4" descr="Image"/>
          <p:cNvPicPr>
            <a:picLocks noChangeAspect="1" noChangeArrowheads="1"/>
          </p:cNvPicPr>
          <p:nvPr>
            <p:custDataLst>
              <p:tags r:id="rId4"/>
            </p:custDataLst>
          </p:nvPr>
        </p:nvPicPr>
        <p:blipFill rotWithShape="1">
          <a:blip r:embed="rId10">
            <a:extLst>
              <a:ext uri="{28A0092B-C50C-407E-A947-70E740481C1C}">
                <a14:useLocalDpi xmlns:a14="http://schemas.microsoft.com/office/drawing/2010/main" val="0"/>
              </a:ext>
            </a:extLst>
          </a:blip>
          <a:srcRect l="15703" t="2790" r="68161" b="69810"/>
          <a:stretch/>
        </p:blipFill>
        <p:spPr bwMode="auto">
          <a:xfrm>
            <a:off x="1566460" y="1189406"/>
            <a:ext cx="1952625" cy="1733551"/>
          </a:xfrm>
          <a:prstGeom prst="ellipse">
            <a:avLst/>
          </a:prstGeom>
          <a:noFill/>
        </p:spPr>
      </p:pic>
      <p:pic>
        <p:nvPicPr>
          <p:cNvPr id="11" name="Picture 10"/>
          <p:cNvPicPr>
            <a:picLocks noChangeAspect="1"/>
          </p:cNvPicPr>
          <p:nvPr>
            <p:custDataLst>
              <p:tags r:id="rId5"/>
            </p:custDataLst>
          </p:nvPr>
        </p:nvPicPr>
        <p:blipFill rotWithShape="1">
          <a:blip r:embed="rId11"/>
          <a:srcRect l="11784" t="13758" r="14531" b="14517"/>
          <a:stretch/>
        </p:blipFill>
        <p:spPr>
          <a:xfrm>
            <a:off x="5685620" y="1106838"/>
            <a:ext cx="1809751" cy="1682302"/>
          </a:xfrm>
          <a:prstGeom prst="ellipse">
            <a:avLst/>
          </a:prstGeom>
        </p:spPr>
      </p:pic>
      <p:grpSp>
        <p:nvGrpSpPr>
          <p:cNvPr id="12" name="Group 11"/>
          <p:cNvGrpSpPr/>
          <p:nvPr>
            <p:custDataLst>
              <p:tags r:id="rId6"/>
            </p:custDataLst>
          </p:nvPr>
        </p:nvGrpSpPr>
        <p:grpSpPr>
          <a:xfrm>
            <a:off x="8537744" y="1090533"/>
            <a:ext cx="1771650" cy="1733550"/>
            <a:chOff x="1668780" y="1186458"/>
            <a:chExt cx="1348740" cy="1383030"/>
          </a:xfrm>
        </p:grpSpPr>
        <p:pic>
          <p:nvPicPr>
            <p:cNvPr id="13" name="Picture 12"/>
            <p:cNvPicPr>
              <a:picLocks noChangeAspect="1"/>
            </p:cNvPicPr>
            <p:nvPr/>
          </p:nvPicPr>
          <p:blipFill rotWithShape="1">
            <a:blip r:embed="rId12"/>
            <a:srcRect l="14532" t="13494" r="15196" b="12174"/>
            <a:stretch/>
          </p:blipFill>
          <p:spPr>
            <a:xfrm>
              <a:off x="1668780" y="1186458"/>
              <a:ext cx="1348740" cy="1383030"/>
            </a:xfrm>
            <a:prstGeom prst="ellipse">
              <a:avLst/>
            </a:prstGeom>
          </p:spPr>
        </p:pic>
        <p:sp>
          <p:nvSpPr>
            <p:cNvPr id="14" name="Rectangle 13"/>
            <p:cNvSpPr/>
            <p:nvPr/>
          </p:nvSpPr>
          <p:spPr>
            <a:xfrm>
              <a:off x="2050136" y="1817141"/>
              <a:ext cx="527601" cy="151124"/>
            </a:xfrm>
            <a:prstGeom prst="rect">
              <a:avLst/>
            </a:prstGeom>
            <a:solidFill>
              <a:srgbClr val="85B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59308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custDataLst>
              <p:tags r:id="rId1"/>
            </p:custDataLst>
          </p:nvPr>
        </p:nvSpPr>
        <p:spPr>
          <a:xfrm>
            <a:off x="991168" y="312498"/>
            <a:ext cx="10324531" cy="886397"/>
          </a:xfrm>
          <a:prstGeom prst="rect">
            <a:avLst/>
          </a:prstGeom>
          <a:scene3d>
            <a:camera prst="orthographicFront"/>
            <a:lightRig rig="threePt" dir="t"/>
          </a:scene3d>
          <a:sp3d>
            <a:bevelT/>
          </a:sp3d>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b="1" dirty="0">
                <a:solidFill>
                  <a:srgbClr val="005A9B"/>
                </a:solidFill>
                <a:latin typeface="+mn-lt"/>
                <a:ea typeface="Arial Unicode MS" panose="020B0604020202020204" pitchFamily="34" charset="-128"/>
                <a:cs typeface="Segoe UI" panose="020B0502040204020203" pitchFamily="34" charset="0"/>
              </a:rPr>
              <a:t>Présenter une demande de résidence permanente en ligne après avoir reçu une IPD</a:t>
            </a:r>
            <a:endParaRPr lang="fr-CA" sz="3200" dirty="0">
              <a:solidFill>
                <a:srgbClr val="005A9B"/>
              </a:solidFill>
              <a:latin typeface="+mn-lt"/>
            </a:endParaRPr>
          </a:p>
        </p:txBody>
      </p:sp>
      <p:sp>
        <p:nvSpPr>
          <p:cNvPr id="2" name="TextBox 1"/>
          <p:cNvSpPr txBox="1"/>
          <p:nvPr>
            <p:custDataLst>
              <p:tags r:id="rId2"/>
            </p:custDataLst>
          </p:nvPr>
        </p:nvSpPr>
        <p:spPr>
          <a:xfrm>
            <a:off x="1671793" y="1451037"/>
            <a:ext cx="4655938" cy="442674"/>
          </a:xfrm>
          <a:prstGeom prst="roundRect">
            <a:avLst/>
          </a:prstGeom>
          <a:noFill/>
        </p:spPr>
        <p:txBody>
          <a:bodyPr wrap="square" rtlCol="0">
            <a:spAutoFit/>
          </a:bodyPr>
          <a:lstStyle/>
          <a:p>
            <a:r>
              <a:rPr lang="fr-CA" sz="2000" b="1" dirty="0"/>
              <a:t>Une demande complète comporte :</a:t>
            </a:r>
          </a:p>
        </p:txBody>
      </p:sp>
      <p:sp>
        <p:nvSpPr>
          <p:cNvPr id="9" name="TextBox 8"/>
          <p:cNvSpPr txBox="1"/>
          <p:nvPr>
            <p:custDataLst>
              <p:tags r:id="rId3"/>
            </p:custDataLst>
          </p:nvPr>
        </p:nvSpPr>
        <p:spPr>
          <a:xfrm>
            <a:off x="1651189" y="1813160"/>
            <a:ext cx="6333344" cy="919401"/>
          </a:xfrm>
          <a:prstGeom prst="roundRect">
            <a:avLst/>
          </a:prstGeom>
          <a:noFill/>
        </p:spPr>
        <p:txBody>
          <a:bodyPr wrap="square" rtlCol="0">
            <a:spAutoFit/>
          </a:bodyPr>
          <a:lstStyle/>
          <a:p>
            <a:pPr marL="285744" indent="-285744">
              <a:buFont typeface="Wingdings" panose="05000000000000000000" pitchFamily="2" charset="2"/>
              <a:buChar char="q"/>
            </a:pPr>
            <a:r>
              <a:rPr lang="fr-CA" sz="1600" kern="0" dirty="0">
                <a:solidFill>
                  <a:sysClr val="windowText" lastClr="000000"/>
                </a:solidFill>
                <a:cs typeface="Segoe UI" panose="020B0502040204020203" pitchFamily="34" charset="0"/>
              </a:rPr>
              <a:t>Demande électronique de résidence permanente</a:t>
            </a:r>
          </a:p>
          <a:p>
            <a:pPr marL="285744" indent="-285744">
              <a:buFont typeface="Wingdings" panose="05000000000000000000" pitchFamily="2" charset="2"/>
              <a:buChar char="q"/>
            </a:pPr>
            <a:r>
              <a:rPr lang="fr-CA" sz="1600" dirty="0">
                <a:cs typeface="Segoe UI" panose="020B0502040204020203" pitchFamily="34" charset="0"/>
                <a:hlinkClick r:id="rId14"/>
              </a:rPr>
              <a:t>Frais pour recouvrement de coûts</a:t>
            </a:r>
            <a:endParaRPr lang="fr-CA" sz="1600" dirty="0">
              <a:cs typeface="Segoe UI" panose="020B0502040204020203" pitchFamily="34" charset="0"/>
            </a:endParaRPr>
          </a:p>
          <a:p>
            <a:pPr marL="285744" indent="-285744">
              <a:buFont typeface="Wingdings" panose="05000000000000000000" pitchFamily="2" charset="2"/>
              <a:buChar char="q"/>
            </a:pPr>
            <a:r>
              <a:rPr lang="fr-CA" sz="1600" dirty="0">
                <a:cs typeface="Segoe UI" panose="020B0502040204020203" pitchFamily="34" charset="0"/>
                <a:hlinkClick r:id="rId15"/>
              </a:rPr>
              <a:t>Documents à l'appui</a:t>
            </a:r>
            <a:r>
              <a:rPr lang="fr-CA" sz="1600" dirty="0">
                <a:cs typeface="Segoe UI" panose="020B0502040204020203" pitchFamily="34" charset="0"/>
              </a:rPr>
              <a:t> </a:t>
            </a:r>
          </a:p>
        </p:txBody>
      </p:sp>
      <p:sp>
        <p:nvSpPr>
          <p:cNvPr id="10" name="TextBox 9"/>
          <p:cNvSpPr txBox="1"/>
          <p:nvPr>
            <p:custDataLst>
              <p:tags r:id="rId4"/>
            </p:custDataLst>
          </p:nvPr>
        </p:nvSpPr>
        <p:spPr>
          <a:xfrm>
            <a:off x="1651189" y="3007845"/>
            <a:ext cx="4190632" cy="442674"/>
          </a:xfrm>
          <a:prstGeom prst="roundRect">
            <a:avLst/>
          </a:prstGeom>
          <a:noFill/>
        </p:spPr>
        <p:txBody>
          <a:bodyPr wrap="square" rtlCol="0">
            <a:spAutoFit/>
          </a:bodyPr>
          <a:lstStyle/>
          <a:p>
            <a:r>
              <a:rPr lang="fr-CA" sz="2000" b="1" dirty="0"/>
              <a:t>Liste de contrôle personnalisée</a:t>
            </a:r>
          </a:p>
        </p:txBody>
      </p:sp>
      <p:sp>
        <p:nvSpPr>
          <p:cNvPr id="11" name="Oval 10"/>
          <p:cNvSpPr/>
          <p:nvPr>
            <p:custDataLst>
              <p:tags r:id="rId5"/>
            </p:custDataLst>
          </p:nvPr>
        </p:nvSpPr>
        <p:spPr>
          <a:xfrm>
            <a:off x="8594519" y="4711810"/>
            <a:ext cx="1917286" cy="1845920"/>
          </a:xfrm>
          <a:prstGeom prst="ellipse">
            <a:avLst/>
          </a:prstGeom>
          <a:solidFill>
            <a:srgbClr val="FAD714"/>
          </a:solidFill>
          <a:ln w="1174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solidFill>
                  <a:schemeClr val="tx1"/>
                </a:solidFill>
              </a:rPr>
              <a:t>Présenter sa demande dans les 60 jours suivants</a:t>
            </a:r>
          </a:p>
        </p:txBody>
      </p:sp>
      <p:sp>
        <p:nvSpPr>
          <p:cNvPr id="12" name="TextBox 11"/>
          <p:cNvSpPr txBox="1"/>
          <p:nvPr>
            <p:custDataLst>
              <p:tags r:id="rId6"/>
            </p:custDataLst>
          </p:nvPr>
        </p:nvSpPr>
        <p:spPr>
          <a:xfrm>
            <a:off x="1586684" y="3373870"/>
            <a:ext cx="7322383" cy="1906905"/>
          </a:xfrm>
          <a:prstGeom prst="roundRect">
            <a:avLst/>
          </a:prstGeom>
          <a:noFill/>
        </p:spPr>
        <p:txBody>
          <a:bodyPr wrap="square" tIns="0" bIns="0" rtlCol="0">
            <a:spAutoFit/>
          </a:bodyPr>
          <a:lstStyle/>
          <a:p>
            <a:pPr marL="285744" indent="-285744">
              <a:buClr>
                <a:schemeClr val="bg1">
                  <a:lumMod val="75000"/>
                </a:schemeClr>
              </a:buClr>
              <a:buFont typeface="Wingdings" panose="05000000000000000000" pitchFamily="2" charset="2"/>
              <a:buChar char="q"/>
            </a:pPr>
            <a:r>
              <a:rPr lang="fr-CA" sz="1600" dirty="0">
                <a:cs typeface="Segoe UI" panose="020B0502040204020203" pitchFamily="34" charset="0"/>
                <a:hlinkClick r:id="rId16"/>
              </a:rPr>
              <a:t>Confirmation de l’examen médical </a:t>
            </a:r>
            <a:endParaRPr lang="fr-CA" sz="1600" dirty="0">
              <a:cs typeface="Segoe UI" panose="020B0502040204020203" pitchFamily="34" charset="0"/>
            </a:endParaRPr>
          </a:p>
          <a:p>
            <a:pPr marL="285744" indent="-285744">
              <a:buClr>
                <a:schemeClr val="bg1">
                  <a:lumMod val="75000"/>
                </a:schemeClr>
              </a:buClr>
              <a:buFont typeface="Wingdings" panose="05000000000000000000" pitchFamily="2" charset="2"/>
              <a:buChar char="q"/>
            </a:pPr>
            <a:r>
              <a:rPr lang="fr-CA" sz="1600" dirty="0">
                <a:cs typeface="Segoe UI" panose="020B0502040204020203" pitchFamily="34" charset="0"/>
                <a:hlinkClick r:id="rId17"/>
              </a:rPr>
              <a:t>Certificats de police</a:t>
            </a:r>
            <a:endParaRPr lang="fr-CA" sz="1600" dirty="0">
              <a:cs typeface="Segoe UI" panose="020B0502040204020203" pitchFamily="34" charset="0"/>
            </a:endParaRPr>
          </a:p>
          <a:p>
            <a:pPr marL="285744" indent="-285744">
              <a:buClr>
                <a:schemeClr val="bg1">
                  <a:lumMod val="75000"/>
                </a:schemeClr>
              </a:buClr>
              <a:buFont typeface="Wingdings" panose="05000000000000000000" pitchFamily="2" charset="2"/>
              <a:buChar char="q"/>
            </a:pPr>
            <a:r>
              <a:rPr lang="fr-CA" sz="1600" dirty="0">
                <a:cs typeface="Segoe UI" panose="020B0502040204020203" pitchFamily="34" charset="0"/>
                <a:hlinkClick r:id="rId18"/>
              </a:rPr>
              <a:t>Biométrie</a:t>
            </a:r>
            <a:endParaRPr lang="fr-CA" sz="1600" dirty="0">
              <a:cs typeface="Segoe UI" panose="020B0502040204020203" pitchFamily="34" charset="0"/>
            </a:endParaRPr>
          </a:p>
          <a:p>
            <a:pPr marL="285744" indent="-285744">
              <a:buClr>
                <a:schemeClr val="bg1">
                  <a:lumMod val="75000"/>
                </a:schemeClr>
              </a:buClr>
              <a:buFont typeface="Wingdings" panose="05000000000000000000" pitchFamily="2" charset="2"/>
              <a:buChar char="q"/>
            </a:pPr>
            <a:r>
              <a:rPr lang="fr-CA" sz="1600" dirty="0">
                <a:cs typeface="Segoe UI" panose="020B0502040204020203" pitchFamily="34" charset="0"/>
              </a:rPr>
              <a:t>Copie de la page des renseignements personnels d’un passeport ou d’un titre de voyage</a:t>
            </a:r>
          </a:p>
          <a:p>
            <a:pPr marL="285744" indent="-285744">
              <a:buClr>
                <a:schemeClr val="bg1">
                  <a:lumMod val="75000"/>
                </a:schemeClr>
              </a:buClr>
              <a:buFont typeface="Wingdings" panose="05000000000000000000" pitchFamily="2" charset="2"/>
              <a:buChar char="q"/>
            </a:pPr>
            <a:r>
              <a:rPr lang="fr-CA" sz="1600" dirty="0">
                <a:cs typeface="Segoe UI" panose="020B0502040204020203" pitchFamily="34" charset="0"/>
              </a:rPr>
              <a:t>Preuve de l’expérience de travail</a:t>
            </a:r>
          </a:p>
          <a:p>
            <a:pPr marL="285744" indent="-285744">
              <a:buClr>
                <a:schemeClr val="bg1">
                  <a:lumMod val="75000"/>
                </a:schemeClr>
              </a:buClr>
              <a:buFont typeface="Wingdings" panose="05000000000000000000" pitchFamily="2" charset="2"/>
              <a:buChar char="q"/>
            </a:pPr>
            <a:r>
              <a:rPr lang="fr-CA" sz="1600" dirty="0">
                <a:cs typeface="Segoe UI" panose="020B0502040204020203" pitchFamily="34" charset="0"/>
              </a:rPr>
              <a:t>Autres documents au besoin</a:t>
            </a:r>
          </a:p>
        </p:txBody>
      </p:sp>
      <p:grpSp>
        <p:nvGrpSpPr>
          <p:cNvPr id="4" name="Group 3"/>
          <p:cNvGrpSpPr/>
          <p:nvPr>
            <p:custDataLst>
              <p:tags r:id="rId7"/>
            </p:custDataLst>
          </p:nvPr>
        </p:nvGrpSpPr>
        <p:grpSpPr>
          <a:xfrm>
            <a:off x="685311" y="3730777"/>
            <a:ext cx="657052" cy="829936"/>
            <a:chOff x="904156" y="3971426"/>
            <a:chExt cx="717898" cy="757328"/>
          </a:xfrm>
        </p:grpSpPr>
        <p:sp>
          <p:nvSpPr>
            <p:cNvPr id="18" name="Rectangle 17"/>
            <p:cNvSpPr/>
            <p:nvPr/>
          </p:nvSpPr>
          <p:spPr>
            <a:xfrm>
              <a:off x="904156" y="4032069"/>
              <a:ext cx="698221" cy="696685"/>
            </a:xfrm>
            <a:prstGeom prst="rect">
              <a:avLst/>
            </a:prstGeom>
            <a:noFill/>
            <a:ln w="98425">
              <a:solidFill>
                <a:srgbClr val="005A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9" name="Freeform 18"/>
            <p:cNvSpPr/>
            <p:nvPr/>
          </p:nvSpPr>
          <p:spPr>
            <a:xfrm rot="17902300">
              <a:off x="918971" y="3969025"/>
              <a:ext cx="700681" cy="705484"/>
            </a:xfrm>
            <a:custGeom>
              <a:avLst/>
              <a:gdLst>
                <a:gd name="connsiteX0" fmla="*/ 837073 w 837073"/>
                <a:gd name="connsiteY0" fmla="*/ 405996 h 648966"/>
                <a:gd name="connsiteX1" fmla="*/ 822131 w 837073"/>
                <a:gd name="connsiteY1" fmla="*/ 648966 h 648966"/>
                <a:gd name="connsiteX2" fmla="*/ 0 w 837073"/>
                <a:gd name="connsiteY2" fmla="*/ 517111 h 648966"/>
                <a:gd name="connsiteX3" fmla="*/ 10994 w 837073"/>
                <a:gd name="connsiteY3" fmla="*/ 338323 h 648966"/>
                <a:gd name="connsiteX4" fmla="*/ 15138 w 837073"/>
                <a:gd name="connsiteY4" fmla="*/ 0 h 648966"/>
                <a:gd name="connsiteX5" fmla="*/ 367839 w 837073"/>
                <a:gd name="connsiteY5" fmla="*/ 111224 h 648966"/>
                <a:gd name="connsiteX6" fmla="*/ 281279 w 837073"/>
                <a:gd name="connsiteY6" fmla="*/ 316857 h 648966"/>
                <a:gd name="connsiteX0" fmla="*/ 837073 w 837073"/>
                <a:gd name="connsiteY0" fmla="*/ 405996 h 757561"/>
                <a:gd name="connsiteX1" fmla="*/ 804410 w 837073"/>
                <a:gd name="connsiteY1" fmla="*/ 757561 h 757561"/>
                <a:gd name="connsiteX2" fmla="*/ 0 w 837073"/>
                <a:gd name="connsiteY2" fmla="*/ 517111 h 757561"/>
                <a:gd name="connsiteX3" fmla="*/ 10994 w 837073"/>
                <a:gd name="connsiteY3" fmla="*/ 338323 h 757561"/>
                <a:gd name="connsiteX4" fmla="*/ 15138 w 837073"/>
                <a:gd name="connsiteY4" fmla="*/ 0 h 757561"/>
                <a:gd name="connsiteX5" fmla="*/ 367839 w 837073"/>
                <a:gd name="connsiteY5" fmla="*/ 111224 h 757561"/>
                <a:gd name="connsiteX6" fmla="*/ 281279 w 837073"/>
                <a:gd name="connsiteY6" fmla="*/ 316857 h 757561"/>
                <a:gd name="connsiteX7" fmla="*/ 837073 w 837073"/>
                <a:gd name="connsiteY7" fmla="*/ 405996 h 757561"/>
                <a:gd name="connsiteX0" fmla="*/ 837073 w 837073"/>
                <a:gd name="connsiteY0" fmla="*/ 405996 h 757561"/>
                <a:gd name="connsiteX1" fmla="*/ 804410 w 837073"/>
                <a:gd name="connsiteY1" fmla="*/ 757561 h 757561"/>
                <a:gd name="connsiteX2" fmla="*/ 0 w 837073"/>
                <a:gd name="connsiteY2" fmla="*/ 517111 h 757561"/>
                <a:gd name="connsiteX3" fmla="*/ 10994 w 837073"/>
                <a:gd name="connsiteY3" fmla="*/ 338323 h 757561"/>
                <a:gd name="connsiteX4" fmla="*/ 15138 w 837073"/>
                <a:gd name="connsiteY4" fmla="*/ 0 h 757561"/>
                <a:gd name="connsiteX5" fmla="*/ 367839 w 837073"/>
                <a:gd name="connsiteY5" fmla="*/ 111224 h 757561"/>
                <a:gd name="connsiteX6" fmla="*/ 221277 w 837073"/>
                <a:gd name="connsiteY6" fmla="*/ 390253 h 757561"/>
                <a:gd name="connsiteX7" fmla="*/ 837073 w 837073"/>
                <a:gd name="connsiteY7" fmla="*/ 405996 h 757561"/>
                <a:gd name="connsiteX0" fmla="*/ 917022 w 917022"/>
                <a:gd name="connsiteY0" fmla="*/ 347003 h 757561"/>
                <a:gd name="connsiteX1" fmla="*/ 804410 w 917022"/>
                <a:gd name="connsiteY1" fmla="*/ 757561 h 757561"/>
                <a:gd name="connsiteX2" fmla="*/ 0 w 917022"/>
                <a:gd name="connsiteY2" fmla="*/ 517111 h 757561"/>
                <a:gd name="connsiteX3" fmla="*/ 10994 w 917022"/>
                <a:gd name="connsiteY3" fmla="*/ 338323 h 757561"/>
                <a:gd name="connsiteX4" fmla="*/ 15138 w 917022"/>
                <a:gd name="connsiteY4" fmla="*/ 0 h 757561"/>
                <a:gd name="connsiteX5" fmla="*/ 367839 w 917022"/>
                <a:gd name="connsiteY5" fmla="*/ 111224 h 757561"/>
                <a:gd name="connsiteX6" fmla="*/ 221277 w 917022"/>
                <a:gd name="connsiteY6" fmla="*/ 390253 h 757561"/>
                <a:gd name="connsiteX7" fmla="*/ 917022 w 917022"/>
                <a:gd name="connsiteY7" fmla="*/ 347003 h 757561"/>
                <a:gd name="connsiteX0" fmla="*/ 906028 w 906028"/>
                <a:gd name="connsiteY0" fmla="*/ 347003 h 757561"/>
                <a:gd name="connsiteX1" fmla="*/ 793416 w 906028"/>
                <a:gd name="connsiteY1" fmla="*/ 757561 h 757561"/>
                <a:gd name="connsiteX2" fmla="*/ 658 w 906028"/>
                <a:gd name="connsiteY2" fmla="*/ 596129 h 757561"/>
                <a:gd name="connsiteX3" fmla="*/ 0 w 906028"/>
                <a:gd name="connsiteY3" fmla="*/ 338323 h 757561"/>
                <a:gd name="connsiteX4" fmla="*/ 4144 w 906028"/>
                <a:gd name="connsiteY4" fmla="*/ 0 h 757561"/>
                <a:gd name="connsiteX5" fmla="*/ 356845 w 906028"/>
                <a:gd name="connsiteY5" fmla="*/ 111224 h 757561"/>
                <a:gd name="connsiteX6" fmla="*/ 210283 w 906028"/>
                <a:gd name="connsiteY6" fmla="*/ 390253 h 757561"/>
                <a:gd name="connsiteX7" fmla="*/ 906028 w 906028"/>
                <a:gd name="connsiteY7" fmla="*/ 347003 h 757561"/>
                <a:gd name="connsiteX0" fmla="*/ 906028 w 906028"/>
                <a:gd name="connsiteY0" fmla="*/ 347003 h 757561"/>
                <a:gd name="connsiteX1" fmla="*/ 793416 w 906028"/>
                <a:gd name="connsiteY1" fmla="*/ 757561 h 757561"/>
                <a:gd name="connsiteX2" fmla="*/ 658 w 906028"/>
                <a:gd name="connsiteY2" fmla="*/ 596129 h 757561"/>
                <a:gd name="connsiteX3" fmla="*/ 0 w 906028"/>
                <a:gd name="connsiteY3" fmla="*/ 338323 h 757561"/>
                <a:gd name="connsiteX4" fmla="*/ 4144 w 906028"/>
                <a:gd name="connsiteY4" fmla="*/ 0 h 757561"/>
                <a:gd name="connsiteX5" fmla="*/ 356845 w 906028"/>
                <a:gd name="connsiteY5" fmla="*/ 111224 h 757561"/>
                <a:gd name="connsiteX6" fmla="*/ 210283 w 906028"/>
                <a:gd name="connsiteY6" fmla="*/ 390253 h 757561"/>
                <a:gd name="connsiteX7" fmla="*/ 906028 w 906028"/>
                <a:gd name="connsiteY7" fmla="*/ 347003 h 757561"/>
                <a:gd name="connsiteX0" fmla="*/ 906028 w 906028"/>
                <a:gd name="connsiteY0" fmla="*/ 347003 h 757561"/>
                <a:gd name="connsiteX1" fmla="*/ 793416 w 906028"/>
                <a:gd name="connsiteY1" fmla="*/ 757561 h 757561"/>
                <a:gd name="connsiteX2" fmla="*/ 658 w 906028"/>
                <a:gd name="connsiteY2" fmla="*/ 596129 h 757561"/>
                <a:gd name="connsiteX3" fmla="*/ 0 w 906028"/>
                <a:gd name="connsiteY3" fmla="*/ 338323 h 757561"/>
                <a:gd name="connsiteX4" fmla="*/ 4144 w 906028"/>
                <a:gd name="connsiteY4" fmla="*/ 0 h 757561"/>
                <a:gd name="connsiteX5" fmla="*/ 356845 w 906028"/>
                <a:gd name="connsiteY5" fmla="*/ 111224 h 757561"/>
                <a:gd name="connsiteX6" fmla="*/ 210283 w 906028"/>
                <a:gd name="connsiteY6" fmla="*/ 390253 h 757561"/>
                <a:gd name="connsiteX7" fmla="*/ 906028 w 906028"/>
                <a:gd name="connsiteY7" fmla="*/ 347003 h 757561"/>
                <a:gd name="connsiteX0" fmla="*/ 905371 w 905371"/>
                <a:gd name="connsiteY0" fmla="*/ 347003 h 757561"/>
                <a:gd name="connsiteX1" fmla="*/ 792759 w 905371"/>
                <a:gd name="connsiteY1" fmla="*/ 757561 h 757561"/>
                <a:gd name="connsiteX2" fmla="*/ 1 w 905371"/>
                <a:gd name="connsiteY2" fmla="*/ 596129 h 757561"/>
                <a:gd name="connsiteX3" fmla="*/ 45377 w 905371"/>
                <a:gd name="connsiteY3" fmla="*/ 301980 h 757561"/>
                <a:gd name="connsiteX4" fmla="*/ 3487 w 905371"/>
                <a:gd name="connsiteY4" fmla="*/ 0 h 757561"/>
                <a:gd name="connsiteX5" fmla="*/ 356188 w 905371"/>
                <a:gd name="connsiteY5" fmla="*/ 111224 h 757561"/>
                <a:gd name="connsiteX6" fmla="*/ 209626 w 905371"/>
                <a:gd name="connsiteY6" fmla="*/ 390253 h 757561"/>
                <a:gd name="connsiteX7" fmla="*/ 905371 w 905371"/>
                <a:gd name="connsiteY7" fmla="*/ 347003 h 7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371" h="757561">
                  <a:moveTo>
                    <a:pt x="905371" y="347003"/>
                  </a:moveTo>
                  <a:lnTo>
                    <a:pt x="792759" y="757561"/>
                  </a:lnTo>
                  <a:cubicBezTo>
                    <a:pt x="528506" y="703750"/>
                    <a:pt x="473439" y="539764"/>
                    <a:pt x="1" y="596129"/>
                  </a:cubicBezTo>
                  <a:cubicBezTo>
                    <a:pt x="-218" y="510194"/>
                    <a:pt x="45596" y="387915"/>
                    <a:pt x="45377" y="301980"/>
                  </a:cubicBezTo>
                  <a:cubicBezTo>
                    <a:pt x="46758" y="189206"/>
                    <a:pt x="2106" y="112774"/>
                    <a:pt x="3487" y="0"/>
                  </a:cubicBezTo>
                  <a:lnTo>
                    <a:pt x="356188" y="111224"/>
                  </a:lnTo>
                  <a:lnTo>
                    <a:pt x="209626" y="390253"/>
                  </a:lnTo>
                  <a:lnTo>
                    <a:pt x="905371" y="347003"/>
                  </a:lnTo>
                  <a:close/>
                </a:path>
              </a:pathLst>
            </a:custGeom>
            <a:solidFill>
              <a:srgbClr val="FAD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sp>
        <p:nvSpPr>
          <p:cNvPr id="20" name="TextBox 19"/>
          <p:cNvSpPr txBox="1"/>
          <p:nvPr>
            <p:custDataLst>
              <p:tags r:id="rId8"/>
            </p:custDataLst>
          </p:nvPr>
        </p:nvSpPr>
        <p:spPr>
          <a:xfrm>
            <a:off x="1671793" y="5387947"/>
            <a:ext cx="6555409" cy="1566386"/>
          </a:xfrm>
          <a:prstGeom prst="roundRect">
            <a:avLst/>
          </a:prstGeom>
          <a:noFill/>
        </p:spPr>
        <p:txBody>
          <a:bodyPr wrap="square" rtlCol="0">
            <a:spAutoFit/>
          </a:bodyPr>
          <a:lstStyle/>
          <a:p>
            <a:r>
              <a:rPr lang="fr-CA" sz="2000" b="1" dirty="0"/>
              <a:t>Si la demande est complète :</a:t>
            </a:r>
          </a:p>
          <a:p>
            <a:r>
              <a:rPr lang="fr-CA" sz="1600" kern="0" dirty="0">
                <a:ea typeface="Segoe UI" panose="020B0502040204020203" pitchFamily="34" charset="0"/>
                <a:cs typeface="Segoe UI" panose="020B0502040204020203" pitchFamily="34" charset="0"/>
              </a:rPr>
              <a:t>Nous vérifions tous les critères d’admissibilité. </a:t>
            </a:r>
          </a:p>
          <a:p>
            <a:r>
              <a:rPr lang="fr-CA" sz="1600" dirty="0">
                <a:ea typeface="Segoe UI" panose="020B0502040204020203" pitchFamily="34" charset="0"/>
                <a:cs typeface="Segoe UI" panose="020B0502040204020203" pitchFamily="34" charset="0"/>
              </a:rPr>
              <a:t>Dans 80 % du temps, nous traitons la demande à l’intérieur de 6 mois.</a:t>
            </a:r>
            <a:endParaRPr lang="fr-CA" sz="1600" dirty="0">
              <a:cs typeface="Segoe UI" panose="020B0502040204020203" pitchFamily="34" charset="0"/>
            </a:endParaRPr>
          </a:p>
          <a:p>
            <a:pPr marL="285744" indent="-285744">
              <a:buFont typeface="Arial" panose="020B0604020202020204" pitchFamily="34" charset="0"/>
              <a:buChar char="•"/>
            </a:pPr>
            <a:endParaRPr lang="fr-CA" kern="0" dirty="0">
              <a:cs typeface="Segoe UI" panose="020B0502040204020203" pitchFamily="34" charset="0"/>
            </a:endParaRPr>
          </a:p>
          <a:p>
            <a:pPr marL="285744" indent="-285744">
              <a:buFont typeface="Arial" panose="020B0604020202020204" pitchFamily="34" charset="0"/>
              <a:buChar char="•"/>
            </a:pPr>
            <a:endParaRPr lang="fr-CA" sz="1600" b="1" dirty="0"/>
          </a:p>
        </p:txBody>
      </p:sp>
      <p:grpSp>
        <p:nvGrpSpPr>
          <p:cNvPr id="13" name="Group 12"/>
          <p:cNvGrpSpPr/>
          <p:nvPr>
            <p:custDataLst>
              <p:tags r:id="rId9"/>
            </p:custDataLst>
          </p:nvPr>
        </p:nvGrpSpPr>
        <p:grpSpPr>
          <a:xfrm>
            <a:off x="8583437" y="1356948"/>
            <a:ext cx="1939449" cy="1926046"/>
            <a:chOff x="1496366" y="4828128"/>
            <a:chExt cx="2115127" cy="1910257"/>
          </a:xfrm>
        </p:grpSpPr>
        <p:sp>
          <p:nvSpPr>
            <p:cNvPr id="14" name="Oval 13"/>
            <p:cNvSpPr/>
            <p:nvPr/>
          </p:nvSpPr>
          <p:spPr>
            <a:xfrm>
              <a:off x="1496366" y="4828128"/>
              <a:ext cx="2115127" cy="1910257"/>
            </a:xfrm>
            <a:prstGeom prst="ellipse">
              <a:avLst/>
            </a:prstGeom>
            <a:solidFill>
              <a:srgbClr val="7B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nvGrpSpPr>
            <p:cNvPr id="15" name="Group 14"/>
            <p:cNvGrpSpPr/>
            <p:nvPr/>
          </p:nvGrpSpPr>
          <p:grpSpPr>
            <a:xfrm>
              <a:off x="1851493" y="5315222"/>
              <a:ext cx="1377149" cy="943938"/>
              <a:chOff x="1712432" y="5048249"/>
              <a:chExt cx="2545244" cy="1647826"/>
            </a:xfrm>
          </p:grpSpPr>
          <p:sp>
            <p:nvSpPr>
              <p:cNvPr id="16" name="Rectangle 15"/>
              <p:cNvSpPr/>
              <p:nvPr/>
            </p:nvSpPr>
            <p:spPr>
              <a:xfrm>
                <a:off x="1712433" y="5048250"/>
                <a:ext cx="2545242" cy="1647825"/>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7" name="Isosceles Triangle 16"/>
              <p:cNvSpPr/>
              <p:nvPr/>
            </p:nvSpPr>
            <p:spPr>
              <a:xfrm>
                <a:off x="1712432" y="5651894"/>
                <a:ext cx="2545243" cy="1044181"/>
              </a:xfrm>
              <a:prstGeom prst="triangl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21" name="Isosceles Triangle 20"/>
              <p:cNvSpPr/>
              <p:nvPr/>
            </p:nvSpPr>
            <p:spPr>
              <a:xfrm flipV="1">
                <a:off x="1712434" y="5048249"/>
                <a:ext cx="2545242" cy="1095375"/>
              </a:xfrm>
              <a:prstGeom prst="triangl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sp>
        <p:nvSpPr>
          <p:cNvPr id="3" name="Rectangle 2"/>
          <p:cNvSpPr/>
          <p:nvPr>
            <p:custDataLst>
              <p:tags r:id="rId10"/>
            </p:custDataLst>
          </p:nvPr>
        </p:nvSpPr>
        <p:spPr>
          <a:xfrm>
            <a:off x="8818931" y="1940492"/>
            <a:ext cx="1421308" cy="738664"/>
          </a:xfrm>
          <a:prstGeom prst="rect">
            <a:avLst/>
          </a:prstGeom>
        </p:spPr>
        <p:txBody>
          <a:bodyPr wrap="square">
            <a:spAutoFit/>
          </a:bodyPr>
          <a:lstStyle/>
          <a:p>
            <a:pPr algn="ctr"/>
            <a:r>
              <a:rPr lang="fr-CA" sz="1400" b="1" dirty="0"/>
              <a:t>Invitation à présenter une demande (IPD)</a:t>
            </a:r>
          </a:p>
        </p:txBody>
      </p:sp>
      <p:sp>
        <p:nvSpPr>
          <p:cNvPr id="5" name="Down Arrow 4"/>
          <p:cNvSpPr/>
          <p:nvPr>
            <p:custDataLst>
              <p:tags r:id="rId11"/>
            </p:custDataLst>
          </p:nvPr>
        </p:nvSpPr>
        <p:spPr>
          <a:xfrm>
            <a:off x="9310846" y="348457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Tree>
    <p:extLst>
      <p:ext uri="{BB962C8B-B14F-4D97-AF65-F5344CB8AC3E}">
        <p14:creationId xmlns:p14="http://schemas.microsoft.com/office/powerpoint/2010/main" val="387223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1523260" y="364247"/>
            <a:ext cx="5731641" cy="443198"/>
          </a:xfrm>
          <a:prstGeom prst="rect">
            <a:avLst/>
          </a:prstGeom>
          <a:scene3d>
            <a:camera prst="orthographicFront"/>
            <a:lightRig rig="threePt" dir="t"/>
          </a:scene3d>
          <a:sp3d>
            <a:bevelT/>
          </a:sp3d>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200" b="1" dirty="0">
                <a:solidFill>
                  <a:srgbClr val="005A9B"/>
                </a:solidFill>
                <a:latin typeface="+mn-lt"/>
                <a:ea typeface="Arial Unicode MS" panose="020B0604020202020204" pitchFamily="34" charset="-128"/>
                <a:cs typeface="Segoe UI" panose="020B0502040204020203" pitchFamily="34" charset="0"/>
              </a:rPr>
              <a:t>Combien ça va me coûter?</a:t>
            </a:r>
            <a:endParaRPr lang="fr-CA" sz="3200" dirty="0">
              <a:solidFill>
                <a:srgbClr val="005A9B"/>
              </a:solidFill>
              <a:latin typeface="+mn-lt"/>
            </a:endParaRPr>
          </a:p>
        </p:txBody>
      </p:sp>
      <p:sp>
        <p:nvSpPr>
          <p:cNvPr id="4" name="Rounded Rectangle 3"/>
          <p:cNvSpPr/>
          <p:nvPr>
            <p:custDataLst>
              <p:tags r:id="rId2"/>
            </p:custDataLst>
          </p:nvPr>
        </p:nvSpPr>
        <p:spPr>
          <a:xfrm>
            <a:off x="968380" y="1215053"/>
            <a:ext cx="2625693" cy="923777"/>
          </a:xfrm>
          <a:prstGeom prst="roundRect">
            <a:avLst/>
          </a:prstGeom>
          <a:solidFill>
            <a:srgbClr val="48B53D">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Frais de demande</a:t>
            </a:r>
          </a:p>
        </p:txBody>
      </p:sp>
      <p:sp>
        <p:nvSpPr>
          <p:cNvPr id="5" name="TextBox 4"/>
          <p:cNvSpPr txBox="1"/>
          <p:nvPr>
            <p:custDataLst>
              <p:tags r:id="rId3"/>
            </p:custDataLst>
          </p:nvPr>
        </p:nvSpPr>
        <p:spPr>
          <a:xfrm>
            <a:off x="1996923" y="2465350"/>
            <a:ext cx="1838960" cy="523220"/>
          </a:xfrm>
          <a:prstGeom prst="rect">
            <a:avLst/>
          </a:prstGeom>
          <a:noFill/>
        </p:spPr>
        <p:txBody>
          <a:bodyPr wrap="square" rtlCol="0">
            <a:spAutoFit/>
          </a:bodyPr>
          <a:lstStyle/>
          <a:p>
            <a:r>
              <a:rPr lang="fr-CA" sz="2800" b="1" dirty="0">
                <a:solidFill>
                  <a:srgbClr val="008750"/>
                </a:solidFill>
              </a:rPr>
              <a:t>825 $</a:t>
            </a:r>
          </a:p>
        </p:txBody>
      </p:sp>
      <p:sp>
        <p:nvSpPr>
          <p:cNvPr id="6" name="TextBox 5"/>
          <p:cNvSpPr txBox="1"/>
          <p:nvPr>
            <p:custDataLst>
              <p:tags r:id="rId4"/>
            </p:custDataLst>
          </p:nvPr>
        </p:nvSpPr>
        <p:spPr>
          <a:xfrm>
            <a:off x="1941127" y="2977615"/>
            <a:ext cx="2617404" cy="307777"/>
          </a:xfrm>
          <a:prstGeom prst="rect">
            <a:avLst/>
          </a:prstGeom>
          <a:noFill/>
        </p:spPr>
        <p:txBody>
          <a:bodyPr wrap="square" rtlCol="0">
            <a:spAutoFit/>
          </a:bodyPr>
          <a:lstStyle/>
          <a:p>
            <a:r>
              <a:rPr lang="fr-CA" sz="1400" dirty="0"/>
              <a:t>Demandeur principal</a:t>
            </a:r>
          </a:p>
        </p:txBody>
      </p:sp>
      <p:grpSp>
        <p:nvGrpSpPr>
          <p:cNvPr id="85" name="Group 84"/>
          <p:cNvGrpSpPr/>
          <p:nvPr>
            <p:custDataLst>
              <p:tags r:id="rId5"/>
            </p:custDataLst>
          </p:nvPr>
        </p:nvGrpSpPr>
        <p:grpSpPr>
          <a:xfrm>
            <a:off x="1140537" y="2528941"/>
            <a:ext cx="436979" cy="726655"/>
            <a:chOff x="1140537" y="2520803"/>
            <a:chExt cx="516566" cy="875995"/>
          </a:xfrm>
          <a:solidFill>
            <a:schemeClr val="bg2">
              <a:lumMod val="25000"/>
            </a:schemeClr>
          </a:solidFill>
        </p:grpSpPr>
        <p:sp>
          <p:nvSpPr>
            <p:cNvPr id="7" name="Oval 6"/>
            <p:cNvSpPr/>
            <p:nvPr/>
          </p:nvSpPr>
          <p:spPr>
            <a:xfrm>
              <a:off x="1199903" y="2520803"/>
              <a:ext cx="396240" cy="3759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8" name="Flowchart: Delay 7"/>
            <p:cNvSpPr/>
            <p:nvPr/>
          </p:nvSpPr>
          <p:spPr>
            <a:xfrm rot="16200000">
              <a:off x="1164829" y="2904524"/>
              <a:ext cx="467982" cy="51656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86" name="Group 85"/>
          <p:cNvGrpSpPr/>
          <p:nvPr>
            <p:custDataLst>
              <p:tags r:id="rId6"/>
            </p:custDataLst>
          </p:nvPr>
        </p:nvGrpSpPr>
        <p:grpSpPr>
          <a:xfrm>
            <a:off x="1022997" y="3637971"/>
            <a:ext cx="735855" cy="726656"/>
            <a:chOff x="1022995" y="3709894"/>
            <a:chExt cx="832228" cy="869171"/>
          </a:xfrm>
        </p:grpSpPr>
        <p:sp>
          <p:nvSpPr>
            <p:cNvPr id="11" name="Oval 10"/>
            <p:cNvSpPr/>
            <p:nvPr/>
          </p:nvSpPr>
          <p:spPr>
            <a:xfrm>
              <a:off x="1398023" y="3709894"/>
              <a:ext cx="396240" cy="3759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2" name="Flowchart: Delay 11"/>
            <p:cNvSpPr/>
            <p:nvPr/>
          </p:nvSpPr>
          <p:spPr>
            <a:xfrm rot="16200000">
              <a:off x="1362949" y="4086791"/>
              <a:ext cx="467982" cy="516566"/>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9" name="Oval 8"/>
            <p:cNvSpPr/>
            <p:nvPr/>
          </p:nvSpPr>
          <p:spPr>
            <a:xfrm>
              <a:off x="1082361" y="3709894"/>
              <a:ext cx="396240" cy="37592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0" name="Flowchart: Delay 9"/>
            <p:cNvSpPr/>
            <p:nvPr/>
          </p:nvSpPr>
          <p:spPr>
            <a:xfrm rot="16200000">
              <a:off x="1047287" y="4086791"/>
              <a:ext cx="467982" cy="516566"/>
            </a:xfrm>
            <a:prstGeom prst="flowChartDelay">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sp>
        <p:nvSpPr>
          <p:cNvPr id="13" name="TextBox 12"/>
          <p:cNvSpPr txBox="1"/>
          <p:nvPr>
            <p:custDataLst>
              <p:tags r:id="rId7"/>
            </p:custDataLst>
          </p:nvPr>
        </p:nvSpPr>
        <p:spPr>
          <a:xfrm>
            <a:off x="2037959" y="3505161"/>
            <a:ext cx="1838960" cy="523220"/>
          </a:xfrm>
          <a:prstGeom prst="rect">
            <a:avLst/>
          </a:prstGeom>
          <a:noFill/>
        </p:spPr>
        <p:txBody>
          <a:bodyPr wrap="square" rtlCol="0">
            <a:spAutoFit/>
          </a:bodyPr>
          <a:lstStyle/>
          <a:p>
            <a:r>
              <a:rPr lang="fr-CA" sz="2800" b="1" dirty="0">
                <a:solidFill>
                  <a:srgbClr val="008750"/>
                </a:solidFill>
              </a:rPr>
              <a:t>825 $</a:t>
            </a:r>
          </a:p>
        </p:txBody>
      </p:sp>
      <p:sp>
        <p:nvSpPr>
          <p:cNvPr id="14" name="TextBox 13"/>
          <p:cNvSpPr txBox="1"/>
          <p:nvPr>
            <p:custDataLst>
              <p:tags r:id="rId8"/>
            </p:custDataLst>
          </p:nvPr>
        </p:nvSpPr>
        <p:spPr>
          <a:xfrm>
            <a:off x="1944586" y="4007144"/>
            <a:ext cx="2617404" cy="307777"/>
          </a:xfrm>
          <a:prstGeom prst="rect">
            <a:avLst/>
          </a:prstGeom>
          <a:noFill/>
        </p:spPr>
        <p:txBody>
          <a:bodyPr wrap="square" rtlCol="0">
            <a:spAutoFit/>
          </a:bodyPr>
          <a:lstStyle/>
          <a:p>
            <a:r>
              <a:rPr lang="fr-CA" sz="1400" dirty="0"/>
              <a:t>Époux ou partenaire</a:t>
            </a:r>
            <a:endParaRPr lang="fr-CA" sz="1600" dirty="0"/>
          </a:p>
        </p:txBody>
      </p:sp>
      <p:grpSp>
        <p:nvGrpSpPr>
          <p:cNvPr id="87" name="Group 86"/>
          <p:cNvGrpSpPr/>
          <p:nvPr>
            <p:custDataLst>
              <p:tags r:id="rId9"/>
            </p:custDataLst>
          </p:nvPr>
        </p:nvGrpSpPr>
        <p:grpSpPr>
          <a:xfrm>
            <a:off x="984535" y="4666461"/>
            <a:ext cx="834403" cy="626689"/>
            <a:chOff x="964163" y="4898309"/>
            <a:chExt cx="967553" cy="818522"/>
          </a:xfrm>
        </p:grpSpPr>
        <p:grpSp>
          <p:nvGrpSpPr>
            <p:cNvPr id="36" name="Group 35"/>
            <p:cNvGrpSpPr/>
            <p:nvPr/>
          </p:nvGrpSpPr>
          <p:grpSpPr>
            <a:xfrm>
              <a:off x="964163" y="4898309"/>
              <a:ext cx="481675" cy="818522"/>
              <a:chOff x="1165598" y="5352310"/>
              <a:chExt cx="481675" cy="818522"/>
            </a:xfrm>
          </p:grpSpPr>
          <p:sp>
            <p:nvSpPr>
              <p:cNvPr id="29" name="Diagonal Stripe 28"/>
              <p:cNvSpPr/>
              <p:nvPr/>
            </p:nvSpPr>
            <p:spPr>
              <a:xfrm flipH="1" flipV="1">
                <a:off x="1165598" y="5660976"/>
                <a:ext cx="150916" cy="233234"/>
              </a:xfrm>
              <a:prstGeom prst="diagStrip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endParaRPr>
              </a:p>
            </p:txBody>
          </p:sp>
          <p:sp>
            <p:nvSpPr>
              <p:cNvPr id="27" name="Diagonal Stripe 26"/>
              <p:cNvSpPr/>
              <p:nvPr/>
            </p:nvSpPr>
            <p:spPr>
              <a:xfrm flipV="1">
                <a:off x="1496357" y="5660976"/>
                <a:ext cx="150916" cy="233234"/>
              </a:xfrm>
              <a:prstGeom prst="diagStrip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endParaRPr>
              </a:p>
            </p:txBody>
          </p:sp>
          <p:sp>
            <p:nvSpPr>
              <p:cNvPr id="15" name="Oval 14"/>
              <p:cNvSpPr/>
              <p:nvPr/>
            </p:nvSpPr>
            <p:spPr>
              <a:xfrm>
                <a:off x="1277696" y="5352310"/>
                <a:ext cx="256296" cy="2844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24" name="Freeform 23"/>
              <p:cNvSpPr/>
              <p:nvPr/>
            </p:nvSpPr>
            <p:spPr>
              <a:xfrm>
                <a:off x="1236812" y="5650816"/>
                <a:ext cx="338064" cy="520016"/>
              </a:xfrm>
              <a:custGeom>
                <a:avLst/>
                <a:gdLst>
                  <a:gd name="connsiteX0" fmla="*/ 84516 w 338064"/>
                  <a:gd name="connsiteY0" fmla="*/ 0 h 520016"/>
                  <a:gd name="connsiteX1" fmla="*/ 253548 w 338064"/>
                  <a:gd name="connsiteY1" fmla="*/ 0 h 520016"/>
                  <a:gd name="connsiteX2" fmla="*/ 338064 w 338064"/>
                  <a:gd name="connsiteY2" fmla="*/ 386080 h 520016"/>
                  <a:gd name="connsiteX3" fmla="*/ 265308 w 338064"/>
                  <a:gd name="connsiteY3" fmla="*/ 386080 h 520016"/>
                  <a:gd name="connsiteX4" fmla="*/ 265308 w 338064"/>
                  <a:gd name="connsiteY4" fmla="*/ 515864 h 520016"/>
                  <a:gd name="connsiteX5" fmla="*/ 204348 w 338064"/>
                  <a:gd name="connsiteY5" fmla="*/ 515864 h 520016"/>
                  <a:gd name="connsiteX6" fmla="*/ 204348 w 338064"/>
                  <a:gd name="connsiteY6" fmla="*/ 386080 h 520016"/>
                  <a:gd name="connsiteX7" fmla="*/ 129540 w 338064"/>
                  <a:gd name="connsiteY7" fmla="*/ 386080 h 520016"/>
                  <a:gd name="connsiteX8" fmla="*/ 129540 w 338064"/>
                  <a:gd name="connsiteY8" fmla="*/ 520016 h 520016"/>
                  <a:gd name="connsiteX9" fmla="*/ 68580 w 338064"/>
                  <a:gd name="connsiteY9" fmla="*/ 520016 h 520016"/>
                  <a:gd name="connsiteX10" fmla="*/ 68580 w 338064"/>
                  <a:gd name="connsiteY10" fmla="*/ 386080 h 520016"/>
                  <a:gd name="connsiteX11" fmla="*/ 0 w 338064"/>
                  <a:gd name="connsiteY11" fmla="*/ 386080 h 52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064" h="520016">
                    <a:moveTo>
                      <a:pt x="84516" y="0"/>
                    </a:moveTo>
                    <a:lnTo>
                      <a:pt x="253548" y="0"/>
                    </a:lnTo>
                    <a:lnTo>
                      <a:pt x="338064" y="386080"/>
                    </a:lnTo>
                    <a:lnTo>
                      <a:pt x="265308" y="386080"/>
                    </a:lnTo>
                    <a:lnTo>
                      <a:pt x="265308" y="515864"/>
                    </a:lnTo>
                    <a:lnTo>
                      <a:pt x="204348" y="515864"/>
                    </a:lnTo>
                    <a:lnTo>
                      <a:pt x="204348" y="386080"/>
                    </a:lnTo>
                    <a:lnTo>
                      <a:pt x="129540" y="386080"/>
                    </a:lnTo>
                    <a:lnTo>
                      <a:pt x="129540" y="520016"/>
                    </a:lnTo>
                    <a:lnTo>
                      <a:pt x="68580" y="520016"/>
                    </a:lnTo>
                    <a:lnTo>
                      <a:pt x="68580" y="386080"/>
                    </a:lnTo>
                    <a:lnTo>
                      <a:pt x="0" y="38608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50" name="Group 49"/>
            <p:cNvGrpSpPr/>
            <p:nvPr/>
          </p:nvGrpSpPr>
          <p:grpSpPr>
            <a:xfrm>
              <a:off x="1442547" y="4953846"/>
              <a:ext cx="489169" cy="762985"/>
              <a:chOff x="1637882" y="5168313"/>
              <a:chExt cx="489169" cy="762985"/>
            </a:xfrm>
          </p:grpSpPr>
          <p:sp>
            <p:nvSpPr>
              <p:cNvPr id="26" name="Diagonal Stripe 25"/>
              <p:cNvSpPr/>
              <p:nvPr/>
            </p:nvSpPr>
            <p:spPr>
              <a:xfrm rot="451485" flipV="1">
                <a:off x="1976135" y="5443655"/>
                <a:ext cx="150916" cy="206460"/>
              </a:xfrm>
              <a:prstGeom prst="diagStrip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endParaRPr>
              </a:p>
            </p:txBody>
          </p:sp>
          <p:sp>
            <p:nvSpPr>
              <p:cNvPr id="30" name="Diagonal Stripe 29"/>
              <p:cNvSpPr/>
              <p:nvPr/>
            </p:nvSpPr>
            <p:spPr>
              <a:xfrm rot="21124245" flipH="1" flipV="1">
                <a:off x="1637882" y="5437789"/>
                <a:ext cx="150916" cy="206460"/>
              </a:xfrm>
              <a:prstGeom prst="diagStrip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endParaRPr>
              </a:p>
            </p:txBody>
          </p:sp>
          <p:sp>
            <p:nvSpPr>
              <p:cNvPr id="16" name="Oval 15"/>
              <p:cNvSpPr/>
              <p:nvPr/>
            </p:nvSpPr>
            <p:spPr>
              <a:xfrm>
                <a:off x="1772849" y="5168313"/>
                <a:ext cx="221052" cy="24754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33" name="Rectangle 32"/>
              <p:cNvSpPr/>
              <p:nvPr/>
            </p:nvSpPr>
            <p:spPr>
              <a:xfrm>
                <a:off x="1772849" y="5432945"/>
                <a:ext cx="216749" cy="36396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34" name="Rectangle 33"/>
              <p:cNvSpPr/>
              <p:nvPr/>
            </p:nvSpPr>
            <p:spPr>
              <a:xfrm>
                <a:off x="1772440" y="5739155"/>
                <a:ext cx="76337" cy="19214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35" name="Rectangle 34"/>
              <p:cNvSpPr/>
              <p:nvPr/>
            </p:nvSpPr>
            <p:spPr>
              <a:xfrm>
                <a:off x="1903885" y="5739154"/>
                <a:ext cx="86171" cy="19214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sp>
        <p:nvSpPr>
          <p:cNvPr id="37" name="TextBox 36"/>
          <p:cNvSpPr txBox="1"/>
          <p:nvPr>
            <p:custDataLst>
              <p:tags r:id="rId10"/>
            </p:custDataLst>
          </p:nvPr>
        </p:nvSpPr>
        <p:spPr>
          <a:xfrm>
            <a:off x="2037959" y="4482978"/>
            <a:ext cx="1838960" cy="523220"/>
          </a:xfrm>
          <a:prstGeom prst="rect">
            <a:avLst/>
          </a:prstGeom>
          <a:noFill/>
        </p:spPr>
        <p:txBody>
          <a:bodyPr wrap="square" rtlCol="0">
            <a:spAutoFit/>
          </a:bodyPr>
          <a:lstStyle/>
          <a:p>
            <a:r>
              <a:rPr lang="fr-CA" sz="2800" b="1" dirty="0">
                <a:solidFill>
                  <a:srgbClr val="008750"/>
                </a:solidFill>
              </a:rPr>
              <a:t>225 $</a:t>
            </a:r>
          </a:p>
        </p:txBody>
      </p:sp>
      <p:sp>
        <p:nvSpPr>
          <p:cNvPr id="38" name="TextBox 37"/>
          <p:cNvSpPr txBox="1"/>
          <p:nvPr>
            <p:custDataLst>
              <p:tags r:id="rId11"/>
            </p:custDataLst>
          </p:nvPr>
        </p:nvSpPr>
        <p:spPr>
          <a:xfrm>
            <a:off x="2000381" y="4952794"/>
            <a:ext cx="2617404" cy="307777"/>
          </a:xfrm>
          <a:prstGeom prst="rect">
            <a:avLst/>
          </a:prstGeom>
          <a:noFill/>
        </p:spPr>
        <p:txBody>
          <a:bodyPr wrap="square" rtlCol="0">
            <a:spAutoFit/>
          </a:bodyPr>
          <a:lstStyle/>
          <a:p>
            <a:r>
              <a:rPr lang="fr-CA" sz="1400" dirty="0"/>
              <a:t>Enfant à charge</a:t>
            </a:r>
          </a:p>
        </p:txBody>
      </p:sp>
      <p:sp>
        <p:nvSpPr>
          <p:cNvPr id="39" name="Rounded Rectangle 38"/>
          <p:cNvSpPr/>
          <p:nvPr>
            <p:custDataLst>
              <p:tags r:id="rId12"/>
            </p:custDataLst>
          </p:nvPr>
        </p:nvSpPr>
        <p:spPr>
          <a:xfrm>
            <a:off x="4735663" y="1253219"/>
            <a:ext cx="2922909" cy="941815"/>
          </a:xfrm>
          <a:prstGeom prst="roundRect">
            <a:avLst/>
          </a:prstGeom>
          <a:solidFill>
            <a:srgbClr val="77C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Frais relatifs aux droits de résidence permanente</a:t>
            </a:r>
          </a:p>
        </p:txBody>
      </p:sp>
      <p:sp>
        <p:nvSpPr>
          <p:cNvPr id="42" name="TextBox 41"/>
          <p:cNvSpPr txBox="1"/>
          <p:nvPr>
            <p:custDataLst>
              <p:tags r:id="rId13"/>
            </p:custDataLst>
          </p:nvPr>
        </p:nvSpPr>
        <p:spPr>
          <a:xfrm>
            <a:off x="5718188" y="2520806"/>
            <a:ext cx="1838960" cy="523220"/>
          </a:xfrm>
          <a:prstGeom prst="rect">
            <a:avLst/>
          </a:prstGeom>
          <a:noFill/>
        </p:spPr>
        <p:txBody>
          <a:bodyPr wrap="square" rtlCol="0">
            <a:spAutoFit/>
          </a:bodyPr>
          <a:lstStyle/>
          <a:p>
            <a:r>
              <a:rPr lang="fr-CA" sz="2800" b="1" dirty="0">
                <a:solidFill>
                  <a:srgbClr val="008750"/>
                </a:solidFill>
              </a:rPr>
              <a:t>500 $</a:t>
            </a:r>
          </a:p>
        </p:txBody>
      </p:sp>
      <p:sp>
        <p:nvSpPr>
          <p:cNvPr id="43" name="TextBox 42"/>
          <p:cNvSpPr txBox="1"/>
          <p:nvPr>
            <p:custDataLst>
              <p:tags r:id="rId14"/>
            </p:custDataLst>
          </p:nvPr>
        </p:nvSpPr>
        <p:spPr>
          <a:xfrm>
            <a:off x="9731558" y="1982043"/>
            <a:ext cx="2617404" cy="307777"/>
          </a:xfrm>
          <a:prstGeom prst="rect">
            <a:avLst/>
          </a:prstGeom>
          <a:noFill/>
        </p:spPr>
        <p:txBody>
          <a:bodyPr wrap="square" rtlCol="0">
            <a:spAutoFit/>
          </a:bodyPr>
          <a:lstStyle/>
          <a:p>
            <a:r>
              <a:rPr lang="fr-CA" sz="1400" dirty="0"/>
              <a:t>Famille de 1</a:t>
            </a:r>
          </a:p>
        </p:txBody>
      </p:sp>
      <p:grpSp>
        <p:nvGrpSpPr>
          <p:cNvPr id="83" name="Group 82"/>
          <p:cNvGrpSpPr/>
          <p:nvPr>
            <p:custDataLst>
              <p:tags r:id="rId15"/>
            </p:custDataLst>
          </p:nvPr>
        </p:nvGrpSpPr>
        <p:grpSpPr>
          <a:xfrm>
            <a:off x="4847402" y="2525009"/>
            <a:ext cx="455607" cy="730587"/>
            <a:chOff x="4847402" y="2525006"/>
            <a:chExt cx="516566" cy="869171"/>
          </a:xfrm>
          <a:solidFill>
            <a:srgbClr val="3B3838"/>
          </a:solidFill>
        </p:grpSpPr>
        <p:sp>
          <p:nvSpPr>
            <p:cNvPr id="44" name="Oval 43"/>
            <p:cNvSpPr/>
            <p:nvPr/>
          </p:nvSpPr>
          <p:spPr>
            <a:xfrm>
              <a:off x="4906768" y="2525006"/>
              <a:ext cx="396240" cy="3759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45" name="Flowchart: Delay 44"/>
            <p:cNvSpPr/>
            <p:nvPr/>
          </p:nvSpPr>
          <p:spPr>
            <a:xfrm rot="16200000">
              <a:off x="4871694" y="2901903"/>
              <a:ext cx="467982" cy="51656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84" name="Group 83"/>
          <p:cNvGrpSpPr/>
          <p:nvPr>
            <p:custDataLst>
              <p:tags r:id="rId16"/>
            </p:custDataLst>
          </p:nvPr>
        </p:nvGrpSpPr>
        <p:grpSpPr>
          <a:xfrm>
            <a:off x="4729864" y="3637973"/>
            <a:ext cx="706481" cy="726655"/>
            <a:chOff x="4729860" y="3700449"/>
            <a:chExt cx="832228" cy="875995"/>
          </a:xfrm>
        </p:grpSpPr>
        <p:sp>
          <p:nvSpPr>
            <p:cNvPr id="40" name="Oval 39"/>
            <p:cNvSpPr/>
            <p:nvPr/>
          </p:nvSpPr>
          <p:spPr>
            <a:xfrm>
              <a:off x="5104888" y="3700449"/>
              <a:ext cx="396240" cy="3759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41" name="Flowchart: Delay 40"/>
            <p:cNvSpPr/>
            <p:nvPr/>
          </p:nvSpPr>
          <p:spPr>
            <a:xfrm rot="16200000">
              <a:off x="5069814" y="4084170"/>
              <a:ext cx="467982" cy="516566"/>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46" name="Oval 45"/>
            <p:cNvSpPr/>
            <p:nvPr/>
          </p:nvSpPr>
          <p:spPr>
            <a:xfrm>
              <a:off x="4789226" y="3700449"/>
              <a:ext cx="396240" cy="37592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47" name="Flowchart: Delay 46"/>
            <p:cNvSpPr/>
            <p:nvPr/>
          </p:nvSpPr>
          <p:spPr>
            <a:xfrm rot="16200000">
              <a:off x="4754152" y="4084170"/>
              <a:ext cx="467982" cy="516566"/>
            </a:xfrm>
            <a:prstGeom prst="flowChartDelay">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sp>
        <p:nvSpPr>
          <p:cNvPr id="48" name="TextBox 47"/>
          <p:cNvSpPr txBox="1"/>
          <p:nvPr>
            <p:custDataLst>
              <p:tags r:id="rId17"/>
            </p:custDataLst>
          </p:nvPr>
        </p:nvSpPr>
        <p:spPr>
          <a:xfrm>
            <a:off x="5704308" y="3532142"/>
            <a:ext cx="1838960" cy="523220"/>
          </a:xfrm>
          <a:prstGeom prst="rect">
            <a:avLst/>
          </a:prstGeom>
          <a:noFill/>
        </p:spPr>
        <p:txBody>
          <a:bodyPr wrap="square" rtlCol="0">
            <a:spAutoFit/>
          </a:bodyPr>
          <a:lstStyle/>
          <a:p>
            <a:r>
              <a:rPr lang="fr-CA" sz="2800" b="1" dirty="0">
                <a:solidFill>
                  <a:srgbClr val="008750"/>
                </a:solidFill>
              </a:rPr>
              <a:t>500 $</a:t>
            </a:r>
          </a:p>
        </p:txBody>
      </p:sp>
      <p:sp>
        <p:nvSpPr>
          <p:cNvPr id="49" name="TextBox 48"/>
          <p:cNvSpPr txBox="1"/>
          <p:nvPr>
            <p:custDataLst>
              <p:tags r:id="rId18"/>
            </p:custDataLst>
          </p:nvPr>
        </p:nvSpPr>
        <p:spPr>
          <a:xfrm>
            <a:off x="5718189" y="4018314"/>
            <a:ext cx="2617404" cy="307777"/>
          </a:xfrm>
          <a:prstGeom prst="rect">
            <a:avLst/>
          </a:prstGeom>
          <a:noFill/>
        </p:spPr>
        <p:txBody>
          <a:bodyPr wrap="square" rtlCol="0">
            <a:spAutoFit/>
          </a:bodyPr>
          <a:lstStyle/>
          <a:p>
            <a:r>
              <a:rPr lang="fr-CA" sz="1400" dirty="0"/>
              <a:t>Époux ou partenaire</a:t>
            </a:r>
          </a:p>
        </p:txBody>
      </p:sp>
      <p:sp>
        <p:nvSpPr>
          <p:cNvPr id="51" name="Rounded Rectangle 50"/>
          <p:cNvSpPr/>
          <p:nvPr>
            <p:custDataLst>
              <p:tags r:id="rId19"/>
            </p:custDataLst>
          </p:nvPr>
        </p:nvSpPr>
        <p:spPr>
          <a:xfrm>
            <a:off x="8601005" y="478963"/>
            <a:ext cx="2922909" cy="9418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Preuve de fonds</a:t>
            </a:r>
            <a:br>
              <a:rPr lang="fr-CA" sz="2000" b="1" dirty="0">
                <a:solidFill>
                  <a:schemeClr val="tx1"/>
                </a:solidFill>
              </a:rPr>
            </a:br>
            <a:r>
              <a:rPr lang="fr-CA" sz="2000" b="1" dirty="0">
                <a:solidFill>
                  <a:schemeClr val="tx1"/>
                </a:solidFill>
              </a:rPr>
              <a:t>(PTQF et PTMSF seulement)*</a:t>
            </a:r>
          </a:p>
        </p:txBody>
      </p:sp>
      <p:grpSp>
        <p:nvGrpSpPr>
          <p:cNvPr id="81" name="Group 80"/>
          <p:cNvGrpSpPr/>
          <p:nvPr>
            <p:custDataLst>
              <p:tags r:id="rId20"/>
            </p:custDataLst>
          </p:nvPr>
        </p:nvGrpSpPr>
        <p:grpSpPr>
          <a:xfrm>
            <a:off x="8626473" y="2614287"/>
            <a:ext cx="763713" cy="726655"/>
            <a:chOff x="8839703" y="3694466"/>
            <a:chExt cx="866289" cy="869171"/>
          </a:xfrm>
        </p:grpSpPr>
        <p:sp>
          <p:nvSpPr>
            <p:cNvPr id="52" name="Oval 51"/>
            <p:cNvSpPr/>
            <p:nvPr/>
          </p:nvSpPr>
          <p:spPr>
            <a:xfrm>
              <a:off x="8899069" y="3694466"/>
              <a:ext cx="396240" cy="37592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53" name="Flowchart: Delay 52"/>
            <p:cNvSpPr/>
            <p:nvPr/>
          </p:nvSpPr>
          <p:spPr>
            <a:xfrm rot="16200000">
              <a:off x="8863995" y="4071363"/>
              <a:ext cx="467982" cy="516566"/>
            </a:xfrm>
            <a:prstGeom prst="flowChartDelay">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54" name="Oval 53"/>
            <p:cNvSpPr/>
            <p:nvPr/>
          </p:nvSpPr>
          <p:spPr>
            <a:xfrm>
              <a:off x="9248792" y="3694466"/>
              <a:ext cx="396240" cy="37592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55" name="Flowchart: Delay 54"/>
            <p:cNvSpPr/>
            <p:nvPr/>
          </p:nvSpPr>
          <p:spPr>
            <a:xfrm rot="16200000">
              <a:off x="9213718" y="4071363"/>
              <a:ext cx="467982" cy="516566"/>
            </a:xfrm>
            <a:prstGeom prst="flowChartDelay">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82" name="Group 81"/>
          <p:cNvGrpSpPr/>
          <p:nvPr>
            <p:custDataLst>
              <p:tags r:id="rId21"/>
            </p:custDataLst>
          </p:nvPr>
        </p:nvGrpSpPr>
        <p:grpSpPr>
          <a:xfrm>
            <a:off x="8647111" y="1532153"/>
            <a:ext cx="506119" cy="726655"/>
            <a:chOff x="8861953" y="2515349"/>
            <a:chExt cx="516566" cy="881448"/>
          </a:xfrm>
          <a:solidFill>
            <a:srgbClr val="3B3838"/>
          </a:solidFill>
        </p:grpSpPr>
        <p:sp>
          <p:nvSpPr>
            <p:cNvPr id="60" name="Oval 59"/>
            <p:cNvSpPr/>
            <p:nvPr/>
          </p:nvSpPr>
          <p:spPr>
            <a:xfrm>
              <a:off x="8929204" y="2515349"/>
              <a:ext cx="396240" cy="3759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61" name="Flowchart: Delay 60"/>
            <p:cNvSpPr/>
            <p:nvPr/>
          </p:nvSpPr>
          <p:spPr>
            <a:xfrm rot="16200000">
              <a:off x="8886245" y="2904523"/>
              <a:ext cx="467982" cy="51656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76" name="Group 75"/>
          <p:cNvGrpSpPr/>
          <p:nvPr>
            <p:custDataLst>
              <p:tags r:id="rId22"/>
            </p:custDataLst>
          </p:nvPr>
        </p:nvGrpSpPr>
        <p:grpSpPr>
          <a:xfrm>
            <a:off x="8613315" y="3687900"/>
            <a:ext cx="866289" cy="804072"/>
            <a:chOff x="9069593" y="4847659"/>
            <a:chExt cx="866289" cy="961774"/>
          </a:xfrm>
        </p:grpSpPr>
        <p:sp>
          <p:nvSpPr>
            <p:cNvPr id="56" name="Oval 55"/>
            <p:cNvSpPr/>
            <p:nvPr/>
          </p:nvSpPr>
          <p:spPr>
            <a:xfrm>
              <a:off x="9128959" y="4847659"/>
              <a:ext cx="396240" cy="37592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57" name="Flowchart: Delay 56"/>
            <p:cNvSpPr/>
            <p:nvPr/>
          </p:nvSpPr>
          <p:spPr>
            <a:xfrm rot="16200000">
              <a:off x="9093885" y="5224556"/>
              <a:ext cx="467982" cy="516566"/>
            </a:xfrm>
            <a:prstGeom prst="flowChartDelay">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58" name="Oval 57"/>
            <p:cNvSpPr/>
            <p:nvPr/>
          </p:nvSpPr>
          <p:spPr>
            <a:xfrm>
              <a:off x="9478682" y="4847659"/>
              <a:ext cx="396240" cy="37592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59" name="Flowchart: Delay 58"/>
            <p:cNvSpPr/>
            <p:nvPr/>
          </p:nvSpPr>
          <p:spPr>
            <a:xfrm rot="16200000">
              <a:off x="9443608" y="5224556"/>
              <a:ext cx="467982" cy="516566"/>
            </a:xfrm>
            <a:prstGeom prst="flowChartDelay">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62" name="Oval 61"/>
            <p:cNvSpPr/>
            <p:nvPr/>
          </p:nvSpPr>
          <p:spPr>
            <a:xfrm flipV="1">
              <a:off x="9358320" y="5212484"/>
              <a:ext cx="269173" cy="2553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63" name="Flowchart: Delay 62"/>
            <p:cNvSpPr/>
            <p:nvPr/>
          </p:nvSpPr>
          <p:spPr>
            <a:xfrm rot="5400000" flipH="1" flipV="1">
              <a:off x="9333882" y="5475022"/>
              <a:ext cx="317909" cy="350913"/>
            </a:xfrm>
            <a:prstGeom prst="flowChartDela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80" name="Group 79"/>
          <p:cNvGrpSpPr/>
          <p:nvPr>
            <p:custDataLst>
              <p:tags r:id="rId23"/>
            </p:custDataLst>
          </p:nvPr>
        </p:nvGrpSpPr>
        <p:grpSpPr>
          <a:xfrm>
            <a:off x="8650081" y="4765829"/>
            <a:ext cx="805329" cy="760419"/>
            <a:chOff x="9505686" y="5323332"/>
            <a:chExt cx="866289" cy="961774"/>
          </a:xfrm>
        </p:grpSpPr>
        <p:grpSp>
          <p:nvGrpSpPr>
            <p:cNvPr id="79" name="Group 78"/>
            <p:cNvGrpSpPr/>
            <p:nvPr/>
          </p:nvGrpSpPr>
          <p:grpSpPr>
            <a:xfrm>
              <a:off x="9505686" y="5323332"/>
              <a:ext cx="866289" cy="869171"/>
              <a:chOff x="9096597" y="5883685"/>
              <a:chExt cx="866289" cy="869171"/>
            </a:xfrm>
          </p:grpSpPr>
          <p:sp>
            <p:nvSpPr>
              <p:cNvPr id="73" name="Flowchart: Delay 72"/>
              <p:cNvSpPr/>
              <p:nvPr/>
            </p:nvSpPr>
            <p:spPr>
              <a:xfrm rot="16200000">
                <a:off x="9470612" y="6260582"/>
                <a:ext cx="467982" cy="516566"/>
              </a:xfrm>
              <a:prstGeom prst="flowChartDelay">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70" name="Oval 69"/>
              <p:cNvSpPr/>
              <p:nvPr/>
            </p:nvSpPr>
            <p:spPr>
              <a:xfrm>
                <a:off x="9155963" y="5883685"/>
                <a:ext cx="396240" cy="37592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71" name="Flowchart: Delay 70"/>
              <p:cNvSpPr/>
              <p:nvPr/>
            </p:nvSpPr>
            <p:spPr>
              <a:xfrm rot="16200000">
                <a:off x="9120889" y="6260582"/>
                <a:ext cx="467982" cy="516566"/>
              </a:xfrm>
              <a:prstGeom prst="flowChartDelay">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72" name="Oval 71"/>
              <p:cNvSpPr/>
              <p:nvPr/>
            </p:nvSpPr>
            <p:spPr>
              <a:xfrm>
                <a:off x="9505686" y="5883685"/>
                <a:ext cx="396240" cy="37592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74" name="Oval 73"/>
              <p:cNvSpPr/>
              <p:nvPr/>
            </p:nvSpPr>
            <p:spPr>
              <a:xfrm flipV="1">
                <a:off x="9546626" y="6246912"/>
                <a:ext cx="269173" cy="2553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77" name="Oval 76"/>
              <p:cNvSpPr/>
              <p:nvPr/>
            </p:nvSpPr>
            <p:spPr>
              <a:xfrm flipV="1">
                <a:off x="9196978" y="6245314"/>
                <a:ext cx="269173" cy="25536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sp>
          <p:nvSpPr>
            <p:cNvPr id="78" name="Flowchart: Delay 77"/>
            <p:cNvSpPr/>
            <p:nvPr/>
          </p:nvSpPr>
          <p:spPr>
            <a:xfrm rot="5400000" flipH="1" flipV="1">
              <a:off x="9571784" y="5948126"/>
              <a:ext cx="317909" cy="350913"/>
            </a:xfrm>
            <a:prstGeom prst="flowChartDelay">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75" name="Flowchart: Delay 74"/>
            <p:cNvSpPr/>
            <p:nvPr/>
          </p:nvSpPr>
          <p:spPr>
            <a:xfrm rot="5400000" flipH="1" flipV="1">
              <a:off x="9926554" y="5950695"/>
              <a:ext cx="317909" cy="350913"/>
            </a:xfrm>
            <a:prstGeom prst="flowChartDela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sp>
        <p:nvSpPr>
          <p:cNvPr id="88" name="TextBox 87"/>
          <p:cNvSpPr txBox="1"/>
          <p:nvPr>
            <p:custDataLst>
              <p:tags r:id="rId24"/>
            </p:custDataLst>
          </p:nvPr>
        </p:nvSpPr>
        <p:spPr>
          <a:xfrm>
            <a:off x="9673678" y="1521377"/>
            <a:ext cx="1838960" cy="523220"/>
          </a:xfrm>
          <a:prstGeom prst="rect">
            <a:avLst/>
          </a:prstGeom>
          <a:noFill/>
        </p:spPr>
        <p:txBody>
          <a:bodyPr wrap="square" rtlCol="0">
            <a:spAutoFit/>
          </a:bodyPr>
          <a:lstStyle/>
          <a:p>
            <a:r>
              <a:rPr lang="fr-CA" sz="2800" b="1" dirty="0">
                <a:solidFill>
                  <a:srgbClr val="008750"/>
                </a:solidFill>
              </a:rPr>
              <a:t>12 960 $</a:t>
            </a:r>
          </a:p>
        </p:txBody>
      </p:sp>
      <p:sp>
        <p:nvSpPr>
          <p:cNvPr id="89" name="TextBox 88"/>
          <p:cNvSpPr txBox="1"/>
          <p:nvPr>
            <p:custDataLst>
              <p:tags r:id="rId25"/>
            </p:custDataLst>
          </p:nvPr>
        </p:nvSpPr>
        <p:spPr>
          <a:xfrm>
            <a:off x="9684954" y="2502812"/>
            <a:ext cx="1838960" cy="523220"/>
          </a:xfrm>
          <a:prstGeom prst="rect">
            <a:avLst/>
          </a:prstGeom>
          <a:noFill/>
        </p:spPr>
        <p:txBody>
          <a:bodyPr wrap="square" rtlCol="0">
            <a:spAutoFit/>
          </a:bodyPr>
          <a:lstStyle/>
          <a:p>
            <a:r>
              <a:rPr lang="fr-CA" sz="2800" b="1" dirty="0">
                <a:solidFill>
                  <a:srgbClr val="008750"/>
                </a:solidFill>
              </a:rPr>
              <a:t>16 135 $</a:t>
            </a:r>
          </a:p>
        </p:txBody>
      </p:sp>
      <p:sp>
        <p:nvSpPr>
          <p:cNvPr id="90" name="TextBox 89"/>
          <p:cNvSpPr txBox="1"/>
          <p:nvPr>
            <p:custDataLst>
              <p:tags r:id="rId26"/>
            </p:custDataLst>
          </p:nvPr>
        </p:nvSpPr>
        <p:spPr>
          <a:xfrm>
            <a:off x="9731558" y="3545820"/>
            <a:ext cx="1838960" cy="523220"/>
          </a:xfrm>
          <a:prstGeom prst="rect">
            <a:avLst/>
          </a:prstGeom>
          <a:noFill/>
        </p:spPr>
        <p:txBody>
          <a:bodyPr wrap="square" rtlCol="0">
            <a:spAutoFit/>
          </a:bodyPr>
          <a:lstStyle/>
          <a:p>
            <a:r>
              <a:rPr lang="fr-CA" sz="2800" b="1" dirty="0">
                <a:solidFill>
                  <a:srgbClr val="008750"/>
                </a:solidFill>
              </a:rPr>
              <a:t>19 836 $</a:t>
            </a:r>
          </a:p>
        </p:txBody>
      </p:sp>
      <p:sp>
        <p:nvSpPr>
          <p:cNvPr id="91" name="TextBox 90"/>
          <p:cNvSpPr txBox="1"/>
          <p:nvPr>
            <p:custDataLst>
              <p:tags r:id="rId27"/>
            </p:custDataLst>
          </p:nvPr>
        </p:nvSpPr>
        <p:spPr>
          <a:xfrm>
            <a:off x="9759680" y="4651671"/>
            <a:ext cx="1838960" cy="523220"/>
          </a:xfrm>
          <a:prstGeom prst="rect">
            <a:avLst/>
          </a:prstGeom>
          <a:noFill/>
        </p:spPr>
        <p:txBody>
          <a:bodyPr wrap="square" rtlCol="0">
            <a:spAutoFit/>
          </a:bodyPr>
          <a:lstStyle/>
          <a:p>
            <a:r>
              <a:rPr lang="fr-CA" sz="2800" b="1" dirty="0">
                <a:solidFill>
                  <a:srgbClr val="008750"/>
                </a:solidFill>
              </a:rPr>
              <a:t>24 083 $</a:t>
            </a:r>
          </a:p>
        </p:txBody>
      </p:sp>
      <p:sp>
        <p:nvSpPr>
          <p:cNvPr id="92" name="TextBox 91"/>
          <p:cNvSpPr txBox="1"/>
          <p:nvPr>
            <p:custDataLst>
              <p:tags r:id="rId28"/>
            </p:custDataLst>
          </p:nvPr>
        </p:nvSpPr>
        <p:spPr>
          <a:xfrm>
            <a:off x="5718189" y="2982050"/>
            <a:ext cx="2617404" cy="307777"/>
          </a:xfrm>
          <a:prstGeom prst="rect">
            <a:avLst/>
          </a:prstGeom>
          <a:noFill/>
        </p:spPr>
        <p:txBody>
          <a:bodyPr wrap="square" rtlCol="0">
            <a:spAutoFit/>
          </a:bodyPr>
          <a:lstStyle/>
          <a:p>
            <a:r>
              <a:rPr lang="fr-CA" sz="1400" dirty="0"/>
              <a:t>Demandeur principal</a:t>
            </a:r>
          </a:p>
        </p:txBody>
      </p:sp>
      <p:sp>
        <p:nvSpPr>
          <p:cNvPr id="93" name="TextBox 92"/>
          <p:cNvSpPr txBox="1"/>
          <p:nvPr>
            <p:custDataLst>
              <p:tags r:id="rId29"/>
            </p:custDataLst>
          </p:nvPr>
        </p:nvSpPr>
        <p:spPr>
          <a:xfrm>
            <a:off x="9731558" y="2950076"/>
            <a:ext cx="2617404" cy="307777"/>
          </a:xfrm>
          <a:prstGeom prst="rect">
            <a:avLst/>
          </a:prstGeom>
          <a:noFill/>
        </p:spPr>
        <p:txBody>
          <a:bodyPr wrap="square" rtlCol="0">
            <a:spAutoFit/>
          </a:bodyPr>
          <a:lstStyle/>
          <a:p>
            <a:r>
              <a:rPr lang="fr-CA" sz="1400" dirty="0"/>
              <a:t>Famille de 2</a:t>
            </a:r>
          </a:p>
        </p:txBody>
      </p:sp>
      <p:sp>
        <p:nvSpPr>
          <p:cNvPr id="94" name="TextBox 93"/>
          <p:cNvSpPr txBox="1"/>
          <p:nvPr>
            <p:custDataLst>
              <p:tags r:id="rId30"/>
            </p:custDataLst>
          </p:nvPr>
        </p:nvSpPr>
        <p:spPr>
          <a:xfrm>
            <a:off x="9756053" y="4002180"/>
            <a:ext cx="2617404" cy="307777"/>
          </a:xfrm>
          <a:prstGeom prst="rect">
            <a:avLst/>
          </a:prstGeom>
          <a:noFill/>
        </p:spPr>
        <p:txBody>
          <a:bodyPr wrap="square" rtlCol="0">
            <a:spAutoFit/>
          </a:bodyPr>
          <a:lstStyle/>
          <a:p>
            <a:r>
              <a:rPr lang="fr-CA" sz="1400" dirty="0"/>
              <a:t>Famille de 3</a:t>
            </a:r>
          </a:p>
        </p:txBody>
      </p:sp>
      <p:sp>
        <p:nvSpPr>
          <p:cNvPr id="95" name="TextBox 94"/>
          <p:cNvSpPr txBox="1"/>
          <p:nvPr>
            <p:custDataLst>
              <p:tags r:id="rId31"/>
            </p:custDataLst>
          </p:nvPr>
        </p:nvSpPr>
        <p:spPr>
          <a:xfrm>
            <a:off x="9780523" y="5114969"/>
            <a:ext cx="2617404" cy="307777"/>
          </a:xfrm>
          <a:prstGeom prst="rect">
            <a:avLst/>
          </a:prstGeom>
          <a:noFill/>
        </p:spPr>
        <p:txBody>
          <a:bodyPr wrap="square" rtlCol="0">
            <a:spAutoFit/>
          </a:bodyPr>
          <a:lstStyle/>
          <a:p>
            <a:r>
              <a:rPr lang="fr-CA" sz="1400" dirty="0"/>
              <a:t>Famille de 4</a:t>
            </a:r>
          </a:p>
        </p:txBody>
      </p:sp>
      <p:sp>
        <p:nvSpPr>
          <p:cNvPr id="96" name="TextBox 95"/>
          <p:cNvSpPr txBox="1"/>
          <p:nvPr>
            <p:custDataLst>
              <p:tags r:id="rId32"/>
            </p:custDataLst>
          </p:nvPr>
        </p:nvSpPr>
        <p:spPr>
          <a:xfrm>
            <a:off x="8261476" y="5642872"/>
            <a:ext cx="3979704" cy="584775"/>
          </a:xfrm>
          <a:prstGeom prst="rect">
            <a:avLst/>
          </a:prstGeom>
          <a:noFill/>
        </p:spPr>
        <p:txBody>
          <a:bodyPr wrap="square" rtlCol="0">
            <a:spAutoFit/>
          </a:bodyPr>
          <a:lstStyle/>
          <a:p>
            <a:pPr algn="ctr"/>
            <a:r>
              <a:rPr lang="fr-CA" sz="1600" b="1" dirty="0"/>
              <a:t>* Non exigée si vous avez une offre d’emploi valide</a:t>
            </a:r>
          </a:p>
        </p:txBody>
      </p:sp>
      <p:sp>
        <p:nvSpPr>
          <p:cNvPr id="97" name="TextBox 96"/>
          <p:cNvSpPr txBox="1"/>
          <p:nvPr>
            <p:custDataLst>
              <p:tags r:id="rId33"/>
            </p:custDataLst>
          </p:nvPr>
        </p:nvSpPr>
        <p:spPr>
          <a:xfrm>
            <a:off x="4134985" y="4590115"/>
            <a:ext cx="3979704" cy="584775"/>
          </a:xfrm>
          <a:prstGeom prst="rect">
            <a:avLst/>
          </a:prstGeom>
          <a:noFill/>
        </p:spPr>
        <p:txBody>
          <a:bodyPr wrap="square" rtlCol="0">
            <a:spAutoFit/>
          </a:bodyPr>
          <a:lstStyle/>
          <a:p>
            <a:pPr algn="ctr"/>
            <a:r>
              <a:rPr lang="fr-CA" sz="1600" b="1" dirty="0"/>
              <a:t>Frais remboursables si vous retirez votre demande ou que celle-ci est refusée</a:t>
            </a:r>
          </a:p>
        </p:txBody>
      </p:sp>
      <p:sp>
        <p:nvSpPr>
          <p:cNvPr id="98" name="TextBox 97"/>
          <p:cNvSpPr txBox="1"/>
          <p:nvPr>
            <p:custDataLst>
              <p:tags r:id="rId34"/>
            </p:custDataLst>
          </p:nvPr>
        </p:nvSpPr>
        <p:spPr>
          <a:xfrm>
            <a:off x="282223" y="5480863"/>
            <a:ext cx="3979704" cy="338554"/>
          </a:xfrm>
          <a:prstGeom prst="rect">
            <a:avLst/>
          </a:prstGeom>
          <a:noFill/>
        </p:spPr>
        <p:txBody>
          <a:bodyPr wrap="square" rtlCol="0">
            <a:spAutoFit/>
          </a:bodyPr>
          <a:lstStyle/>
          <a:p>
            <a:pPr algn="ctr"/>
            <a:r>
              <a:rPr lang="fr-CA" sz="1600" b="1" dirty="0"/>
              <a:t>Frais de traitement non remboursables</a:t>
            </a:r>
          </a:p>
        </p:txBody>
      </p:sp>
      <p:sp>
        <p:nvSpPr>
          <p:cNvPr id="99" name="Title 1"/>
          <p:cNvSpPr txBox="1">
            <a:spLocks/>
          </p:cNvSpPr>
          <p:nvPr/>
        </p:nvSpPr>
        <p:spPr>
          <a:xfrm>
            <a:off x="1011098" y="883732"/>
            <a:ext cx="5731641" cy="304699"/>
          </a:xfrm>
          <a:prstGeom prst="rect">
            <a:avLst/>
          </a:prstGeom>
          <a:scene3d>
            <a:camera prst="orthographicFront"/>
            <a:lightRig rig="threePt" dir="t"/>
          </a:scene3d>
          <a:sp3d>
            <a:bevelT/>
          </a:sp3d>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mn-lt"/>
              </a:rPr>
              <a:t>Pour payer </a:t>
            </a:r>
            <a:r>
              <a:rPr lang="en-US" sz="2200" b="1" dirty="0" err="1">
                <a:latin typeface="+mn-lt"/>
              </a:rPr>
              <a:t>votre</a:t>
            </a:r>
            <a:r>
              <a:rPr lang="en-US" sz="2200" b="1" dirty="0">
                <a:latin typeface="+mn-lt"/>
              </a:rPr>
              <a:t> </a:t>
            </a:r>
            <a:r>
              <a:rPr lang="en-US" sz="2200" b="1" dirty="0" err="1">
                <a:latin typeface="+mn-lt"/>
              </a:rPr>
              <a:t>demande</a:t>
            </a:r>
            <a:r>
              <a:rPr lang="en-US" sz="2200" b="1" dirty="0">
                <a:latin typeface="+mn-lt"/>
              </a:rPr>
              <a:t>:</a:t>
            </a:r>
            <a:endParaRPr lang="en-CA" sz="2200" b="1" dirty="0">
              <a:latin typeface="+mn-lt"/>
            </a:endParaRPr>
          </a:p>
        </p:txBody>
      </p:sp>
      <p:sp>
        <p:nvSpPr>
          <p:cNvPr id="100" name="Rectangle 99"/>
          <p:cNvSpPr/>
          <p:nvPr/>
        </p:nvSpPr>
        <p:spPr>
          <a:xfrm>
            <a:off x="8067639" y="234964"/>
            <a:ext cx="45719" cy="62119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41380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txBox="1">
            <a:spLocks noChangeArrowheads="1"/>
          </p:cNvSpPr>
          <p:nvPr>
            <p:custDataLst>
              <p:tags r:id="rId1"/>
            </p:custDataLst>
          </p:nvPr>
        </p:nvSpPr>
        <p:spPr>
          <a:xfrm>
            <a:off x="1355592" y="810592"/>
            <a:ext cx="8696325" cy="291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tLang="en-US" sz="4000" b="1" dirty="0">
              <a:solidFill>
                <a:srgbClr val="278B9B"/>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 name="Group 6"/>
          <p:cNvGrpSpPr/>
          <p:nvPr>
            <p:custDataLst>
              <p:tags r:id="rId2"/>
            </p:custDataLst>
          </p:nvPr>
        </p:nvGrpSpPr>
        <p:grpSpPr>
          <a:xfrm>
            <a:off x="1341467" y="3148855"/>
            <a:ext cx="9612651" cy="5885659"/>
            <a:chOff x="1561038" y="3349647"/>
            <a:chExt cx="9108415" cy="5576924"/>
          </a:xfrm>
        </p:grpSpPr>
        <p:sp>
          <p:nvSpPr>
            <p:cNvPr id="8" name="Chord 8"/>
            <p:cNvSpPr/>
            <p:nvPr/>
          </p:nvSpPr>
          <p:spPr>
            <a:xfrm rot="6935742">
              <a:off x="3326784" y="1583901"/>
              <a:ext cx="5576924" cy="9108415"/>
            </a:xfrm>
            <a:custGeom>
              <a:avLst/>
              <a:gdLst>
                <a:gd name="connsiteX0" fmla="*/ 3156793 w 4937760"/>
                <a:gd name="connsiteY0" fmla="*/ 1404193 h 1432560"/>
                <a:gd name="connsiteX1" fmla="*/ 2061017 w 4937760"/>
                <a:gd name="connsiteY1" fmla="*/ 1422718 h 1432560"/>
                <a:gd name="connsiteX2" fmla="*/ 655183 w 4937760"/>
                <a:gd name="connsiteY2" fmla="*/ 230301 h 1432560"/>
                <a:gd name="connsiteX3" fmla="*/ 2468879 w 4937760"/>
                <a:gd name="connsiteY3" fmla="*/ -1 h 1432560"/>
                <a:gd name="connsiteX4" fmla="*/ 3156793 w 4937760"/>
                <a:gd name="connsiteY4" fmla="*/ 1404193 h 1432560"/>
                <a:gd name="connsiteX0" fmla="*/ 3159279 w 3159279"/>
                <a:gd name="connsiteY0" fmla="*/ 6218747 h 6247113"/>
                <a:gd name="connsiteX1" fmla="*/ 2063503 w 3159279"/>
                <a:gd name="connsiteY1" fmla="*/ 6237272 h 6247113"/>
                <a:gd name="connsiteX2" fmla="*/ 657669 w 3159279"/>
                <a:gd name="connsiteY2" fmla="*/ 5044855 h 6247113"/>
                <a:gd name="connsiteX3" fmla="*/ 198859 w 3159279"/>
                <a:gd name="connsiteY3" fmla="*/ 0 h 6247113"/>
                <a:gd name="connsiteX4" fmla="*/ 3159279 w 3159279"/>
                <a:gd name="connsiteY4" fmla="*/ 6218747 h 6247113"/>
                <a:gd name="connsiteX0" fmla="*/ 3953146 w 3953146"/>
                <a:gd name="connsiteY0" fmla="*/ 6218747 h 6369251"/>
                <a:gd name="connsiteX1" fmla="*/ 2857370 w 3953146"/>
                <a:gd name="connsiteY1" fmla="*/ 6237272 h 6369251"/>
                <a:gd name="connsiteX2" fmla="*/ 316221 w 3953146"/>
                <a:gd name="connsiteY2" fmla="*/ 4462147 h 6369251"/>
                <a:gd name="connsiteX3" fmla="*/ 992726 w 3953146"/>
                <a:gd name="connsiteY3" fmla="*/ 0 h 6369251"/>
                <a:gd name="connsiteX4" fmla="*/ 3953146 w 3953146"/>
                <a:gd name="connsiteY4" fmla="*/ 6218747 h 6369251"/>
                <a:gd name="connsiteX0" fmla="*/ 4701123 w 4701123"/>
                <a:gd name="connsiteY0" fmla="*/ 6291258 h 6441762"/>
                <a:gd name="connsiteX1" fmla="*/ 3605347 w 4701123"/>
                <a:gd name="connsiteY1" fmla="*/ 6309783 h 6441762"/>
                <a:gd name="connsiteX2" fmla="*/ 1064198 w 4701123"/>
                <a:gd name="connsiteY2" fmla="*/ 4534658 h 6441762"/>
                <a:gd name="connsiteX3" fmla="*/ 11060 w 4701123"/>
                <a:gd name="connsiteY3" fmla="*/ 2834017 h 6441762"/>
                <a:gd name="connsiteX4" fmla="*/ 1740703 w 4701123"/>
                <a:gd name="connsiteY4" fmla="*/ 72511 h 6441762"/>
                <a:gd name="connsiteX5" fmla="*/ 4701123 w 4701123"/>
                <a:gd name="connsiteY5" fmla="*/ 6291258 h 6441762"/>
                <a:gd name="connsiteX0" fmla="*/ 4700845 w 4700845"/>
                <a:gd name="connsiteY0" fmla="*/ 6291258 h 6361630"/>
                <a:gd name="connsiteX1" fmla="*/ 3605069 w 4700845"/>
                <a:gd name="connsiteY1" fmla="*/ 6309783 h 6361630"/>
                <a:gd name="connsiteX2" fmla="*/ 1086512 w 4700845"/>
                <a:gd name="connsiteY2" fmla="*/ 5616594 h 6361630"/>
                <a:gd name="connsiteX3" fmla="*/ 10782 w 4700845"/>
                <a:gd name="connsiteY3" fmla="*/ 2834017 h 6361630"/>
                <a:gd name="connsiteX4" fmla="*/ 1740425 w 4700845"/>
                <a:gd name="connsiteY4" fmla="*/ 72511 h 6361630"/>
                <a:gd name="connsiteX5" fmla="*/ 4700845 w 4700845"/>
                <a:gd name="connsiteY5" fmla="*/ 6291258 h 6361630"/>
                <a:gd name="connsiteX0" fmla="*/ 4700845 w 4700845"/>
                <a:gd name="connsiteY0" fmla="*/ 6291258 h 6656685"/>
                <a:gd name="connsiteX1" fmla="*/ 3931254 w 4700845"/>
                <a:gd name="connsiteY1" fmla="*/ 6637950 h 6656685"/>
                <a:gd name="connsiteX2" fmla="*/ 1086512 w 4700845"/>
                <a:gd name="connsiteY2" fmla="*/ 5616594 h 6656685"/>
                <a:gd name="connsiteX3" fmla="*/ 10782 w 4700845"/>
                <a:gd name="connsiteY3" fmla="*/ 2834017 h 6656685"/>
                <a:gd name="connsiteX4" fmla="*/ 1740425 w 4700845"/>
                <a:gd name="connsiteY4" fmla="*/ 72511 h 6656685"/>
                <a:gd name="connsiteX5" fmla="*/ 4700845 w 4700845"/>
                <a:gd name="connsiteY5" fmla="*/ 6291258 h 6656685"/>
                <a:gd name="connsiteX0" fmla="*/ 5069931 w 5069931"/>
                <a:gd name="connsiteY0" fmla="*/ 7038230 h 7041300"/>
                <a:gd name="connsiteX1" fmla="*/ 3931254 w 5069931"/>
                <a:gd name="connsiteY1" fmla="*/ 6637950 h 7041300"/>
                <a:gd name="connsiteX2" fmla="*/ 1086512 w 5069931"/>
                <a:gd name="connsiteY2" fmla="*/ 5616594 h 7041300"/>
                <a:gd name="connsiteX3" fmla="*/ 10782 w 5069931"/>
                <a:gd name="connsiteY3" fmla="*/ 2834017 h 7041300"/>
                <a:gd name="connsiteX4" fmla="*/ 1740425 w 5069931"/>
                <a:gd name="connsiteY4" fmla="*/ 72511 h 7041300"/>
                <a:gd name="connsiteX5" fmla="*/ 5069931 w 5069931"/>
                <a:gd name="connsiteY5" fmla="*/ 7038230 h 7041300"/>
                <a:gd name="connsiteX0" fmla="*/ 5069931 w 5069931"/>
                <a:gd name="connsiteY0" fmla="*/ 7038230 h 7138829"/>
                <a:gd name="connsiteX1" fmla="*/ 2965908 w 5069931"/>
                <a:gd name="connsiteY1" fmla="*/ 7021518 h 7138829"/>
                <a:gd name="connsiteX2" fmla="*/ 1086512 w 5069931"/>
                <a:gd name="connsiteY2" fmla="*/ 5616594 h 7138829"/>
                <a:gd name="connsiteX3" fmla="*/ 10782 w 5069931"/>
                <a:gd name="connsiteY3" fmla="*/ 2834017 h 7138829"/>
                <a:gd name="connsiteX4" fmla="*/ 1740425 w 5069931"/>
                <a:gd name="connsiteY4" fmla="*/ 72511 h 7138829"/>
                <a:gd name="connsiteX5" fmla="*/ 5069931 w 5069931"/>
                <a:gd name="connsiteY5" fmla="*/ 7038230 h 7138829"/>
                <a:gd name="connsiteX0" fmla="*/ 5069931 w 5069931"/>
                <a:gd name="connsiteY0" fmla="*/ 7038230 h 7138829"/>
                <a:gd name="connsiteX1" fmla="*/ 2965908 w 5069931"/>
                <a:gd name="connsiteY1" fmla="*/ 7021518 h 7138829"/>
                <a:gd name="connsiteX2" fmla="*/ 1086512 w 5069931"/>
                <a:gd name="connsiteY2" fmla="*/ 5616594 h 7138829"/>
                <a:gd name="connsiteX3" fmla="*/ 10782 w 5069931"/>
                <a:gd name="connsiteY3" fmla="*/ 2834017 h 7138829"/>
                <a:gd name="connsiteX4" fmla="*/ 1740425 w 5069931"/>
                <a:gd name="connsiteY4" fmla="*/ 72511 h 7138829"/>
                <a:gd name="connsiteX5" fmla="*/ 5069931 w 5069931"/>
                <a:gd name="connsiteY5" fmla="*/ 7038230 h 7138829"/>
                <a:gd name="connsiteX0" fmla="*/ 5069931 w 5069931"/>
                <a:gd name="connsiteY0" fmla="*/ 6965719 h 7066318"/>
                <a:gd name="connsiteX1" fmla="*/ 2965908 w 5069931"/>
                <a:gd name="connsiteY1" fmla="*/ 6949007 h 7066318"/>
                <a:gd name="connsiteX2" fmla="*/ 1086512 w 5069931"/>
                <a:gd name="connsiteY2" fmla="*/ 5544083 h 7066318"/>
                <a:gd name="connsiteX3" fmla="*/ 10782 w 5069931"/>
                <a:gd name="connsiteY3" fmla="*/ 2761506 h 7066318"/>
                <a:gd name="connsiteX4" fmla="*/ 1740425 w 5069931"/>
                <a:gd name="connsiteY4" fmla="*/ 0 h 7066318"/>
                <a:gd name="connsiteX5" fmla="*/ 5069931 w 5069931"/>
                <a:gd name="connsiteY5" fmla="*/ 6965719 h 7066318"/>
                <a:gd name="connsiteX0" fmla="*/ 5069931 w 5069931"/>
                <a:gd name="connsiteY0" fmla="*/ 6965719 h 7048473"/>
                <a:gd name="connsiteX1" fmla="*/ 2965908 w 5069931"/>
                <a:gd name="connsiteY1" fmla="*/ 6949007 h 7048473"/>
                <a:gd name="connsiteX2" fmla="*/ 1086512 w 5069931"/>
                <a:gd name="connsiteY2" fmla="*/ 5544083 h 7048473"/>
                <a:gd name="connsiteX3" fmla="*/ 10782 w 5069931"/>
                <a:gd name="connsiteY3" fmla="*/ 2761506 h 7048473"/>
                <a:gd name="connsiteX4" fmla="*/ 1740425 w 5069931"/>
                <a:gd name="connsiteY4" fmla="*/ 0 h 7048473"/>
                <a:gd name="connsiteX5" fmla="*/ 5069931 w 5069931"/>
                <a:gd name="connsiteY5" fmla="*/ 6965719 h 7048473"/>
                <a:gd name="connsiteX0" fmla="*/ 5069931 w 5069931"/>
                <a:gd name="connsiteY0" fmla="*/ 6965719 h 7072125"/>
                <a:gd name="connsiteX1" fmla="*/ 2965908 w 5069931"/>
                <a:gd name="connsiteY1" fmla="*/ 6949007 h 7072125"/>
                <a:gd name="connsiteX2" fmla="*/ 1086512 w 5069931"/>
                <a:gd name="connsiteY2" fmla="*/ 5544083 h 7072125"/>
                <a:gd name="connsiteX3" fmla="*/ 10782 w 5069931"/>
                <a:gd name="connsiteY3" fmla="*/ 2761506 h 7072125"/>
                <a:gd name="connsiteX4" fmla="*/ 1740425 w 5069931"/>
                <a:gd name="connsiteY4" fmla="*/ 0 h 7072125"/>
                <a:gd name="connsiteX5" fmla="*/ 5069931 w 5069931"/>
                <a:gd name="connsiteY5" fmla="*/ 6965719 h 7072125"/>
                <a:gd name="connsiteX0" fmla="*/ 5069931 w 5069931"/>
                <a:gd name="connsiteY0" fmla="*/ 6965719 h 7072125"/>
                <a:gd name="connsiteX1" fmla="*/ 2965908 w 5069931"/>
                <a:gd name="connsiteY1" fmla="*/ 6949007 h 7072125"/>
                <a:gd name="connsiteX2" fmla="*/ 1086512 w 5069931"/>
                <a:gd name="connsiteY2" fmla="*/ 5544083 h 7072125"/>
                <a:gd name="connsiteX3" fmla="*/ 10782 w 5069931"/>
                <a:gd name="connsiteY3" fmla="*/ 2761506 h 7072125"/>
                <a:gd name="connsiteX4" fmla="*/ 1740425 w 5069931"/>
                <a:gd name="connsiteY4" fmla="*/ 0 h 7072125"/>
                <a:gd name="connsiteX5" fmla="*/ 5069931 w 5069931"/>
                <a:gd name="connsiteY5" fmla="*/ 6965719 h 7072125"/>
                <a:gd name="connsiteX0" fmla="*/ 4988937 w 4988937"/>
                <a:gd name="connsiteY0" fmla="*/ 6965719 h 7072125"/>
                <a:gd name="connsiteX1" fmla="*/ 2884914 w 4988937"/>
                <a:gd name="connsiteY1" fmla="*/ 6949007 h 7072125"/>
                <a:gd name="connsiteX2" fmla="*/ 1005518 w 4988937"/>
                <a:gd name="connsiteY2" fmla="*/ 5544083 h 7072125"/>
                <a:gd name="connsiteX3" fmla="*/ 11870 w 4988937"/>
                <a:gd name="connsiteY3" fmla="*/ 2744717 h 7072125"/>
                <a:gd name="connsiteX4" fmla="*/ 1659431 w 4988937"/>
                <a:gd name="connsiteY4" fmla="*/ 0 h 7072125"/>
                <a:gd name="connsiteX5" fmla="*/ 4988937 w 4988937"/>
                <a:gd name="connsiteY5" fmla="*/ 6965719 h 7072125"/>
                <a:gd name="connsiteX0" fmla="*/ 4977067 w 4977067"/>
                <a:gd name="connsiteY0" fmla="*/ 6965719 h 7072125"/>
                <a:gd name="connsiteX1" fmla="*/ 2873044 w 4977067"/>
                <a:gd name="connsiteY1" fmla="*/ 6949007 h 7072125"/>
                <a:gd name="connsiteX2" fmla="*/ 993648 w 4977067"/>
                <a:gd name="connsiteY2" fmla="*/ 5544083 h 7072125"/>
                <a:gd name="connsiteX3" fmla="*/ 0 w 4977067"/>
                <a:gd name="connsiteY3" fmla="*/ 2744717 h 7072125"/>
                <a:gd name="connsiteX4" fmla="*/ 1647561 w 4977067"/>
                <a:gd name="connsiteY4" fmla="*/ 0 h 7072125"/>
                <a:gd name="connsiteX5" fmla="*/ 4977067 w 4977067"/>
                <a:gd name="connsiteY5" fmla="*/ 6965719 h 7072125"/>
                <a:gd name="connsiteX0" fmla="*/ 4977416 w 4977416"/>
                <a:gd name="connsiteY0" fmla="*/ 6965719 h 7072125"/>
                <a:gd name="connsiteX1" fmla="*/ 2873393 w 4977416"/>
                <a:gd name="connsiteY1" fmla="*/ 6949007 h 7072125"/>
                <a:gd name="connsiteX2" fmla="*/ 993997 w 4977416"/>
                <a:gd name="connsiteY2" fmla="*/ 5544083 h 7072125"/>
                <a:gd name="connsiteX3" fmla="*/ 349 w 4977416"/>
                <a:gd name="connsiteY3" fmla="*/ 2744717 h 7072125"/>
                <a:gd name="connsiteX4" fmla="*/ 1647910 w 4977416"/>
                <a:gd name="connsiteY4" fmla="*/ 0 h 7072125"/>
                <a:gd name="connsiteX5" fmla="*/ 4977416 w 4977416"/>
                <a:gd name="connsiteY5" fmla="*/ 6965719 h 7072125"/>
                <a:gd name="connsiteX0" fmla="*/ 5018682 w 5018682"/>
                <a:gd name="connsiteY0" fmla="*/ 6965719 h 7072125"/>
                <a:gd name="connsiteX1" fmla="*/ 2914659 w 5018682"/>
                <a:gd name="connsiteY1" fmla="*/ 6949007 h 7072125"/>
                <a:gd name="connsiteX2" fmla="*/ 1035263 w 5018682"/>
                <a:gd name="connsiteY2" fmla="*/ 5544083 h 7072125"/>
                <a:gd name="connsiteX3" fmla="*/ 41615 w 5018682"/>
                <a:gd name="connsiteY3" fmla="*/ 2744717 h 7072125"/>
                <a:gd name="connsiteX4" fmla="*/ 1689176 w 5018682"/>
                <a:gd name="connsiteY4" fmla="*/ 0 h 7072125"/>
                <a:gd name="connsiteX5" fmla="*/ 5018682 w 5018682"/>
                <a:gd name="connsiteY5" fmla="*/ 6965719 h 7072125"/>
                <a:gd name="connsiteX0" fmla="*/ 5018682 w 5018682"/>
                <a:gd name="connsiteY0" fmla="*/ 7972578 h 8078984"/>
                <a:gd name="connsiteX1" fmla="*/ 2914659 w 5018682"/>
                <a:gd name="connsiteY1" fmla="*/ 7955866 h 8078984"/>
                <a:gd name="connsiteX2" fmla="*/ 1035263 w 5018682"/>
                <a:gd name="connsiteY2" fmla="*/ 6550942 h 8078984"/>
                <a:gd name="connsiteX3" fmla="*/ 41615 w 5018682"/>
                <a:gd name="connsiteY3" fmla="*/ 3751576 h 8078984"/>
                <a:gd name="connsiteX4" fmla="*/ 1206863 w 5018682"/>
                <a:gd name="connsiteY4" fmla="*/ 0 h 8078984"/>
                <a:gd name="connsiteX5" fmla="*/ 5018682 w 5018682"/>
                <a:gd name="connsiteY5" fmla="*/ 7972578 h 8078984"/>
                <a:gd name="connsiteX0" fmla="*/ 5532747 w 5532747"/>
                <a:gd name="connsiteY0" fmla="*/ 9070333 h 9080107"/>
                <a:gd name="connsiteX1" fmla="*/ 2914659 w 5532747"/>
                <a:gd name="connsiteY1" fmla="*/ 7955866 h 9080107"/>
                <a:gd name="connsiteX2" fmla="*/ 1035263 w 5532747"/>
                <a:gd name="connsiteY2" fmla="*/ 6550942 h 9080107"/>
                <a:gd name="connsiteX3" fmla="*/ 41615 w 5532747"/>
                <a:gd name="connsiteY3" fmla="*/ 3751576 h 9080107"/>
                <a:gd name="connsiteX4" fmla="*/ 1206863 w 5532747"/>
                <a:gd name="connsiteY4" fmla="*/ 0 h 9080107"/>
                <a:gd name="connsiteX5" fmla="*/ 5532747 w 5532747"/>
                <a:gd name="connsiteY5" fmla="*/ 9070333 h 9080107"/>
                <a:gd name="connsiteX0" fmla="*/ 5532747 w 5532747"/>
                <a:gd name="connsiteY0" fmla="*/ 9070333 h 9092140"/>
                <a:gd name="connsiteX1" fmla="*/ 2914659 w 5532747"/>
                <a:gd name="connsiteY1" fmla="*/ 7955866 h 9092140"/>
                <a:gd name="connsiteX2" fmla="*/ 1035263 w 5532747"/>
                <a:gd name="connsiteY2" fmla="*/ 6550942 h 9092140"/>
                <a:gd name="connsiteX3" fmla="*/ 41615 w 5532747"/>
                <a:gd name="connsiteY3" fmla="*/ 3751576 h 9092140"/>
                <a:gd name="connsiteX4" fmla="*/ 1206863 w 5532747"/>
                <a:gd name="connsiteY4" fmla="*/ 0 h 9092140"/>
                <a:gd name="connsiteX5" fmla="*/ 5532747 w 5532747"/>
                <a:gd name="connsiteY5" fmla="*/ 9070333 h 9092140"/>
                <a:gd name="connsiteX0" fmla="*/ 5532747 w 5532747"/>
                <a:gd name="connsiteY0" fmla="*/ 9070333 h 9092140"/>
                <a:gd name="connsiteX1" fmla="*/ 2914659 w 5532747"/>
                <a:gd name="connsiteY1" fmla="*/ 7955866 h 9092140"/>
                <a:gd name="connsiteX2" fmla="*/ 1035263 w 5532747"/>
                <a:gd name="connsiteY2" fmla="*/ 6550942 h 9092140"/>
                <a:gd name="connsiteX3" fmla="*/ 41615 w 5532747"/>
                <a:gd name="connsiteY3" fmla="*/ 3751576 h 9092140"/>
                <a:gd name="connsiteX4" fmla="*/ 1206863 w 5532747"/>
                <a:gd name="connsiteY4" fmla="*/ 0 h 9092140"/>
                <a:gd name="connsiteX5" fmla="*/ 5532747 w 5532747"/>
                <a:gd name="connsiteY5" fmla="*/ 9070333 h 9092140"/>
                <a:gd name="connsiteX0" fmla="*/ 5532747 w 5532747"/>
                <a:gd name="connsiteY0" fmla="*/ 9070333 h 9108415"/>
                <a:gd name="connsiteX1" fmla="*/ 3088003 w 5532747"/>
                <a:gd name="connsiteY1" fmla="*/ 8391567 h 9108415"/>
                <a:gd name="connsiteX2" fmla="*/ 1035263 w 5532747"/>
                <a:gd name="connsiteY2" fmla="*/ 6550942 h 9108415"/>
                <a:gd name="connsiteX3" fmla="*/ 41615 w 5532747"/>
                <a:gd name="connsiteY3" fmla="*/ 3751576 h 9108415"/>
                <a:gd name="connsiteX4" fmla="*/ 1206863 w 5532747"/>
                <a:gd name="connsiteY4" fmla="*/ 0 h 9108415"/>
                <a:gd name="connsiteX5" fmla="*/ 5532747 w 5532747"/>
                <a:gd name="connsiteY5" fmla="*/ 9070333 h 9108415"/>
                <a:gd name="connsiteX0" fmla="*/ 5604659 w 5604659"/>
                <a:gd name="connsiteY0" fmla="*/ 9070333 h 9108415"/>
                <a:gd name="connsiteX1" fmla="*/ 3159915 w 5604659"/>
                <a:gd name="connsiteY1" fmla="*/ 8391567 h 9108415"/>
                <a:gd name="connsiteX2" fmla="*/ 1107175 w 5604659"/>
                <a:gd name="connsiteY2" fmla="*/ 6550942 h 9108415"/>
                <a:gd name="connsiteX3" fmla="*/ 38826 w 5604659"/>
                <a:gd name="connsiteY3" fmla="*/ 3669465 h 9108415"/>
                <a:gd name="connsiteX4" fmla="*/ 1278775 w 5604659"/>
                <a:gd name="connsiteY4" fmla="*/ 0 h 9108415"/>
                <a:gd name="connsiteX5" fmla="*/ 5604659 w 5604659"/>
                <a:gd name="connsiteY5" fmla="*/ 9070333 h 9108415"/>
                <a:gd name="connsiteX0" fmla="*/ 5575592 w 5575592"/>
                <a:gd name="connsiteY0" fmla="*/ 9070333 h 9108415"/>
                <a:gd name="connsiteX1" fmla="*/ 3130848 w 5575592"/>
                <a:gd name="connsiteY1" fmla="*/ 8391567 h 9108415"/>
                <a:gd name="connsiteX2" fmla="*/ 1078108 w 5575592"/>
                <a:gd name="connsiteY2" fmla="*/ 6550942 h 9108415"/>
                <a:gd name="connsiteX3" fmla="*/ 9759 w 5575592"/>
                <a:gd name="connsiteY3" fmla="*/ 3669465 h 9108415"/>
                <a:gd name="connsiteX4" fmla="*/ 1249708 w 5575592"/>
                <a:gd name="connsiteY4" fmla="*/ 0 h 9108415"/>
                <a:gd name="connsiteX5" fmla="*/ 5575592 w 5575592"/>
                <a:gd name="connsiteY5" fmla="*/ 9070333 h 9108415"/>
                <a:gd name="connsiteX0" fmla="*/ 5575592 w 5575592"/>
                <a:gd name="connsiteY0" fmla="*/ 9070333 h 9108415"/>
                <a:gd name="connsiteX1" fmla="*/ 3130848 w 5575592"/>
                <a:gd name="connsiteY1" fmla="*/ 8391567 h 9108415"/>
                <a:gd name="connsiteX2" fmla="*/ 1078108 w 5575592"/>
                <a:gd name="connsiteY2" fmla="*/ 6550942 h 9108415"/>
                <a:gd name="connsiteX3" fmla="*/ 9759 w 5575592"/>
                <a:gd name="connsiteY3" fmla="*/ 3669465 h 9108415"/>
                <a:gd name="connsiteX4" fmla="*/ 1249708 w 5575592"/>
                <a:gd name="connsiteY4" fmla="*/ 0 h 9108415"/>
                <a:gd name="connsiteX5" fmla="*/ 5575592 w 5575592"/>
                <a:gd name="connsiteY5" fmla="*/ 9070333 h 9108415"/>
                <a:gd name="connsiteX0" fmla="*/ 5576924 w 5576924"/>
                <a:gd name="connsiteY0" fmla="*/ 9070333 h 9108415"/>
                <a:gd name="connsiteX1" fmla="*/ 3132180 w 5576924"/>
                <a:gd name="connsiteY1" fmla="*/ 8391567 h 9108415"/>
                <a:gd name="connsiteX2" fmla="*/ 1079440 w 5576924"/>
                <a:gd name="connsiteY2" fmla="*/ 6550942 h 9108415"/>
                <a:gd name="connsiteX3" fmla="*/ 11091 w 5576924"/>
                <a:gd name="connsiteY3" fmla="*/ 3669465 h 9108415"/>
                <a:gd name="connsiteX4" fmla="*/ 1251040 w 5576924"/>
                <a:gd name="connsiteY4" fmla="*/ 0 h 9108415"/>
                <a:gd name="connsiteX5" fmla="*/ 5576924 w 5576924"/>
                <a:gd name="connsiteY5" fmla="*/ 9070333 h 9108415"/>
                <a:gd name="connsiteX0" fmla="*/ 5576924 w 5576924"/>
                <a:gd name="connsiteY0" fmla="*/ 9070333 h 9108415"/>
                <a:gd name="connsiteX1" fmla="*/ 3132180 w 5576924"/>
                <a:gd name="connsiteY1" fmla="*/ 8391567 h 9108415"/>
                <a:gd name="connsiteX2" fmla="*/ 1079440 w 5576924"/>
                <a:gd name="connsiteY2" fmla="*/ 6550942 h 9108415"/>
                <a:gd name="connsiteX3" fmla="*/ 11091 w 5576924"/>
                <a:gd name="connsiteY3" fmla="*/ 3669465 h 9108415"/>
                <a:gd name="connsiteX4" fmla="*/ 1251040 w 5576924"/>
                <a:gd name="connsiteY4" fmla="*/ 0 h 9108415"/>
                <a:gd name="connsiteX5" fmla="*/ 5576924 w 5576924"/>
                <a:gd name="connsiteY5" fmla="*/ 9070333 h 910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6924" h="9108415">
                  <a:moveTo>
                    <a:pt x="5576924" y="9070333"/>
                  </a:moveTo>
                  <a:cubicBezTo>
                    <a:pt x="5266065" y="9240124"/>
                    <a:pt x="3881761" y="8811465"/>
                    <a:pt x="3132180" y="8391567"/>
                  </a:cubicBezTo>
                  <a:cubicBezTo>
                    <a:pt x="2382599" y="7971669"/>
                    <a:pt x="1467915" y="7086532"/>
                    <a:pt x="1079440" y="6550942"/>
                  </a:cubicBezTo>
                  <a:cubicBezTo>
                    <a:pt x="690965" y="6015352"/>
                    <a:pt x="4245" y="4406176"/>
                    <a:pt x="11091" y="3669465"/>
                  </a:cubicBezTo>
                  <a:cubicBezTo>
                    <a:pt x="-102174" y="2886017"/>
                    <a:pt x="676031" y="235425"/>
                    <a:pt x="1251040" y="0"/>
                  </a:cubicBezTo>
                  <a:cubicBezTo>
                    <a:pt x="1480345" y="468065"/>
                    <a:pt x="5332734" y="8526347"/>
                    <a:pt x="5576924" y="9070333"/>
                  </a:cubicBezTo>
                  <a:close/>
                </a:path>
              </a:pathLst>
            </a:custGeom>
            <a:solidFill>
              <a:srgbClr val="3F9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CA" dirty="0"/>
            </a:p>
          </p:txBody>
        </p:sp>
        <p:sp>
          <p:nvSpPr>
            <p:cNvPr id="9" name="Flowchart: Punched Tape 9"/>
            <p:cNvSpPr/>
            <p:nvPr/>
          </p:nvSpPr>
          <p:spPr>
            <a:xfrm rot="16650630">
              <a:off x="4686787" y="4510076"/>
              <a:ext cx="3116842" cy="149630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367"/>
                <a:gd name="connsiteY0" fmla="*/ 0 h 10915"/>
                <a:gd name="connsiteX1" fmla="*/ 2867 w 10367"/>
                <a:gd name="connsiteY1" fmla="*/ 2915 h 10915"/>
                <a:gd name="connsiteX2" fmla="*/ 5367 w 10367"/>
                <a:gd name="connsiteY2" fmla="*/ 1915 h 10915"/>
                <a:gd name="connsiteX3" fmla="*/ 7867 w 10367"/>
                <a:gd name="connsiteY3" fmla="*/ 915 h 10915"/>
                <a:gd name="connsiteX4" fmla="*/ 10367 w 10367"/>
                <a:gd name="connsiteY4" fmla="*/ 1915 h 10915"/>
                <a:gd name="connsiteX5" fmla="*/ 10367 w 10367"/>
                <a:gd name="connsiteY5" fmla="*/ 9915 h 10915"/>
                <a:gd name="connsiteX6" fmla="*/ 7867 w 10367"/>
                <a:gd name="connsiteY6" fmla="*/ 8915 h 10915"/>
                <a:gd name="connsiteX7" fmla="*/ 5367 w 10367"/>
                <a:gd name="connsiteY7" fmla="*/ 9915 h 10915"/>
                <a:gd name="connsiteX8" fmla="*/ 2867 w 10367"/>
                <a:gd name="connsiteY8" fmla="*/ 10915 h 10915"/>
                <a:gd name="connsiteX9" fmla="*/ 367 w 10367"/>
                <a:gd name="connsiteY9" fmla="*/ 9915 h 10915"/>
                <a:gd name="connsiteX10" fmla="*/ 0 w 10367"/>
                <a:gd name="connsiteY10" fmla="*/ 0 h 10915"/>
                <a:gd name="connsiteX0" fmla="*/ 0 w 10367"/>
                <a:gd name="connsiteY0" fmla="*/ 8024 h 18939"/>
                <a:gd name="connsiteX1" fmla="*/ 2867 w 10367"/>
                <a:gd name="connsiteY1" fmla="*/ 10939 h 18939"/>
                <a:gd name="connsiteX2" fmla="*/ 5011 w 10367"/>
                <a:gd name="connsiteY2" fmla="*/ 27 h 18939"/>
                <a:gd name="connsiteX3" fmla="*/ 7867 w 10367"/>
                <a:gd name="connsiteY3" fmla="*/ 8939 h 18939"/>
                <a:gd name="connsiteX4" fmla="*/ 10367 w 10367"/>
                <a:gd name="connsiteY4" fmla="*/ 9939 h 18939"/>
                <a:gd name="connsiteX5" fmla="*/ 10367 w 10367"/>
                <a:gd name="connsiteY5" fmla="*/ 17939 h 18939"/>
                <a:gd name="connsiteX6" fmla="*/ 7867 w 10367"/>
                <a:gd name="connsiteY6" fmla="*/ 16939 h 18939"/>
                <a:gd name="connsiteX7" fmla="*/ 5367 w 10367"/>
                <a:gd name="connsiteY7" fmla="*/ 17939 h 18939"/>
                <a:gd name="connsiteX8" fmla="*/ 2867 w 10367"/>
                <a:gd name="connsiteY8" fmla="*/ 18939 h 18939"/>
                <a:gd name="connsiteX9" fmla="*/ 367 w 10367"/>
                <a:gd name="connsiteY9" fmla="*/ 17939 h 18939"/>
                <a:gd name="connsiteX10" fmla="*/ 0 w 10367"/>
                <a:gd name="connsiteY10" fmla="*/ 8024 h 18939"/>
                <a:gd name="connsiteX0" fmla="*/ 0 w 10367"/>
                <a:gd name="connsiteY0" fmla="*/ 8024 h 18939"/>
                <a:gd name="connsiteX1" fmla="*/ 2867 w 10367"/>
                <a:gd name="connsiteY1" fmla="*/ 10939 h 18939"/>
                <a:gd name="connsiteX2" fmla="*/ 5011 w 10367"/>
                <a:gd name="connsiteY2" fmla="*/ 27 h 18939"/>
                <a:gd name="connsiteX3" fmla="*/ 7867 w 10367"/>
                <a:gd name="connsiteY3" fmla="*/ 8939 h 18939"/>
                <a:gd name="connsiteX4" fmla="*/ 10367 w 10367"/>
                <a:gd name="connsiteY4" fmla="*/ 9939 h 18939"/>
                <a:gd name="connsiteX5" fmla="*/ 10367 w 10367"/>
                <a:gd name="connsiteY5" fmla="*/ 17939 h 18939"/>
                <a:gd name="connsiteX6" fmla="*/ 7867 w 10367"/>
                <a:gd name="connsiteY6" fmla="*/ 16939 h 18939"/>
                <a:gd name="connsiteX7" fmla="*/ 5223 w 10367"/>
                <a:gd name="connsiteY7" fmla="*/ 8455 h 18939"/>
                <a:gd name="connsiteX8" fmla="*/ 2867 w 10367"/>
                <a:gd name="connsiteY8" fmla="*/ 18939 h 18939"/>
                <a:gd name="connsiteX9" fmla="*/ 367 w 10367"/>
                <a:gd name="connsiteY9" fmla="*/ 17939 h 18939"/>
                <a:gd name="connsiteX10" fmla="*/ 0 w 10367"/>
                <a:gd name="connsiteY10" fmla="*/ 8024 h 18939"/>
                <a:gd name="connsiteX0" fmla="*/ 0 w 10367"/>
                <a:gd name="connsiteY0" fmla="*/ 10936 h 21851"/>
                <a:gd name="connsiteX1" fmla="*/ 2867 w 10367"/>
                <a:gd name="connsiteY1" fmla="*/ 13851 h 21851"/>
                <a:gd name="connsiteX2" fmla="*/ 5293 w 10367"/>
                <a:gd name="connsiteY2" fmla="*/ 21 h 21851"/>
                <a:gd name="connsiteX3" fmla="*/ 7867 w 10367"/>
                <a:gd name="connsiteY3" fmla="*/ 11851 h 21851"/>
                <a:gd name="connsiteX4" fmla="*/ 10367 w 10367"/>
                <a:gd name="connsiteY4" fmla="*/ 12851 h 21851"/>
                <a:gd name="connsiteX5" fmla="*/ 10367 w 10367"/>
                <a:gd name="connsiteY5" fmla="*/ 20851 h 21851"/>
                <a:gd name="connsiteX6" fmla="*/ 7867 w 10367"/>
                <a:gd name="connsiteY6" fmla="*/ 19851 h 21851"/>
                <a:gd name="connsiteX7" fmla="*/ 5223 w 10367"/>
                <a:gd name="connsiteY7" fmla="*/ 11367 h 21851"/>
                <a:gd name="connsiteX8" fmla="*/ 2867 w 10367"/>
                <a:gd name="connsiteY8" fmla="*/ 21851 h 21851"/>
                <a:gd name="connsiteX9" fmla="*/ 367 w 10367"/>
                <a:gd name="connsiteY9" fmla="*/ 20851 h 21851"/>
                <a:gd name="connsiteX10" fmla="*/ 0 w 10367"/>
                <a:gd name="connsiteY10" fmla="*/ 10936 h 21851"/>
                <a:gd name="connsiteX0" fmla="*/ 0 w 10367"/>
                <a:gd name="connsiteY0" fmla="*/ 8443 h 19358"/>
                <a:gd name="connsiteX1" fmla="*/ 2867 w 10367"/>
                <a:gd name="connsiteY1" fmla="*/ 11358 h 19358"/>
                <a:gd name="connsiteX2" fmla="*/ 5022 w 10367"/>
                <a:gd name="connsiteY2" fmla="*/ 27 h 19358"/>
                <a:gd name="connsiteX3" fmla="*/ 7867 w 10367"/>
                <a:gd name="connsiteY3" fmla="*/ 9358 h 19358"/>
                <a:gd name="connsiteX4" fmla="*/ 10367 w 10367"/>
                <a:gd name="connsiteY4" fmla="*/ 10358 h 19358"/>
                <a:gd name="connsiteX5" fmla="*/ 10367 w 10367"/>
                <a:gd name="connsiteY5" fmla="*/ 18358 h 19358"/>
                <a:gd name="connsiteX6" fmla="*/ 7867 w 10367"/>
                <a:gd name="connsiteY6" fmla="*/ 17358 h 19358"/>
                <a:gd name="connsiteX7" fmla="*/ 5223 w 10367"/>
                <a:gd name="connsiteY7" fmla="*/ 8874 h 19358"/>
                <a:gd name="connsiteX8" fmla="*/ 2867 w 10367"/>
                <a:gd name="connsiteY8" fmla="*/ 19358 h 19358"/>
                <a:gd name="connsiteX9" fmla="*/ 367 w 10367"/>
                <a:gd name="connsiteY9" fmla="*/ 18358 h 19358"/>
                <a:gd name="connsiteX10" fmla="*/ 0 w 10367"/>
                <a:gd name="connsiteY10" fmla="*/ 8443 h 19358"/>
                <a:gd name="connsiteX0" fmla="*/ 0 w 10367"/>
                <a:gd name="connsiteY0" fmla="*/ 8995 h 19910"/>
                <a:gd name="connsiteX1" fmla="*/ 2867 w 10367"/>
                <a:gd name="connsiteY1" fmla="*/ 11910 h 19910"/>
                <a:gd name="connsiteX2" fmla="*/ 4761 w 10367"/>
                <a:gd name="connsiteY2" fmla="*/ 25 h 19910"/>
                <a:gd name="connsiteX3" fmla="*/ 7867 w 10367"/>
                <a:gd name="connsiteY3" fmla="*/ 9910 h 19910"/>
                <a:gd name="connsiteX4" fmla="*/ 10367 w 10367"/>
                <a:gd name="connsiteY4" fmla="*/ 10910 h 19910"/>
                <a:gd name="connsiteX5" fmla="*/ 10367 w 10367"/>
                <a:gd name="connsiteY5" fmla="*/ 18910 h 19910"/>
                <a:gd name="connsiteX6" fmla="*/ 7867 w 10367"/>
                <a:gd name="connsiteY6" fmla="*/ 17910 h 19910"/>
                <a:gd name="connsiteX7" fmla="*/ 5223 w 10367"/>
                <a:gd name="connsiteY7" fmla="*/ 9426 h 19910"/>
                <a:gd name="connsiteX8" fmla="*/ 2867 w 10367"/>
                <a:gd name="connsiteY8" fmla="*/ 19910 h 19910"/>
                <a:gd name="connsiteX9" fmla="*/ 367 w 10367"/>
                <a:gd name="connsiteY9" fmla="*/ 18910 h 19910"/>
                <a:gd name="connsiteX10" fmla="*/ 0 w 10367"/>
                <a:gd name="connsiteY10" fmla="*/ 8995 h 19910"/>
                <a:gd name="connsiteX0" fmla="*/ 0 w 10367"/>
                <a:gd name="connsiteY0" fmla="*/ 9699 h 20614"/>
                <a:gd name="connsiteX1" fmla="*/ 2867 w 10367"/>
                <a:gd name="connsiteY1" fmla="*/ 12614 h 20614"/>
                <a:gd name="connsiteX2" fmla="*/ 5254 w 10367"/>
                <a:gd name="connsiteY2" fmla="*/ 23 h 20614"/>
                <a:gd name="connsiteX3" fmla="*/ 7867 w 10367"/>
                <a:gd name="connsiteY3" fmla="*/ 10614 h 20614"/>
                <a:gd name="connsiteX4" fmla="*/ 10367 w 10367"/>
                <a:gd name="connsiteY4" fmla="*/ 11614 h 20614"/>
                <a:gd name="connsiteX5" fmla="*/ 10367 w 10367"/>
                <a:gd name="connsiteY5" fmla="*/ 19614 h 20614"/>
                <a:gd name="connsiteX6" fmla="*/ 7867 w 10367"/>
                <a:gd name="connsiteY6" fmla="*/ 18614 h 20614"/>
                <a:gd name="connsiteX7" fmla="*/ 5223 w 10367"/>
                <a:gd name="connsiteY7" fmla="*/ 10130 h 20614"/>
                <a:gd name="connsiteX8" fmla="*/ 2867 w 10367"/>
                <a:gd name="connsiteY8" fmla="*/ 20614 h 20614"/>
                <a:gd name="connsiteX9" fmla="*/ 367 w 10367"/>
                <a:gd name="connsiteY9" fmla="*/ 19614 h 20614"/>
                <a:gd name="connsiteX10" fmla="*/ 0 w 10367"/>
                <a:gd name="connsiteY10" fmla="*/ 9699 h 20614"/>
                <a:gd name="connsiteX0" fmla="*/ 0 w 10367"/>
                <a:gd name="connsiteY0" fmla="*/ 9678 h 20593"/>
                <a:gd name="connsiteX1" fmla="*/ 2867 w 10367"/>
                <a:gd name="connsiteY1" fmla="*/ 12593 h 20593"/>
                <a:gd name="connsiteX2" fmla="*/ 5254 w 10367"/>
                <a:gd name="connsiteY2" fmla="*/ 2 h 20593"/>
                <a:gd name="connsiteX3" fmla="*/ 7867 w 10367"/>
                <a:gd name="connsiteY3" fmla="*/ 10593 h 20593"/>
                <a:gd name="connsiteX4" fmla="*/ 10367 w 10367"/>
                <a:gd name="connsiteY4" fmla="*/ 11593 h 20593"/>
                <a:gd name="connsiteX5" fmla="*/ 10367 w 10367"/>
                <a:gd name="connsiteY5" fmla="*/ 19593 h 20593"/>
                <a:gd name="connsiteX6" fmla="*/ 7867 w 10367"/>
                <a:gd name="connsiteY6" fmla="*/ 18593 h 20593"/>
                <a:gd name="connsiteX7" fmla="*/ 5223 w 10367"/>
                <a:gd name="connsiteY7" fmla="*/ 10109 h 20593"/>
                <a:gd name="connsiteX8" fmla="*/ 2867 w 10367"/>
                <a:gd name="connsiteY8" fmla="*/ 20593 h 20593"/>
                <a:gd name="connsiteX9" fmla="*/ 367 w 10367"/>
                <a:gd name="connsiteY9" fmla="*/ 19593 h 20593"/>
                <a:gd name="connsiteX10" fmla="*/ 0 w 10367"/>
                <a:gd name="connsiteY10" fmla="*/ 9678 h 20593"/>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23 w 10367"/>
                <a:gd name="connsiteY7" fmla="*/ 10348 h 20832"/>
                <a:gd name="connsiteX8" fmla="*/ 2867 w 10367"/>
                <a:gd name="connsiteY8" fmla="*/ 20832 h 20832"/>
                <a:gd name="connsiteX9" fmla="*/ 367 w 10367"/>
                <a:gd name="connsiteY9" fmla="*/ 19832 h 20832"/>
                <a:gd name="connsiteX10" fmla="*/ 0 w 10367"/>
                <a:gd name="connsiteY10"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4908 w 10367"/>
                <a:gd name="connsiteY8" fmla="*/ 960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74 w 10367"/>
                <a:gd name="connsiteY7" fmla="*/ 8849 h 20832"/>
                <a:gd name="connsiteX8" fmla="*/ 4908 w 10367"/>
                <a:gd name="connsiteY8" fmla="*/ 960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74 w 10367"/>
                <a:gd name="connsiteY7" fmla="*/ 8849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74 w 10367"/>
                <a:gd name="connsiteY7" fmla="*/ 8849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312 w 10367"/>
                <a:gd name="connsiteY7" fmla="*/ 8893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312 w 10367"/>
                <a:gd name="connsiteY7" fmla="*/ 8893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312 w 10367"/>
                <a:gd name="connsiteY7" fmla="*/ 8893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33984"/>
                <a:gd name="connsiteX1" fmla="*/ 2867 w 10367"/>
                <a:gd name="connsiteY1" fmla="*/ 12832 h 33984"/>
                <a:gd name="connsiteX2" fmla="*/ 5254 w 10367"/>
                <a:gd name="connsiteY2" fmla="*/ 241 h 33984"/>
                <a:gd name="connsiteX3" fmla="*/ 7867 w 10367"/>
                <a:gd name="connsiteY3" fmla="*/ 10832 h 33984"/>
                <a:gd name="connsiteX4" fmla="*/ 10367 w 10367"/>
                <a:gd name="connsiteY4" fmla="*/ 11832 h 33984"/>
                <a:gd name="connsiteX5" fmla="*/ 10367 w 10367"/>
                <a:gd name="connsiteY5" fmla="*/ 19832 h 33984"/>
                <a:gd name="connsiteX6" fmla="*/ 7867 w 10367"/>
                <a:gd name="connsiteY6" fmla="*/ 18832 h 33984"/>
                <a:gd name="connsiteX7" fmla="*/ 5312 w 10367"/>
                <a:gd name="connsiteY7" fmla="*/ 8893 h 33984"/>
                <a:gd name="connsiteX8" fmla="*/ 4379 w 10367"/>
                <a:gd name="connsiteY8" fmla="*/ 14465 h 33984"/>
                <a:gd name="connsiteX9" fmla="*/ 2867 w 10367"/>
                <a:gd name="connsiteY9" fmla="*/ 20832 h 33984"/>
                <a:gd name="connsiteX10" fmla="*/ 104 w 10367"/>
                <a:gd name="connsiteY10" fmla="*/ 33968 h 33984"/>
                <a:gd name="connsiteX11" fmla="*/ 0 w 10367"/>
                <a:gd name="connsiteY11" fmla="*/ 9917 h 33984"/>
                <a:gd name="connsiteX0" fmla="*/ 0 w 10960"/>
                <a:gd name="connsiteY0" fmla="*/ 332 h 33962"/>
                <a:gd name="connsiteX1" fmla="*/ 3460 w 10960"/>
                <a:gd name="connsiteY1" fmla="*/ 12810 h 33962"/>
                <a:gd name="connsiteX2" fmla="*/ 5847 w 10960"/>
                <a:gd name="connsiteY2" fmla="*/ 219 h 33962"/>
                <a:gd name="connsiteX3" fmla="*/ 8460 w 10960"/>
                <a:gd name="connsiteY3" fmla="*/ 10810 h 33962"/>
                <a:gd name="connsiteX4" fmla="*/ 10960 w 10960"/>
                <a:gd name="connsiteY4" fmla="*/ 11810 h 33962"/>
                <a:gd name="connsiteX5" fmla="*/ 10960 w 10960"/>
                <a:gd name="connsiteY5" fmla="*/ 19810 h 33962"/>
                <a:gd name="connsiteX6" fmla="*/ 8460 w 10960"/>
                <a:gd name="connsiteY6" fmla="*/ 18810 h 33962"/>
                <a:gd name="connsiteX7" fmla="*/ 5905 w 10960"/>
                <a:gd name="connsiteY7" fmla="*/ 8871 h 33962"/>
                <a:gd name="connsiteX8" fmla="*/ 4972 w 10960"/>
                <a:gd name="connsiteY8" fmla="*/ 14443 h 33962"/>
                <a:gd name="connsiteX9" fmla="*/ 3460 w 10960"/>
                <a:gd name="connsiteY9" fmla="*/ 20810 h 33962"/>
                <a:gd name="connsiteX10" fmla="*/ 697 w 10960"/>
                <a:gd name="connsiteY10" fmla="*/ 33946 h 33962"/>
                <a:gd name="connsiteX11" fmla="*/ 0 w 10960"/>
                <a:gd name="connsiteY11" fmla="*/ 332 h 33962"/>
                <a:gd name="connsiteX0" fmla="*/ 0 w 10960"/>
                <a:gd name="connsiteY0" fmla="*/ 332 h 34306"/>
                <a:gd name="connsiteX1" fmla="*/ 3460 w 10960"/>
                <a:gd name="connsiteY1" fmla="*/ 12810 h 34306"/>
                <a:gd name="connsiteX2" fmla="*/ 5847 w 10960"/>
                <a:gd name="connsiteY2" fmla="*/ 219 h 34306"/>
                <a:gd name="connsiteX3" fmla="*/ 8460 w 10960"/>
                <a:gd name="connsiteY3" fmla="*/ 10810 h 34306"/>
                <a:gd name="connsiteX4" fmla="*/ 10960 w 10960"/>
                <a:gd name="connsiteY4" fmla="*/ 11810 h 34306"/>
                <a:gd name="connsiteX5" fmla="*/ 10960 w 10960"/>
                <a:gd name="connsiteY5" fmla="*/ 19810 h 34306"/>
                <a:gd name="connsiteX6" fmla="*/ 8460 w 10960"/>
                <a:gd name="connsiteY6" fmla="*/ 18810 h 34306"/>
                <a:gd name="connsiteX7" fmla="*/ 5905 w 10960"/>
                <a:gd name="connsiteY7" fmla="*/ 8871 h 34306"/>
                <a:gd name="connsiteX8" fmla="*/ 4972 w 10960"/>
                <a:gd name="connsiteY8" fmla="*/ 14443 h 34306"/>
                <a:gd name="connsiteX9" fmla="*/ 3460 w 10960"/>
                <a:gd name="connsiteY9" fmla="*/ 20810 h 34306"/>
                <a:gd name="connsiteX10" fmla="*/ 639 w 10960"/>
                <a:gd name="connsiteY10" fmla="*/ 34291 h 34306"/>
                <a:gd name="connsiteX11" fmla="*/ 0 w 10960"/>
                <a:gd name="connsiteY11" fmla="*/ 332 h 34306"/>
                <a:gd name="connsiteX0" fmla="*/ 0 w 10960"/>
                <a:gd name="connsiteY0" fmla="*/ 332 h 34306"/>
                <a:gd name="connsiteX1" fmla="*/ 3460 w 10960"/>
                <a:gd name="connsiteY1" fmla="*/ 12810 h 34306"/>
                <a:gd name="connsiteX2" fmla="*/ 5847 w 10960"/>
                <a:gd name="connsiteY2" fmla="*/ 219 h 34306"/>
                <a:gd name="connsiteX3" fmla="*/ 8460 w 10960"/>
                <a:gd name="connsiteY3" fmla="*/ 10810 h 34306"/>
                <a:gd name="connsiteX4" fmla="*/ 10960 w 10960"/>
                <a:gd name="connsiteY4" fmla="*/ 11810 h 34306"/>
                <a:gd name="connsiteX5" fmla="*/ 10960 w 10960"/>
                <a:gd name="connsiteY5" fmla="*/ 19810 h 34306"/>
                <a:gd name="connsiteX6" fmla="*/ 8460 w 10960"/>
                <a:gd name="connsiteY6" fmla="*/ 18810 h 34306"/>
                <a:gd name="connsiteX7" fmla="*/ 5905 w 10960"/>
                <a:gd name="connsiteY7" fmla="*/ 8871 h 34306"/>
                <a:gd name="connsiteX8" fmla="*/ 4972 w 10960"/>
                <a:gd name="connsiteY8" fmla="*/ 14443 h 34306"/>
                <a:gd name="connsiteX9" fmla="*/ 3460 w 10960"/>
                <a:gd name="connsiteY9" fmla="*/ 20810 h 34306"/>
                <a:gd name="connsiteX10" fmla="*/ 639 w 10960"/>
                <a:gd name="connsiteY10" fmla="*/ 34291 h 34306"/>
                <a:gd name="connsiteX11" fmla="*/ 0 w 10960"/>
                <a:gd name="connsiteY11" fmla="*/ 332 h 34306"/>
                <a:gd name="connsiteX0" fmla="*/ 0 w 10960"/>
                <a:gd name="connsiteY0" fmla="*/ 332 h 34306"/>
                <a:gd name="connsiteX1" fmla="*/ 3460 w 10960"/>
                <a:gd name="connsiteY1" fmla="*/ 12810 h 34306"/>
                <a:gd name="connsiteX2" fmla="*/ 5847 w 10960"/>
                <a:gd name="connsiteY2" fmla="*/ 219 h 34306"/>
                <a:gd name="connsiteX3" fmla="*/ 8460 w 10960"/>
                <a:gd name="connsiteY3" fmla="*/ 10810 h 34306"/>
                <a:gd name="connsiteX4" fmla="*/ 10960 w 10960"/>
                <a:gd name="connsiteY4" fmla="*/ 11810 h 34306"/>
                <a:gd name="connsiteX5" fmla="*/ 10960 w 10960"/>
                <a:gd name="connsiteY5" fmla="*/ 19810 h 34306"/>
                <a:gd name="connsiteX6" fmla="*/ 8460 w 10960"/>
                <a:gd name="connsiteY6" fmla="*/ 18810 h 34306"/>
                <a:gd name="connsiteX7" fmla="*/ 5905 w 10960"/>
                <a:gd name="connsiteY7" fmla="*/ 8871 h 34306"/>
                <a:gd name="connsiteX8" fmla="*/ 4977 w 10960"/>
                <a:gd name="connsiteY8" fmla="*/ 16926 h 34306"/>
                <a:gd name="connsiteX9" fmla="*/ 3460 w 10960"/>
                <a:gd name="connsiteY9" fmla="*/ 20810 h 34306"/>
                <a:gd name="connsiteX10" fmla="*/ 639 w 10960"/>
                <a:gd name="connsiteY10" fmla="*/ 34291 h 34306"/>
                <a:gd name="connsiteX11" fmla="*/ 0 w 10960"/>
                <a:gd name="connsiteY11" fmla="*/ 332 h 34306"/>
                <a:gd name="connsiteX0" fmla="*/ 0 w 10960"/>
                <a:gd name="connsiteY0" fmla="*/ 332 h 34309"/>
                <a:gd name="connsiteX1" fmla="*/ 3460 w 10960"/>
                <a:gd name="connsiteY1" fmla="*/ 12810 h 34309"/>
                <a:gd name="connsiteX2" fmla="*/ 5847 w 10960"/>
                <a:gd name="connsiteY2" fmla="*/ 219 h 34309"/>
                <a:gd name="connsiteX3" fmla="*/ 8460 w 10960"/>
                <a:gd name="connsiteY3" fmla="*/ 10810 h 34309"/>
                <a:gd name="connsiteX4" fmla="*/ 10960 w 10960"/>
                <a:gd name="connsiteY4" fmla="*/ 11810 h 34309"/>
                <a:gd name="connsiteX5" fmla="*/ 10960 w 10960"/>
                <a:gd name="connsiteY5" fmla="*/ 19810 h 34309"/>
                <a:gd name="connsiteX6" fmla="*/ 8460 w 10960"/>
                <a:gd name="connsiteY6" fmla="*/ 18810 h 34309"/>
                <a:gd name="connsiteX7" fmla="*/ 5905 w 10960"/>
                <a:gd name="connsiteY7" fmla="*/ 8871 h 34309"/>
                <a:gd name="connsiteX8" fmla="*/ 4977 w 10960"/>
                <a:gd name="connsiteY8" fmla="*/ 16926 h 34309"/>
                <a:gd name="connsiteX9" fmla="*/ 3499 w 10960"/>
                <a:gd name="connsiteY9" fmla="*/ 22823 h 34309"/>
                <a:gd name="connsiteX10" fmla="*/ 639 w 10960"/>
                <a:gd name="connsiteY10" fmla="*/ 34291 h 34309"/>
                <a:gd name="connsiteX11" fmla="*/ 0 w 10960"/>
                <a:gd name="connsiteY11" fmla="*/ 332 h 34309"/>
                <a:gd name="connsiteX0" fmla="*/ 0 w 10960"/>
                <a:gd name="connsiteY0" fmla="*/ 332 h 34309"/>
                <a:gd name="connsiteX1" fmla="*/ 3460 w 10960"/>
                <a:gd name="connsiteY1" fmla="*/ 12810 h 34309"/>
                <a:gd name="connsiteX2" fmla="*/ 5847 w 10960"/>
                <a:gd name="connsiteY2" fmla="*/ 219 h 34309"/>
                <a:gd name="connsiteX3" fmla="*/ 8460 w 10960"/>
                <a:gd name="connsiteY3" fmla="*/ 10810 h 34309"/>
                <a:gd name="connsiteX4" fmla="*/ 10960 w 10960"/>
                <a:gd name="connsiteY4" fmla="*/ 11810 h 34309"/>
                <a:gd name="connsiteX5" fmla="*/ 10960 w 10960"/>
                <a:gd name="connsiteY5" fmla="*/ 19810 h 34309"/>
                <a:gd name="connsiteX6" fmla="*/ 8460 w 10960"/>
                <a:gd name="connsiteY6" fmla="*/ 18810 h 34309"/>
                <a:gd name="connsiteX7" fmla="*/ 5905 w 10960"/>
                <a:gd name="connsiteY7" fmla="*/ 8871 h 34309"/>
                <a:gd name="connsiteX8" fmla="*/ 4977 w 10960"/>
                <a:gd name="connsiteY8" fmla="*/ 16926 h 34309"/>
                <a:gd name="connsiteX9" fmla="*/ 3499 w 10960"/>
                <a:gd name="connsiteY9" fmla="*/ 22823 h 34309"/>
                <a:gd name="connsiteX10" fmla="*/ 639 w 10960"/>
                <a:gd name="connsiteY10" fmla="*/ 34291 h 34309"/>
                <a:gd name="connsiteX11" fmla="*/ 0 w 10960"/>
                <a:gd name="connsiteY11" fmla="*/ 332 h 34309"/>
                <a:gd name="connsiteX0" fmla="*/ 0 w 10960"/>
                <a:gd name="connsiteY0" fmla="*/ 332 h 34309"/>
                <a:gd name="connsiteX1" fmla="*/ 3460 w 10960"/>
                <a:gd name="connsiteY1" fmla="*/ 12810 h 34309"/>
                <a:gd name="connsiteX2" fmla="*/ 5847 w 10960"/>
                <a:gd name="connsiteY2" fmla="*/ 219 h 34309"/>
                <a:gd name="connsiteX3" fmla="*/ 8460 w 10960"/>
                <a:gd name="connsiteY3" fmla="*/ 10810 h 34309"/>
                <a:gd name="connsiteX4" fmla="*/ 10960 w 10960"/>
                <a:gd name="connsiteY4" fmla="*/ 11810 h 34309"/>
                <a:gd name="connsiteX5" fmla="*/ 10960 w 10960"/>
                <a:gd name="connsiteY5" fmla="*/ 19810 h 34309"/>
                <a:gd name="connsiteX6" fmla="*/ 8460 w 10960"/>
                <a:gd name="connsiteY6" fmla="*/ 18810 h 34309"/>
                <a:gd name="connsiteX7" fmla="*/ 5905 w 10960"/>
                <a:gd name="connsiteY7" fmla="*/ 8871 h 34309"/>
                <a:gd name="connsiteX8" fmla="*/ 4977 w 10960"/>
                <a:gd name="connsiteY8" fmla="*/ 16926 h 34309"/>
                <a:gd name="connsiteX9" fmla="*/ 3499 w 10960"/>
                <a:gd name="connsiteY9" fmla="*/ 22823 h 34309"/>
                <a:gd name="connsiteX10" fmla="*/ 639 w 10960"/>
                <a:gd name="connsiteY10" fmla="*/ 34291 h 34309"/>
                <a:gd name="connsiteX11" fmla="*/ 0 w 10960"/>
                <a:gd name="connsiteY11" fmla="*/ 332 h 34309"/>
                <a:gd name="connsiteX0" fmla="*/ 0 w 11108"/>
                <a:gd name="connsiteY0" fmla="*/ 332 h 34309"/>
                <a:gd name="connsiteX1" fmla="*/ 3460 w 11108"/>
                <a:gd name="connsiteY1" fmla="*/ 12810 h 34309"/>
                <a:gd name="connsiteX2" fmla="*/ 5847 w 11108"/>
                <a:gd name="connsiteY2" fmla="*/ 219 h 34309"/>
                <a:gd name="connsiteX3" fmla="*/ 8460 w 11108"/>
                <a:gd name="connsiteY3" fmla="*/ 10810 h 34309"/>
                <a:gd name="connsiteX4" fmla="*/ 11108 w 11108"/>
                <a:gd name="connsiteY4" fmla="*/ 6118 h 34309"/>
                <a:gd name="connsiteX5" fmla="*/ 10960 w 11108"/>
                <a:gd name="connsiteY5" fmla="*/ 19810 h 34309"/>
                <a:gd name="connsiteX6" fmla="*/ 8460 w 11108"/>
                <a:gd name="connsiteY6" fmla="*/ 18810 h 34309"/>
                <a:gd name="connsiteX7" fmla="*/ 5905 w 11108"/>
                <a:gd name="connsiteY7" fmla="*/ 8871 h 34309"/>
                <a:gd name="connsiteX8" fmla="*/ 4977 w 11108"/>
                <a:gd name="connsiteY8" fmla="*/ 16926 h 34309"/>
                <a:gd name="connsiteX9" fmla="*/ 3499 w 11108"/>
                <a:gd name="connsiteY9" fmla="*/ 22823 h 34309"/>
                <a:gd name="connsiteX10" fmla="*/ 639 w 11108"/>
                <a:gd name="connsiteY10" fmla="*/ 34291 h 34309"/>
                <a:gd name="connsiteX11" fmla="*/ 0 w 11108"/>
                <a:gd name="connsiteY11" fmla="*/ 332 h 34309"/>
                <a:gd name="connsiteX0" fmla="*/ 0 w 11108"/>
                <a:gd name="connsiteY0" fmla="*/ 332 h 34309"/>
                <a:gd name="connsiteX1" fmla="*/ 3460 w 11108"/>
                <a:gd name="connsiteY1" fmla="*/ 12810 h 34309"/>
                <a:gd name="connsiteX2" fmla="*/ 5847 w 11108"/>
                <a:gd name="connsiteY2" fmla="*/ 219 h 34309"/>
                <a:gd name="connsiteX3" fmla="*/ 8460 w 11108"/>
                <a:gd name="connsiteY3" fmla="*/ 10810 h 34309"/>
                <a:gd name="connsiteX4" fmla="*/ 11108 w 11108"/>
                <a:gd name="connsiteY4" fmla="*/ 6118 h 34309"/>
                <a:gd name="connsiteX5" fmla="*/ 11092 w 11108"/>
                <a:gd name="connsiteY5" fmla="*/ 14424 h 34309"/>
                <a:gd name="connsiteX6" fmla="*/ 8460 w 11108"/>
                <a:gd name="connsiteY6" fmla="*/ 18810 h 34309"/>
                <a:gd name="connsiteX7" fmla="*/ 5905 w 11108"/>
                <a:gd name="connsiteY7" fmla="*/ 8871 h 34309"/>
                <a:gd name="connsiteX8" fmla="*/ 4977 w 11108"/>
                <a:gd name="connsiteY8" fmla="*/ 16926 h 34309"/>
                <a:gd name="connsiteX9" fmla="*/ 3499 w 11108"/>
                <a:gd name="connsiteY9" fmla="*/ 22823 h 34309"/>
                <a:gd name="connsiteX10" fmla="*/ 639 w 11108"/>
                <a:gd name="connsiteY10" fmla="*/ 34291 h 34309"/>
                <a:gd name="connsiteX11" fmla="*/ 0 w 11108"/>
                <a:gd name="connsiteY11" fmla="*/ 332 h 34309"/>
                <a:gd name="connsiteX0" fmla="*/ 0 w 11190"/>
                <a:gd name="connsiteY0" fmla="*/ 332 h 34309"/>
                <a:gd name="connsiteX1" fmla="*/ 3460 w 11190"/>
                <a:gd name="connsiteY1" fmla="*/ 12810 h 34309"/>
                <a:gd name="connsiteX2" fmla="*/ 5847 w 11190"/>
                <a:gd name="connsiteY2" fmla="*/ 219 h 34309"/>
                <a:gd name="connsiteX3" fmla="*/ 8460 w 11190"/>
                <a:gd name="connsiteY3" fmla="*/ 10810 h 34309"/>
                <a:gd name="connsiteX4" fmla="*/ 11108 w 11190"/>
                <a:gd name="connsiteY4" fmla="*/ 6118 h 34309"/>
                <a:gd name="connsiteX5" fmla="*/ 11182 w 11190"/>
                <a:gd name="connsiteY5" fmla="*/ 12441 h 34309"/>
                <a:gd name="connsiteX6" fmla="*/ 8460 w 11190"/>
                <a:gd name="connsiteY6" fmla="*/ 18810 h 34309"/>
                <a:gd name="connsiteX7" fmla="*/ 5905 w 11190"/>
                <a:gd name="connsiteY7" fmla="*/ 8871 h 34309"/>
                <a:gd name="connsiteX8" fmla="*/ 4977 w 11190"/>
                <a:gd name="connsiteY8" fmla="*/ 16926 h 34309"/>
                <a:gd name="connsiteX9" fmla="*/ 3499 w 11190"/>
                <a:gd name="connsiteY9" fmla="*/ 22823 h 34309"/>
                <a:gd name="connsiteX10" fmla="*/ 639 w 11190"/>
                <a:gd name="connsiteY10" fmla="*/ 34291 h 34309"/>
                <a:gd name="connsiteX11" fmla="*/ 0 w 11190"/>
                <a:gd name="connsiteY11" fmla="*/ 332 h 34309"/>
                <a:gd name="connsiteX0" fmla="*/ 0 w 11193"/>
                <a:gd name="connsiteY0" fmla="*/ 332 h 34309"/>
                <a:gd name="connsiteX1" fmla="*/ 3460 w 11193"/>
                <a:gd name="connsiteY1" fmla="*/ 12810 h 34309"/>
                <a:gd name="connsiteX2" fmla="*/ 5847 w 11193"/>
                <a:gd name="connsiteY2" fmla="*/ 219 h 34309"/>
                <a:gd name="connsiteX3" fmla="*/ 8460 w 11193"/>
                <a:gd name="connsiteY3" fmla="*/ 10810 h 34309"/>
                <a:gd name="connsiteX4" fmla="*/ 11108 w 11193"/>
                <a:gd name="connsiteY4" fmla="*/ 6118 h 34309"/>
                <a:gd name="connsiteX5" fmla="*/ 11182 w 11193"/>
                <a:gd name="connsiteY5" fmla="*/ 12441 h 34309"/>
                <a:gd name="connsiteX6" fmla="*/ 8460 w 11193"/>
                <a:gd name="connsiteY6" fmla="*/ 18810 h 34309"/>
                <a:gd name="connsiteX7" fmla="*/ 5905 w 11193"/>
                <a:gd name="connsiteY7" fmla="*/ 8871 h 34309"/>
                <a:gd name="connsiteX8" fmla="*/ 4977 w 11193"/>
                <a:gd name="connsiteY8" fmla="*/ 16926 h 34309"/>
                <a:gd name="connsiteX9" fmla="*/ 3499 w 11193"/>
                <a:gd name="connsiteY9" fmla="*/ 22823 h 34309"/>
                <a:gd name="connsiteX10" fmla="*/ 639 w 11193"/>
                <a:gd name="connsiteY10" fmla="*/ 34291 h 34309"/>
                <a:gd name="connsiteX11" fmla="*/ 0 w 11193"/>
                <a:gd name="connsiteY11" fmla="*/ 332 h 34309"/>
                <a:gd name="connsiteX0" fmla="*/ 0 w 11216"/>
                <a:gd name="connsiteY0" fmla="*/ 332 h 34309"/>
                <a:gd name="connsiteX1" fmla="*/ 3460 w 11216"/>
                <a:gd name="connsiteY1" fmla="*/ 12810 h 34309"/>
                <a:gd name="connsiteX2" fmla="*/ 5847 w 11216"/>
                <a:gd name="connsiteY2" fmla="*/ 219 h 34309"/>
                <a:gd name="connsiteX3" fmla="*/ 8460 w 11216"/>
                <a:gd name="connsiteY3" fmla="*/ 10810 h 34309"/>
                <a:gd name="connsiteX4" fmla="*/ 11108 w 11216"/>
                <a:gd name="connsiteY4" fmla="*/ 6118 h 34309"/>
                <a:gd name="connsiteX5" fmla="*/ 11182 w 11216"/>
                <a:gd name="connsiteY5" fmla="*/ 12441 h 34309"/>
                <a:gd name="connsiteX6" fmla="*/ 8460 w 11216"/>
                <a:gd name="connsiteY6" fmla="*/ 18810 h 34309"/>
                <a:gd name="connsiteX7" fmla="*/ 5905 w 11216"/>
                <a:gd name="connsiteY7" fmla="*/ 8871 h 34309"/>
                <a:gd name="connsiteX8" fmla="*/ 4977 w 11216"/>
                <a:gd name="connsiteY8" fmla="*/ 16926 h 34309"/>
                <a:gd name="connsiteX9" fmla="*/ 3499 w 11216"/>
                <a:gd name="connsiteY9" fmla="*/ 22823 h 34309"/>
                <a:gd name="connsiteX10" fmla="*/ 639 w 11216"/>
                <a:gd name="connsiteY10" fmla="*/ 34291 h 34309"/>
                <a:gd name="connsiteX11" fmla="*/ 0 w 11216"/>
                <a:gd name="connsiteY11" fmla="*/ 332 h 34309"/>
                <a:gd name="connsiteX0" fmla="*/ 0 w 11192"/>
                <a:gd name="connsiteY0" fmla="*/ 332 h 34309"/>
                <a:gd name="connsiteX1" fmla="*/ 3460 w 11192"/>
                <a:gd name="connsiteY1" fmla="*/ 12810 h 34309"/>
                <a:gd name="connsiteX2" fmla="*/ 5847 w 11192"/>
                <a:gd name="connsiteY2" fmla="*/ 219 h 34309"/>
                <a:gd name="connsiteX3" fmla="*/ 8460 w 11192"/>
                <a:gd name="connsiteY3" fmla="*/ 10810 h 34309"/>
                <a:gd name="connsiteX4" fmla="*/ 11108 w 11192"/>
                <a:gd name="connsiteY4" fmla="*/ 6118 h 34309"/>
                <a:gd name="connsiteX5" fmla="*/ 11182 w 11192"/>
                <a:gd name="connsiteY5" fmla="*/ 12441 h 34309"/>
                <a:gd name="connsiteX6" fmla="*/ 8460 w 11192"/>
                <a:gd name="connsiteY6" fmla="*/ 18810 h 34309"/>
                <a:gd name="connsiteX7" fmla="*/ 5905 w 11192"/>
                <a:gd name="connsiteY7" fmla="*/ 8871 h 34309"/>
                <a:gd name="connsiteX8" fmla="*/ 4977 w 11192"/>
                <a:gd name="connsiteY8" fmla="*/ 16926 h 34309"/>
                <a:gd name="connsiteX9" fmla="*/ 3499 w 11192"/>
                <a:gd name="connsiteY9" fmla="*/ 22823 h 34309"/>
                <a:gd name="connsiteX10" fmla="*/ 639 w 11192"/>
                <a:gd name="connsiteY10" fmla="*/ 34291 h 34309"/>
                <a:gd name="connsiteX11" fmla="*/ 0 w 11192"/>
                <a:gd name="connsiteY11" fmla="*/ 332 h 34309"/>
                <a:gd name="connsiteX0" fmla="*/ 0 w 11182"/>
                <a:gd name="connsiteY0" fmla="*/ 332 h 34309"/>
                <a:gd name="connsiteX1" fmla="*/ 3460 w 11182"/>
                <a:gd name="connsiteY1" fmla="*/ 12810 h 34309"/>
                <a:gd name="connsiteX2" fmla="*/ 5847 w 11182"/>
                <a:gd name="connsiteY2" fmla="*/ 219 h 34309"/>
                <a:gd name="connsiteX3" fmla="*/ 8460 w 11182"/>
                <a:gd name="connsiteY3" fmla="*/ 10810 h 34309"/>
                <a:gd name="connsiteX4" fmla="*/ 11108 w 11182"/>
                <a:gd name="connsiteY4" fmla="*/ 6118 h 34309"/>
                <a:gd name="connsiteX5" fmla="*/ 11182 w 11182"/>
                <a:gd name="connsiteY5" fmla="*/ 12441 h 34309"/>
                <a:gd name="connsiteX6" fmla="*/ 8460 w 11182"/>
                <a:gd name="connsiteY6" fmla="*/ 18810 h 34309"/>
                <a:gd name="connsiteX7" fmla="*/ 5905 w 11182"/>
                <a:gd name="connsiteY7" fmla="*/ 8871 h 34309"/>
                <a:gd name="connsiteX8" fmla="*/ 4977 w 11182"/>
                <a:gd name="connsiteY8" fmla="*/ 16926 h 34309"/>
                <a:gd name="connsiteX9" fmla="*/ 3499 w 11182"/>
                <a:gd name="connsiteY9" fmla="*/ 22823 h 34309"/>
                <a:gd name="connsiteX10" fmla="*/ 639 w 11182"/>
                <a:gd name="connsiteY10" fmla="*/ 34291 h 34309"/>
                <a:gd name="connsiteX11" fmla="*/ 0 w 11182"/>
                <a:gd name="connsiteY11" fmla="*/ 332 h 34309"/>
                <a:gd name="connsiteX0" fmla="*/ 0 w 11182"/>
                <a:gd name="connsiteY0" fmla="*/ 332 h 34309"/>
                <a:gd name="connsiteX1" fmla="*/ 3460 w 11182"/>
                <a:gd name="connsiteY1" fmla="*/ 12810 h 34309"/>
                <a:gd name="connsiteX2" fmla="*/ 5847 w 11182"/>
                <a:gd name="connsiteY2" fmla="*/ 219 h 34309"/>
                <a:gd name="connsiteX3" fmla="*/ 8460 w 11182"/>
                <a:gd name="connsiteY3" fmla="*/ 10810 h 34309"/>
                <a:gd name="connsiteX4" fmla="*/ 11108 w 11182"/>
                <a:gd name="connsiteY4" fmla="*/ 6118 h 34309"/>
                <a:gd name="connsiteX5" fmla="*/ 11182 w 11182"/>
                <a:gd name="connsiteY5" fmla="*/ 12441 h 34309"/>
                <a:gd name="connsiteX6" fmla="*/ 8460 w 11182"/>
                <a:gd name="connsiteY6" fmla="*/ 18810 h 34309"/>
                <a:gd name="connsiteX7" fmla="*/ 5905 w 11182"/>
                <a:gd name="connsiteY7" fmla="*/ 8871 h 34309"/>
                <a:gd name="connsiteX8" fmla="*/ 4977 w 11182"/>
                <a:gd name="connsiteY8" fmla="*/ 16926 h 34309"/>
                <a:gd name="connsiteX9" fmla="*/ 3499 w 11182"/>
                <a:gd name="connsiteY9" fmla="*/ 22823 h 34309"/>
                <a:gd name="connsiteX10" fmla="*/ 639 w 11182"/>
                <a:gd name="connsiteY10" fmla="*/ 34291 h 34309"/>
                <a:gd name="connsiteX11" fmla="*/ 0 w 11182"/>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08 w 11226"/>
                <a:gd name="connsiteY4" fmla="*/ 6118 h 34309"/>
                <a:gd name="connsiteX5" fmla="*/ 11226 w 11226"/>
                <a:gd name="connsiteY5" fmla="*/ 11910 h 34309"/>
                <a:gd name="connsiteX6" fmla="*/ 8460 w 11226"/>
                <a:gd name="connsiteY6" fmla="*/ 18810 h 34309"/>
                <a:gd name="connsiteX7" fmla="*/ 5905 w 11226"/>
                <a:gd name="connsiteY7" fmla="*/ 8871 h 34309"/>
                <a:gd name="connsiteX8" fmla="*/ 4977 w 11226"/>
                <a:gd name="connsiteY8" fmla="*/ 16926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14 w 11226"/>
                <a:gd name="connsiteY4" fmla="*/ 5498 h 34309"/>
                <a:gd name="connsiteX5" fmla="*/ 11226 w 11226"/>
                <a:gd name="connsiteY5" fmla="*/ 11910 h 34309"/>
                <a:gd name="connsiteX6" fmla="*/ 8460 w 11226"/>
                <a:gd name="connsiteY6" fmla="*/ 18810 h 34309"/>
                <a:gd name="connsiteX7" fmla="*/ 5905 w 11226"/>
                <a:gd name="connsiteY7" fmla="*/ 8871 h 34309"/>
                <a:gd name="connsiteX8" fmla="*/ 4977 w 11226"/>
                <a:gd name="connsiteY8" fmla="*/ 16926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38 w 11226"/>
                <a:gd name="connsiteY4" fmla="*/ 7690 h 34309"/>
                <a:gd name="connsiteX5" fmla="*/ 11226 w 11226"/>
                <a:gd name="connsiteY5" fmla="*/ 11910 h 34309"/>
                <a:gd name="connsiteX6" fmla="*/ 8460 w 11226"/>
                <a:gd name="connsiteY6" fmla="*/ 18810 h 34309"/>
                <a:gd name="connsiteX7" fmla="*/ 5905 w 11226"/>
                <a:gd name="connsiteY7" fmla="*/ 8871 h 34309"/>
                <a:gd name="connsiteX8" fmla="*/ 4977 w 11226"/>
                <a:gd name="connsiteY8" fmla="*/ 16926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38 w 11226"/>
                <a:gd name="connsiteY4" fmla="*/ 7690 h 34309"/>
                <a:gd name="connsiteX5" fmla="*/ 11226 w 11226"/>
                <a:gd name="connsiteY5" fmla="*/ 11910 h 34309"/>
                <a:gd name="connsiteX6" fmla="*/ 8460 w 11226"/>
                <a:gd name="connsiteY6" fmla="*/ 18810 h 34309"/>
                <a:gd name="connsiteX7" fmla="*/ 5905 w 11226"/>
                <a:gd name="connsiteY7" fmla="*/ 8871 h 34309"/>
                <a:gd name="connsiteX8" fmla="*/ 5875 w 11226"/>
                <a:gd name="connsiteY8" fmla="*/ 31737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13"/>
                <a:gd name="connsiteX1" fmla="*/ 3460 w 11226"/>
                <a:gd name="connsiteY1" fmla="*/ 12810 h 34313"/>
                <a:gd name="connsiteX2" fmla="*/ 5847 w 11226"/>
                <a:gd name="connsiteY2" fmla="*/ 219 h 34313"/>
                <a:gd name="connsiteX3" fmla="*/ 8460 w 11226"/>
                <a:gd name="connsiteY3" fmla="*/ 10810 h 34313"/>
                <a:gd name="connsiteX4" fmla="*/ 11138 w 11226"/>
                <a:gd name="connsiteY4" fmla="*/ 7690 h 34313"/>
                <a:gd name="connsiteX5" fmla="*/ 11226 w 11226"/>
                <a:gd name="connsiteY5" fmla="*/ 11910 h 34313"/>
                <a:gd name="connsiteX6" fmla="*/ 8460 w 11226"/>
                <a:gd name="connsiteY6" fmla="*/ 18810 h 34313"/>
                <a:gd name="connsiteX7" fmla="*/ 5905 w 11226"/>
                <a:gd name="connsiteY7" fmla="*/ 8871 h 34313"/>
                <a:gd name="connsiteX8" fmla="*/ 5875 w 11226"/>
                <a:gd name="connsiteY8" fmla="*/ 31737 h 34313"/>
                <a:gd name="connsiteX9" fmla="*/ 3431 w 11226"/>
                <a:gd name="connsiteY9" fmla="*/ 25227 h 34313"/>
                <a:gd name="connsiteX10" fmla="*/ 639 w 11226"/>
                <a:gd name="connsiteY10" fmla="*/ 34291 h 34313"/>
                <a:gd name="connsiteX11" fmla="*/ 0 w 11226"/>
                <a:gd name="connsiteY11" fmla="*/ 332 h 34313"/>
                <a:gd name="connsiteX0" fmla="*/ 0 w 11226"/>
                <a:gd name="connsiteY0" fmla="*/ 332 h 34313"/>
                <a:gd name="connsiteX1" fmla="*/ 3460 w 11226"/>
                <a:gd name="connsiteY1" fmla="*/ 12810 h 34313"/>
                <a:gd name="connsiteX2" fmla="*/ 5847 w 11226"/>
                <a:gd name="connsiteY2" fmla="*/ 219 h 34313"/>
                <a:gd name="connsiteX3" fmla="*/ 8460 w 11226"/>
                <a:gd name="connsiteY3" fmla="*/ 10810 h 34313"/>
                <a:gd name="connsiteX4" fmla="*/ 11138 w 11226"/>
                <a:gd name="connsiteY4" fmla="*/ 7690 h 34313"/>
                <a:gd name="connsiteX5" fmla="*/ 11226 w 11226"/>
                <a:gd name="connsiteY5" fmla="*/ 11910 h 34313"/>
                <a:gd name="connsiteX6" fmla="*/ 8460 w 11226"/>
                <a:gd name="connsiteY6" fmla="*/ 18810 h 34313"/>
                <a:gd name="connsiteX7" fmla="*/ 5905 w 11226"/>
                <a:gd name="connsiteY7" fmla="*/ 8871 h 34313"/>
                <a:gd name="connsiteX8" fmla="*/ 5875 w 11226"/>
                <a:gd name="connsiteY8" fmla="*/ 31737 h 34313"/>
                <a:gd name="connsiteX9" fmla="*/ 3431 w 11226"/>
                <a:gd name="connsiteY9" fmla="*/ 25227 h 34313"/>
                <a:gd name="connsiteX10" fmla="*/ 639 w 11226"/>
                <a:gd name="connsiteY10" fmla="*/ 34291 h 34313"/>
                <a:gd name="connsiteX11" fmla="*/ 0 w 11226"/>
                <a:gd name="connsiteY11" fmla="*/ 332 h 34313"/>
                <a:gd name="connsiteX0" fmla="*/ 0 w 11226"/>
                <a:gd name="connsiteY0" fmla="*/ 332 h 34313"/>
                <a:gd name="connsiteX1" fmla="*/ 3460 w 11226"/>
                <a:gd name="connsiteY1" fmla="*/ 12810 h 34313"/>
                <a:gd name="connsiteX2" fmla="*/ 5847 w 11226"/>
                <a:gd name="connsiteY2" fmla="*/ 219 h 34313"/>
                <a:gd name="connsiteX3" fmla="*/ 8460 w 11226"/>
                <a:gd name="connsiteY3" fmla="*/ 10810 h 34313"/>
                <a:gd name="connsiteX4" fmla="*/ 11138 w 11226"/>
                <a:gd name="connsiteY4" fmla="*/ 7690 h 34313"/>
                <a:gd name="connsiteX5" fmla="*/ 11226 w 11226"/>
                <a:gd name="connsiteY5" fmla="*/ 11910 h 34313"/>
                <a:gd name="connsiteX6" fmla="*/ 8460 w 11226"/>
                <a:gd name="connsiteY6" fmla="*/ 18810 h 34313"/>
                <a:gd name="connsiteX7" fmla="*/ 6621 w 11226"/>
                <a:gd name="connsiteY7" fmla="*/ 10311 h 34313"/>
                <a:gd name="connsiteX8" fmla="*/ 5875 w 11226"/>
                <a:gd name="connsiteY8" fmla="*/ 31737 h 34313"/>
                <a:gd name="connsiteX9" fmla="*/ 3431 w 11226"/>
                <a:gd name="connsiteY9" fmla="*/ 25227 h 34313"/>
                <a:gd name="connsiteX10" fmla="*/ 639 w 11226"/>
                <a:gd name="connsiteY10" fmla="*/ 34291 h 34313"/>
                <a:gd name="connsiteX11" fmla="*/ 0 w 11226"/>
                <a:gd name="connsiteY11" fmla="*/ 332 h 34313"/>
                <a:gd name="connsiteX0" fmla="*/ 0 w 11226"/>
                <a:gd name="connsiteY0" fmla="*/ 123 h 34104"/>
                <a:gd name="connsiteX1" fmla="*/ 3460 w 11226"/>
                <a:gd name="connsiteY1" fmla="*/ 12601 h 34104"/>
                <a:gd name="connsiteX2" fmla="*/ 5847 w 11226"/>
                <a:gd name="connsiteY2" fmla="*/ 10 h 34104"/>
                <a:gd name="connsiteX3" fmla="*/ 8841 w 11226"/>
                <a:gd name="connsiteY3" fmla="*/ 10520 h 34104"/>
                <a:gd name="connsiteX4" fmla="*/ 11138 w 11226"/>
                <a:gd name="connsiteY4" fmla="*/ 7481 h 34104"/>
                <a:gd name="connsiteX5" fmla="*/ 11226 w 11226"/>
                <a:gd name="connsiteY5" fmla="*/ 11701 h 34104"/>
                <a:gd name="connsiteX6" fmla="*/ 8460 w 11226"/>
                <a:gd name="connsiteY6" fmla="*/ 18601 h 34104"/>
                <a:gd name="connsiteX7" fmla="*/ 6621 w 11226"/>
                <a:gd name="connsiteY7" fmla="*/ 10102 h 34104"/>
                <a:gd name="connsiteX8" fmla="*/ 5875 w 11226"/>
                <a:gd name="connsiteY8" fmla="*/ 31528 h 34104"/>
                <a:gd name="connsiteX9" fmla="*/ 3431 w 11226"/>
                <a:gd name="connsiteY9" fmla="*/ 25018 h 34104"/>
                <a:gd name="connsiteX10" fmla="*/ 639 w 11226"/>
                <a:gd name="connsiteY10" fmla="*/ 34082 h 34104"/>
                <a:gd name="connsiteX11" fmla="*/ 0 w 11226"/>
                <a:gd name="connsiteY11" fmla="*/ 123 h 34104"/>
                <a:gd name="connsiteX0" fmla="*/ 0 w 11226"/>
                <a:gd name="connsiteY0" fmla="*/ 124 h 34105"/>
                <a:gd name="connsiteX1" fmla="*/ 3460 w 11226"/>
                <a:gd name="connsiteY1" fmla="*/ 12602 h 34105"/>
                <a:gd name="connsiteX2" fmla="*/ 5847 w 11226"/>
                <a:gd name="connsiteY2" fmla="*/ 11 h 34105"/>
                <a:gd name="connsiteX3" fmla="*/ 8841 w 11226"/>
                <a:gd name="connsiteY3" fmla="*/ 10521 h 34105"/>
                <a:gd name="connsiteX4" fmla="*/ 11138 w 11226"/>
                <a:gd name="connsiteY4" fmla="*/ 7482 h 34105"/>
                <a:gd name="connsiteX5" fmla="*/ 11226 w 11226"/>
                <a:gd name="connsiteY5" fmla="*/ 11702 h 34105"/>
                <a:gd name="connsiteX6" fmla="*/ 8460 w 11226"/>
                <a:gd name="connsiteY6" fmla="*/ 18602 h 34105"/>
                <a:gd name="connsiteX7" fmla="*/ 6621 w 11226"/>
                <a:gd name="connsiteY7" fmla="*/ 10103 h 34105"/>
                <a:gd name="connsiteX8" fmla="*/ 5875 w 11226"/>
                <a:gd name="connsiteY8" fmla="*/ 31529 h 34105"/>
                <a:gd name="connsiteX9" fmla="*/ 3431 w 11226"/>
                <a:gd name="connsiteY9" fmla="*/ 25019 h 34105"/>
                <a:gd name="connsiteX10" fmla="*/ 639 w 11226"/>
                <a:gd name="connsiteY10" fmla="*/ 34083 h 34105"/>
                <a:gd name="connsiteX11" fmla="*/ 0 w 11226"/>
                <a:gd name="connsiteY11" fmla="*/ 124 h 34105"/>
                <a:gd name="connsiteX0" fmla="*/ 0 w 11226"/>
                <a:gd name="connsiteY0" fmla="*/ 2302 h 36283"/>
                <a:gd name="connsiteX1" fmla="*/ 3460 w 11226"/>
                <a:gd name="connsiteY1" fmla="*/ 14780 h 36283"/>
                <a:gd name="connsiteX2" fmla="*/ 5958 w 11226"/>
                <a:gd name="connsiteY2" fmla="*/ 7 h 36283"/>
                <a:gd name="connsiteX3" fmla="*/ 8841 w 11226"/>
                <a:gd name="connsiteY3" fmla="*/ 12699 h 36283"/>
                <a:gd name="connsiteX4" fmla="*/ 11138 w 11226"/>
                <a:gd name="connsiteY4" fmla="*/ 9660 h 36283"/>
                <a:gd name="connsiteX5" fmla="*/ 11226 w 11226"/>
                <a:gd name="connsiteY5" fmla="*/ 13880 h 36283"/>
                <a:gd name="connsiteX6" fmla="*/ 8460 w 11226"/>
                <a:gd name="connsiteY6" fmla="*/ 20780 h 36283"/>
                <a:gd name="connsiteX7" fmla="*/ 6621 w 11226"/>
                <a:gd name="connsiteY7" fmla="*/ 12281 h 36283"/>
                <a:gd name="connsiteX8" fmla="*/ 5875 w 11226"/>
                <a:gd name="connsiteY8" fmla="*/ 33707 h 36283"/>
                <a:gd name="connsiteX9" fmla="*/ 3431 w 11226"/>
                <a:gd name="connsiteY9" fmla="*/ 27197 h 36283"/>
                <a:gd name="connsiteX10" fmla="*/ 639 w 11226"/>
                <a:gd name="connsiteY10" fmla="*/ 36261 h 36283"/>
                <a:gd name="connsiteX11" fmla="*/ 0 w 11226"/>
                <a:gd name="connsiteY11" fmla="*/ 2302 h 36283"/>
                <a:gd name="connsiteX0" fmla="*/ 0 w 11226"/>
                <a:gd name="connsiteY0" fmla="*/ 2358 h 36339"/>
                <a:gd name="connsiteX1" fmla="*/ 4879 w 11226"/>
                <a:gd name="connsiteY1" fmla="*/ 19028 h 36339"/>
                <a:gd name="connsiteX2" fmla="*/ 5958 w 11226"/>
                <a:gd name="connsiteY2" fmla="*/ 63 h 36339"/>
                <a:gd name="connsiteX3" fmla="*/ 8841 w 11226"/>
                <a:gd name="connsiteY3" fmla="*/ 12755 h 36339"/>
                <a:gd name="connsiteX4" fmla="*/ 11138 w 11226"/>
                <a:gd name="connsiteY4" fmla="*/ 9716 h 36339"/>
                <a:gd name="connsiteX5" fmla="*/ 11226 w 11226"/>
                <a:gd name="connsiteY5" fmla="*/ 13936 h 36339"/>
                <a:gd name="connsiteX6" fmla="*/ 8460 w 11226"/>
                <a:gd name="connsiteY6" fmla="*/ 20836 h 36339"/>
                <a:gd name="connsiteX7" fmla="*/ 6621 w 11226"/>
                <a:gd name="connsiteY7" fmla="*/ 12337 h 36339"/>
                <a:gd name="connsiteX8" fmla="*/ 5875 w 11226"/>
                <a:gd name="connsiteY8" fmla="*/ 33763 h 36339"/>
                <a:gd name="connsiteX9" fmla="*/ 3431 w 11226"/>
                <a:gd name="connsiteY9" fmla="*/ 27253 h 36339"/>
                <a:gd name="connsiteX10" fmla="*/ 639 w 11226"/>
                <a:gd name="connsiteY10" fmla="*/ 36317 h 36339"/>
                <a:gd name="connsiteX11" fmla="*/ 0 w 11226"/>
                <a:gd name="connsiteY11" fmla="*/ 2358 h 36339"/>
                <a:gd name="connsiteX0" fmla="*/ 0 w 11226"/>
                <a:gd name="connsiteY0" fmla="*/ 2337 h 36318"/>
                <a:gd name="connsiteX1" fmla="*/ 4879 w 11226"/>
                <a:gd name="connsiteY1" fmla="*/ 19007 h 36318"/>
                <a:gd name="connsiteX2" fmla="*/ 5958 w 11226"/>
                <a:gd name="connsiteY2" fmla="*/ 42 h 36318"/>
                <a:gd name="connsiteX3" fmla="*/ 8823 w 11226"/>
                <a:gd name="connsiteY3" fmla="*/ 13791 h 36318"/>
                <a:gd name="connsiteX4" fmla="*/ 11138 w 11226"/>
                <a:gd name="connsiteY4" fmla="*/ 9695 h 36318"/>
                <a:gd name="connsiteX5" fmla="*/ 11226 w 11226"/>
                <a:gd name="connsiteY5" fmla="*/ 13915 h 36318"/>
                <a:gd name="connsiteX6" fmla="*/ 8460 w 11226"/>
                <a:gd name="connsiteY6" fmla="*/ 20815 h 36318"/>
                <a:gd name="connsiteX7" fmla="*/ 6621 w 11226"/>
                <a:gd name="connsiteY7" fmla="*/ 12316 h 36318"/>
                <a:gd name="connsiteX8" fmla="*/ 5875 w 11226"/>
                <a:gd name="connsiteY8" fmla="*/ 33742 h 36318"/>
                <a:gd name="connsiteX9" fmla="*/ 3431 w 11226"/>
                <a:gd name="connsiteY9" fmla="*/ 27232 h 36318"/>
                <a:gd name="connsiteX10" fmla="*/ 639 w 11226"/>
                <a:gd name="connsiteY10" fmla="*/ 36296 h 36318"/>
                <a:gd name="connsiteX11" fmla="*/ 0 w 11226"/>
                <a:gd name="connsiteY11" fmla="*/ 2337 h 36318"/>
                <a:gd name="connsiteX0" fmla="*/ 0 w 11226"/>
                <a:gd name="connsiteY0" fmla="*/ 2333 h 36314"/>
                <a:gd name="connsiteX1" fmla="*/ 4879 w 11226"/>
                <a:gd name="connsiteY1" fmla="*/ 19003 h 36314"/>
                <a:gd name="connsiteX2" fmla="*/ 5958 w 11226"/>
                <a:gd name="connsiteY2" fmla="*/ 38 h 36314"/>
                <a:gd name="connsiteX3" fmla="*/ 8823 w 11226"/>
                <a:gd name="connsiteY3" fmla="*/ 13787 h 36314"/>
                <a:gd name="connsiteX4" fmla="*/ 11138 w 11226"/>
                <a:gd name="connsiteY4" fmla="*/ 9691 h 36314"/>
                <a:gd name="connsiteX5" fmla="*/ 11226 w 11226"/>
                <a:gd name="connsiteY5" fmla="*/ 13911 h 36314"/>
                <a:gd name="connsiteX6" fmla="*/ 8460 w 11226"/>
                <a:gd name="connsiteY6" fmla="*/ 20811 h 36314"/>
                <a:gd name="connsiteX7" fmla="*/ 6621 w 11226"/>
                <a:gd name="connsiteY7" fmla="*/ 12312 h 36314"/>
                <a:gd name="connsiteX8" fmla="*/ 5875 w 11226"/>
                <a:gd name="connsiteY8" fmla="*/ 33738 h 36314"/>
                <a:gd name="connsiteX9" fmla="*/ 3431 w 11226"/>
                <a:gd name="connsiteY9" fmla="*/ 27228 h 36314"/>
                <a:gd name="connsiteX10" fmla="*/ 639 w 11226"/>
                <a:gd name="connsiteY10" fmla="*/ 36292 h 36314"/>
                <a:gd name="connsiteX11" fmla="*/ 0 w 11226"/>
                <a:gd name="connsiteY11" fmla="*/ 2333 h 36314"/>
                <a:gd name="connsiteX0" fmla="*/ 0 w 11169"/>
                <a:gd name="connsiteY0" fmla="*/ 2333 h 36314"/>
                <a:gd name="connsiteX1" fmla="*/ 4879 w 11169"/>
                <a:gd name="connsiteY1" fmla="*/ 19003 h 36314"/>
                <a:gd name="connsiteX2" fmla="*/ 5958 w 11169"/>
                <a:gd name="connsiteY2" fmla="*/ 38 h 36314"/>
                <a:gd name="connsiteX3" fmla="*/ 8823 w 11169"/>
                <a:gd name="connsiteY3" fmla="*/ 13787 h 36314"/>
                <a:gd name="connsiteX4" fmla="*/ 11138 w 11169"/>
                <a:gd name="connsiteY4" fmla="*/ 9691 h 36314"/>
                <a:gd name="connsiteX5" fmla="*/ 11038 w 11169"/>
                <a:gd name="connsiteY5" fmla="*/ 14080 h 36314"/>
                <a:gd name="connsiteX6" fmla="*/ 8460 w 11169"/>
                <a:gd name="connsiteY6" fmla="*/ 20811 h 36314"/>
                <a:gd name="connsiteX7" fmla="*/ 6621 w 11169"/>
                <a:gd name="connsiteY7" fmla="*/ 12312 h 36314"/>
                <a:gd name="connsiteX8" fmla="*/ 5875 w 11169"/>
                <a:gd name="connsiteY8" fmla="*/ 33738 h 36314"/>
                <a:gd name="connsiteX9" fmla="*/ 3431 w 11169"/>
                <a:gd name="connsiteY9" fmla="*/ 27228 h 36314"/>
                <a:gd name="connsiteX10" fmla="*/ 639 w 11169"/>
                <a:gd name="connsiteY10" fmla="*/ 36292 h 36314"/>
                <a:gd name="connsiteX11" fmla="*/ 0 w 11169"/>
                <a:gd name="connsiteY11" fmla="*/ 2333 h 36314"/>
                <a:gd name="connsiteX0" fmla="*/ 0 w 11038"/>
                <a:gd name="connsiteY0" fmla="*/ 2336 h 36317"/>
                <a:gd name="connsiteX1" fmla="*/ 4879 w 11038"/>
                <a:gd name="connsiteY1" fmla="*/ 19006 h 36317"/>
                <a:gd name="connsiteX2" fmla="*/ 5958 w 11038"/>
                <a:gd name="connsiteY2" fmla="*/ 41 h 36317"/>
                <a:gd name="connsiteX3" fmla="*/ 8823 w 11038"/>
                <a:gd name="connsiteY3" fmla="*/ 13790 h 36317"/>
                <a:gd name="connsiteX4" fmla="*/ 10965 w 11038"/>
                <a:gd name="connsiteY4" fmla="*/ 9731 h 36317"/>
                <a:gd name="connsiteX5" fmla="*/ 11038 w 11038"/>
                <a:gd name="connsiteY5" fmla="*/ 14083 h 36317"/>
                <a:gd name="connsiteX6" fmla="*/ 8460 w 11038"/>
                <a:gd name="connsiteY6" fmla="*/ 20814 h 36317"/>
                <a:gd name="connsiteX7" fmla="*/ 6621 w 11038"/>
                <a:gd name="connsiteY7" fmla="*/ 12315 h 36317"/>
                <a:gd name="connsiteX8" fmla="*/ 5875 w 11038"/>
                <a:gd name="connsiteY8" fmla="*/ 33741 h 36317"/>
                <a:gd name="connsiteX9" fmla="*/ 3431 w 11038"/>
                <a:gd name="connsiteY9" fmla="*/ 27231 h 36317"/>
                <a:gd name="connsiteX10" fmla="*/ 639 w 11038"/>
                <a:gd name="connsiteY10" fmla="*/ 36295 h 36317"/>
                <a:gd name="connsiteX11" fmla="*/ 0 w 11038"/>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0965 w 11106"/>
                <a:gd name="connsiteY4" fmla="*/ 9731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1012 w 11106"/>
                <a:gd name="connsiteY4" fmla="*/ 9452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1038 w 11106"/>
                <a:gd name="connsiteY4" fmla="*/ 9429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1038 w 11106"/>
                <a:gd name="connsiteY4" fmla="*/ 9429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1038 w 11106"/>
                <a:gd name="connsiteY4" fmla="*/ 9429 h 36317"/>
                <a:gd name="connsiteX5" fmla="*/ 11106 w 11106"/>
                <a:gd name="connsiteY5" fmla="*/ 14022 h 36317"/>
                <a:gd name="connsiteX6" fmla="*/ 8460 w 11106"/>
                <a:gd name="connsiteY6" fmla="*/ 20814 h 36317"/>
                <a:gd name="connsiteX7" fmla="*/ 6877 w 11106"/>
                <a:gd name="connsiteY7" fmla="*/ 1430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6" h="36317">
                  <a:moveTo>
                    <a:pt x="0" y="2336"/>
                  </a:moveTo>
                  <a:cubicBezTo>
                    <a:pt x="0" y="2888"/>
                    <a:pt x="3886" y="19388"/>
                    <a:pt x="4879" y="19006"/>
                  </a:cubicBezTo>
                  <a:cubicBezTo>
                    <a:pt x="5872" y="18624"/>
                    <a:pt x="5301" y="910"/>
                    <a:pt x="5958" y="41"/>
                  </a:cubicBezTo>
                  <a:cubicBezTo>
                    <a:pt x="6615" y="-828"/>
                    <a:pt x="7976" y="12225"/>
                    <a:pt x="8823" y="13790"/>
                  </a:cubicBezTo>
                  <a:cubicBezTo>
                    <a:pt x="9670" y="15355"/>
                    <a:pt x="11038" y="8877"/>
                    <a:pt x="11038" y="9429"/>
                  </a:cubicBezTo>
                  <a:cubicBezTo>
                    <a:pt x="11112" y="14175"/>
                    <a:pt x="11044" y="9118"/>
                    <a:pt x="11106" y="14022"/>
                  </a:cubicBezTo>
                  <a:cubicBezTo>
                    <a:pt x="11106" y="13470"/>
                    <a:pt x="9165" y="20767"/>
                    <a:pt x="8460" y="20814"/>
                  </a:cubicBezTo>
                  <a:cubicBezTo>
                    <a:pt x="7755" y="20861"/>
                    <a:pt x="8332" y="14782"/>
                    <a:pt x="6877" y="14305"/>
                  </a:cubicBezTo>
                  <a:cubicBezTo>
                    <a:pt x="5930" y="15489"/>
                    <a:pt x="6449" y="31587"/>
                    <a:pt x="5875" y="33741"/>
                  </a:cubicBezTo>
                  <a:cubicBezTo>
                    <a:pt x="5301" y="35895"/>
                    <a:pt x="4812" y="27231"/>
                    <a:pt x="3431" y="27231"/>
                  </a:cubicBezTo>
                  <a:cubicBezTo>
                    <a:pt x="2050" y="27231"/>
                    <a:pt x="639" y="36847"/>
                    <a:pt x="639" y="36295"/>
                  </a:cubicBezTo>
                  <a:cubicBezTo>
                    <a:pt x="639" y="33628"/>
                    <a:pt x="0" y="5003"/>
                    <a:pt x="0" y="2336"/>
                  </a:cubicBezTo>
                  <a:close/>
                </a:path>
              </a:pathLst>
            </a:custGeom>
            <a:solidFill>
              <a:srgbClr val="C8A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CA" dirty="0"/>
            </a:p>
          </p:txBody>
        </p:sp>
      </p:grpSp>
      <p:grpSp>
        <p:nvGrpSpPr>
          <p:cNvPr id="17" name="Group 16"/>
          <p:cNvGrpSpPr/>
          <p:nvPr>
            <p:custDataLst>
              <p:tags r:id="rId3"/>
            </p:custDataLst>
          </p:nvPr>
        </p:nvGrpSpPr>
        <p:grpSpPr>
          <a:xfrm>
            <a:off x="5442959" y="960925"/>
            <a:ext cx="1658972" cy="1634793"/>
            <a:chOff x="3157422" y="1664158"/>
            <a:chExt cx="1469138" cy="1431467"/>
          </a:xfrm>
        </p:grpSpPr>
        <p:sp>
          <p:nvSpPr>
            <p:cNvPr id="18" name="Oval 17"/>
            <p:cNvSpPr/>
            <p:nvPr/>
          </p:nvSpPr>
          <p:spPr>
            <a:xfrm>
              <a:off x="3157422" y="1664158"/>
              <a:ext cx="1469138" cy="143146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ounded Rectangle 18"/>
            <p:cNvSpPr/>
            <p:nvPr/>
          </p:nvSpPr>
          <p:spPr>
            <a:xfrm>
              <a:off x="3317520" y="2008199"/>
              <a:ext cx="1148941" cy="721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3505904" y="2222886"/>
              <a:ext cx="193519" cy="1968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Moon 8"/>
            <p:cNvSpPr/>
            <p:nvPr/>
          </p:nvSpPr>
          <p:spPr>
            <a:xfrm rot="5773120">
              <a:off x="3499551" y="2404544"/>
              <a:ext cx="235722" cy="299996"/>
            </a:xfrm>
            <a:custGeom>
              <a:avLst/>
              <a:gdLst>
                <a:gd name="connsiteX0" fmla="*/ 435897 w 435897"/>
                <a:gd name="connsiteY0" fmla="*/ 360728 h 360728"/>
                <a:gd name="connsiteX1" fmla="*/ 0 w 435897"/>
                <a:gd name="connsiteY1" fmla="*/ 180364 h 360728"/>
                <a:gd name="connsiteX2" fmla="*/ 435897 w 435897"/>
                <a:gd name="connsiteY2" fmla="*/ 0 h 360728"/>
                <a:gd name="connsiteX3" fmla="*/ 435897 w 435897"/>
                <a:gd name="connsiteY3" fmla="*/ 360728 h 360728"/>
                <a:gd name="connsiteX0" fmla="*/ 435897 w 450186"/>
                <a:gd name="connsiteY0" fmla="*/ 360752 h 360752"/>
                <a:gd name="connsiteX1" fmla="*/ 0 w 450186"/>
                <a:gd name="connsiteY1" fmla="*/ 180388 h 360752"/>
                <a:gd name="connsiteX2" fmla="*/ 435897 w 450186"/>
                <a:gd name="connsiteY2" fmla="*/ 24 h 360752"/>
                <a:gd name="connsiteX3" fmla="*/ 430026 w 450186"/>
                <a:gd name="connsiteY3" fmla="*/ 156036 h 360752"/>
                <a:gd name="connsiteX4" fmla="*/ 435897 w 450186"/>
                <a:gd name="connsiteY4" fmla="*/ 360752 h 360752"/>
                <a:gd name="connsiteX0" fmla="*/ 285771 w 450186"/>
                <a:gd name="connsiteY0" fmla="*/ 347105 h 347105"/>
                <a:gd name="connsiteX1" fmla="*/ 0 w 450186"/>
                <a:gd name="connsiteY1" fmla="*/ 180388 h 347105"/>
                <a:gd name="connsiteX2" fmla="*/ 435897 w 450186"/>
                <a:gd name="connsiteY2" fmla="*/ 24 h 347105"/>
                <a:gd name="connsiteX3" fmla="*/ 430026 w 450186"/>
                <a:gd name="connsiteY3" fmla="*/ 156036 h 347105"/>
                <a:gd name="connsiteX4" fmla="*/ 285771 w 450186"/>
                <a:gd name="connsiteY4" fmla="*/ 347105 h 347105"/>
                <a:gd name="connsiteX0" fmla="*/ 285771 w 430026"/>
                <a:gd name="connsiteY0" fmla="*/ 353928 h 353928"/>
                <a:gd name="connsiteX1" fmla="*/ 0 w 430026"/>
                <a:gd name="connsiteY1" fmla="*/ 187211 h 353928"/>
                <a:gd name="connsiteX2" fmla="*/ 258479 w 430026"/>
                <a:gd name="connsiteY2" fmla="*/ 22 h 353928"/>
                <a:gd name="connsiteX3" fmla="*/ 430026 w 430026"/>
                <a:gd name="connsiteY3" fmla="*/ 162859 h 353928"/>
                <a:gd name="connsiteX4" fmla="*/ 285771 w 430026"/>
                <a:gd name="connsiteY4" fmla="*/ 353928 h 353928"/>
                <a:gd name="connsiteX0" fmla="*/ 285771 w 298722"/>
                <a:gd name="connsiteY0" fmla="*/ 353928 h 353928"/>
                <a:gd name="connsiteX1" fmla="*/ 0 w 298722"/>
                <a:gd name="connsiteY1" fmla="*/ 187211 h 353928"/>
                <a:gd name="connsiteX2" fmla="*/ 258479 w 298722"/>
                <a:gd name="connsiteY2" fmla="*/ 22 h 353928"/>
                <a:gd name="connsiteX3" fmla="*/ 273077 w 298722"/>
                <a:gd name="connsiteY3" fmla="*/ 162859 h 353928"/>
                <a:gd name="connsiteX4" fmla="*/ 285771 w 298722"/>
                <a:gd name="connsiteY4" fmla="*/ 353928 h 353928"/>
                <a:gd name="connsiteX0" fmla="*/ 247671 w 260622"/>
                <a:gd name="connsiteY0" fmla="*/ 353928 h 353928"/>
                <a:gd name="connsiteX1" fmla="*/ 0 w 260622"/>
                <a:gd name="connsiteY1" fmla="*/ 153874 h 353928"/>
                <a:gd name="connsiteX2" fmla="*/ 220379 w 260622"/>
                <a:gd name="connsiteY2" fmla="*/ 22 h 353928"/>
                <a:gd name="connsiteX3" fmla="*/ 234977 w 260622"/>
                <a:gd name="connsiteY3" fmla="*/ 162859 h 353928"/>
                <a:gd name="connsiteX4" fmla="*/ 247671 w 260622"/>
                <a:gd name="connsiteY4" fmla="*/ 353928 h 353928"/>
                <a:gd name="connsiteX0" fmla="*/ 247671 w 262568"/>
                <a:gd name="connsiteY0" fmla="*/ 353928 h 353928"/>
                <a:gd name="connsiteX1" fmla="*/ 0 w 262568"/>
                <a:gd name="connsiteY1" fmla="*/ 153874 h 353928"/>
                <a:gd name="connsiteX2" fmla="*/ 220379 w 262568"/>
                <a:gd name="connsiteY2" fmla="*/ 22 h 353928"/>
                <a:gd name="connsiteX3" fmla="*/ 244502 w 262568"/>
                <a:gd name="connsiteY3" fmla="*/ 162859 h 353928"/>
                <a:gd name="connsiteX4" fmla="*/ 247671 w 262568"/>
                <a:gd name="connsiteY4" fmla="*/ 353928 h 353928"/>
                <a:gd name="connsiteX0" fmla="*/ 247671 w 263587"/>
                <a:gd name="connsiteY0" fmla="*/ 353928 h 353928"/>
                <a:gd name="connsiteX1" fmla="*/ 0 w 263587"/>
                <a:gd name="connsiteY1" fmla="*/ 153874 h 353928"/>
                <a:gd name="connsiteX2" fmla="*/ 220379 w 263587"/>
                <a:gd name="connsiteY2" fmla="*/ 22 h 353928"/>
                <a:gd name="connsiteX3" fmla="*/ 244502 w 263587"/>
                <a:gd name="connsiteY3" fmla="*/ 162859 h 353928"/>
                <a:gd name="connsiteX4" fmla="*/ 247671 w 263587"/>
                <a:gd name="connsiteY4" fmla="*/ 353928 h 353928"/>
                <a:gd name="connsiteX0" fmla="*/ 247671 w 263587"/>
                <a:gd name="connsiteY0" fmla="*/ 353941 h 353941"/>
                <a:gd name="connsiteX1" fmla="*/ 0 w 263587"/>
                <a:gd name="connsiteY1" fmla="*/ 153887 h 353941"/>
                <a:gd name="connsiteX2" fmla="*/ 220379 w 263587"/>
                <a:gd name="connsiteY2" fmla="*/ 35 h 353941"/>
                <a:gd name="connsiteX3" fmla="*/ 244502 w 263587"/>
                <a:gd name="connsiteY3" fmla="*/ 162872 h 353941"/>
                <a:gd name="connsiteX4" fmla="*/ 247671 w 263587"/>
                <a:gd name="connsiteY4" fmla="*/ 353941 h 353941"/>
                <a:gd name="connsiteX0" fmla="*/ 257140 w 270894"/>
                <a:gd name="connsiteY0" fmla="*/ 352909 h 352909"/>
                <a:gd name="connsiteX1" fmla="*/ 0 w 270894"/>
                <a:gd name="connsiteY1" fmla="*/ 153887 h 352909"/>
                <a:gd name="connsiteX2" fmla="*/ 220379 w 270894"/>
                <a:gd name="connsiteY2" fmla="*/ 35 h 352909"/>
                <a:gd name="connsiteX3" fmla="*/ 244502 w 270894"/>
                <a:gd name="connsiteY3" fmla="*/ 162872 h 352909"/>
                <a:gd name="connsiteX4" fmla="*/ 257140 w 270894"/>
                <a:gd name="connsiteY4" fmla="*/ 352909 h 352909"/>
                <a:gd name="connsiteX0" fmla="*/ 226824 w 250819"/>
                <a:gd name="connsiteY0" fmla="*/ 337066 h 337066"/>
                <a:gd name="connsiteX1" fmla="*/ 154 w 250819"/>
                <a:gd name="connsiteY1" fmla="*/ 153887 h 337066"/>
                <a:gd name="connsiteX2" fmla="*/ 220533 w 250819"/>
                <a:gd name="connsiteY2" fmla="*/ 35 h 337066"/>
                <a:gd name="connsiteX3" fmla="*/ 244656 w 250819"/>
                <a:gd name="connsiteY3" fmla="*/ 162872 h 337066"/>
                <a:gd name="connsiteX4" fmla="*/ 226824 w 250819"/>
                <a:gd name="connsiteY4" fmla="*/ 337066 h 337066"/>
                <a:gd name="connsiteX0" fmla="*/ 246124 w 262456"/>
                <a:gd name="connsiteY0" fmla="*/ 339737 h 339737"/>
                <a:gd name="connsiteX1" fmla="*/ 0 w 262456"/>
                <a:gd name="connsiteY1" fmla="*/ 153887 h 339737"/>
                <a:gd name="connsiteX2" fmla="*/ 220379 w 262456"/>
                <a:gd name="connsiteY2" fmla="*/ 35 h 339737"/>
                <a:gd name="connsiteX3" fmla="*/ 244502 w 262456"/>
                <a:gd name="connsiteY3" fmla="*/ 162872 h 339737"/>
                <a:gd name="connsiteX4" fmla="*/ 246124 w 262456"/>
                <a:gd name="connsiteY4" fmla="*/ 339737 h 339737"/>
                <a:gd name="connsiteX0" fmla="*/ 246124 w 266134"/>
                <a:gd name="connsiteY0" fmla="*/ 339732 h 339732"/>
                <a:gd name="connsiteX1" fmla="*/ 0 w 266134"/>
                <a:gd name="connsiteY1" fmla="*/ 153882 h 339732"/>
                <a:gd name="connsiteX2" fmla="*/ 220379 w 266134"/>
                <a:gd name="connsiteY2" fmla="*/ 30 h 339732"/>
                <a:gd name="connsiteX3" fmla="*/ 255519 w 266134"/>
                <a:gd name="connsiteY3" fmla="*/ 176038 h 339732"/>
                <a:gd name="connsiteX4" fmla="*/ 246124 w 266134"/>
                <a:gd name="connsiteY4" fmla="*/ 339732 h 339732"/>
                <a:gd name="connsiteX0" fmla="*/ 246124 w 266134"/>
                <a:gd name="connsiteY0" fmla="*/ 338700 h 338700"/>
                <a:gd name="connsiteX1" fmla="*/ 0 w 266134"/>
                <a:gd name="connsiteY1" fmla="*/ 152850 h 338700"/>
                <a:gd name="connsiteX2" fmla="*/ 210910 w 266134"/>
                <a:gd name="connsiteY2" fmla="*/ 30 h 338700"/>
                <a:gd name="connsiteX3" fmla="*/ 255519 w 266134"/>
                <a:gd name="connsiteY3" fmla="*/ 175006 h 338700"/>
                <a:gd name="connsiteX4" fmla="*/ 246124 w 266134"/>
                <a:gd name="connsiteY4" fmla="*/ 338700 h 3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34" h="338700">
                  <a:moveTo>
                    <a:pt x="246124" y="338700"/>
                  </a:moveTo>
                  <a:cubicBezTo>
                    <a:pt x="5385" y="338700"/>
                    <a:pt x="0" y="252462"/>
                    <a:pt x="0" y="152850"/>
                  </a:cubicBezTo>
                  <a:cubicBezTo>
                    <a:pt x="0" y="53238"/>
                    <a:pt x="175633" y="1814"/>
                    <a:pt x="210910" y="30"/>
                  </a:cubicBezTo>
                  <a:cubicBezTo>
                    <a:pt x="246187" y="-1754"/>
                    <a:pt x="245997" y="76785"/>
                    <a:pt x="255519" y="175006"/>
                  </a:cubicBezTo>
                  <a:cubicBezTo>
                    <a:pt x="260282" y="268465"/>
                    <a:pt x="281401" y="336916"/>
                    <a:pt x="246124" y="3387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p:nvSpPr>
          <p:spPr>
            <a:xfrm>
              <a:off x="3833859" y="2313415"/>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p:cNvSpPr/>
            <p:nvPr/>
          </p:nvSpPr>
          <p:spPr>
            <a:xfrm>
              <a:off x="3832788" y="2387338"/>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p:nvSpPr>
          <p:spPr>
            <a:xfrm>
              <a:off x="3832788" y="2463874"/>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5" name="Picture 6" descr="Image result for canada fla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3371950" y="2080204"/>
              <a:ext cx="167158" cy="839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custDataLst>
              <p:tags r:id="rId4"/>
            </p:custDataLst>
          </p:nvPr>
        </p:nvGrpSpPr>
        <p:grpSpPr>
          <a:xfrm>
            <a:off x="5734551" y="2498017"/>
            <a:ext cx="711968" cy="1456019"/>
            <a:chOff x="3062177" y="2000144"/>
            <a:chExt cx="522742" cy="1301301"/>
          </a:xfrm>
        </p:grpSpPr>
        <p:cxnSp>
          <p:nvCxnSpPr>
            <p:cNvPr id="27" name="Straight Connector 26"/>
            <p:cNvCxnSpPr/>
            <p:nvPr/>
          </p:nvCxnSpPr>
          <p:spPr>
            <a:xfrm flipH="1">
              <a:off x="3062177" y="2000144"/>
              <a:ext cx="10632" cy="130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lowchart: Merge 27"/>
            <p:cNvSpPr/>
            <p:nvPr/>
          </p:nvSpPr>
          <p:spPr>
            <a:xfrm rot="16200000">
              <a:off x="3105276" y="2068655"/>
              <a:ext cx="457200" cy="502087"/>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9" name="Group 28"/>
          <p:cNvGrpSpPr/>
          <p:nvPr>
            <p:custDataLst>
              <p:tags r:id="rId5"/>
            </p:custDataLst>
          </p:nvPr>
        </p:nvGrpSpPr>
        <p:grpSpPr>
          <a:xfrm>
            <a:off x="8661731" y="2118824"/>
            <a:ext cx="1552664" cy="2643997"/>
            <a:chOff x="784914" y="1502665"/>
            <a:chExt cx="1886955" cy="3676530"/>
          </a:xfrm>
        </p:grpSpPr>
        <p:sp>
          <p:nvSpPr>
            <p:cNvPr id="30" name="Freeform 29"/>
            <p:cNvSpPr/>
            <p:nvPr/>
          </p:nvSpPr>
          <p:spPr>
            <a:xfrm>
              <a:off x="1707758" y="3282489"/>
              <a:ext cx="188676" cy="1896706"/>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26" h="1896706">
                  <a:moveTo>
                    <a:pt x="0" y="0"/>
                  </a:moveTo>
                  <a:lnTo>
                    <a:pt x="224926" y="0"/>
                  </a:lnTo>
                  <a:lnTo>
                    <a:pt x="145476" y="931205"/>
                  </a:lnTo>
                  <a:cubicBezTo>
                    <a:pt x="148282" y="1253039"/>
                    <a:pt x="151087" y="1574872"/>
                    <a:pt x="153893" y="1896706"/>
                  </a:cubicBezTo>
                  <a:lnTo>
                    <a:pt x="2903" y="1877656"/>
                  </a:lnTo>
                  <a:lnTo>
                    <a:pt x="56741" y="921680"/>
                  </a:lnTo>
                  <a:lnTo>
                    <a:pt x="0" y="0"/>
                  </a:ln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Diagonal Stripe 30"/>
            <p:cNvSpPr/>
            <p:nvPr/>
          </p:nvSpPr>
          <p:spPr>
            <a:xfrm rot="20259837">
              <a:off x="1724701" y="3514725"/>
              <a:ext cx="821022" cy="127313"/>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2" name="Freeform 31"/>
            <p:cNvSpPr/>
            <p:nvPr/>
          </p:nvSpPr>
          <p:spPr>
            <a:xfrm>
              <a:off x="784914" y="1502665"/>
              <a:ext cx="1886955" cy="2023690"/>
            </a:xfrm>
            <a:custGeom>
              <a:avLst/>
              <a:gdLst>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78126 w 2135923"/>
                <a:gd name="connsiteY21" fmla="*/ 1351040 h 1920961"/>
                <a:gd name="connsiteX22" fmla="*/ 0 w 2135923"/>
                <a:gd name="connsiteY22" fmla="*/ 1164527 h 1920961"/>
                <a:gd name="connsiteX23" fmla="*/ 133986 w 2135923"/>
                <a:gd name="connsiteY23" fmla="*/ 928644 h 1920961"/>
                <a:gd name="connsiteX24" fmla="*/ 172074 w 2135923"/>
                <a:gd name="connsiteY24" fmla="*/ 905728 h 1920961"/>
                <a:gd name="connsiteX25" fmla="*/ 162721 w 2135923"/>
                <a:gd name="connsiteY25" fmla="*/ 897461 h 1920961"/>
                <a:gd name="connsiteX26" fmla="*/ 84594 w 2135923"/>
                <a:gd name="connsiteY26" fmla="*/ 710948 h 1920961"/>
                <a:gd name="connsiteX27" fmla="*/ 286282 w 2135923"/>
                <a:gd name="connsiteY27" fmla="*/ 434331 h 1920961"/>
                <a:gd name="connsiteX28" fmla="*/ 329454 w 2135923"/>
                <a:gd name="connsiteY28" fmla="*/ 417243 h 1920961"/>
                <a:gd name="connsiteX29" fmla="*/ 330230 w 2135923"/>
                <a:gd name="connsiteY29" fmla="*/ 411632 h 1920961"/>
                <a:gd name="connsiteX30" fmla="*/ 778393 w 2135923"/>
                <a:gd name="connsiteY30" fmla="*/ 145273 h 1920961"/>
                <a:gd name="connsiteX31" fmla="*/ 802293 w 2135923"/>
                <a:gd name="connsiteY31" fmla="*/ 147030 h 1920961"/>
                <a:gd name="connsiteX32" fmla="*/ 834441 w 2135923"/>
                <a:gd name="connsiteY32" fmla="*/ 113906 h 1920961"/>
                <a:gd name="connsiteX33" fmla="*/ 1157912 w 2135923"/>
                <a:gd name="connsiteY33"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78126 w 2135923"/>
                <a:gd name="connsiteY21" fmla="*/ 1351040 h 1920961"/>
                <a:gd name="connsiteX22" fmla="*/ 0 w 2135923"/>
                <a:gd name="connsiteY22" fmla="*/ 1164527 h 1920961"/>
                <a:gd name="connsiteX23" fmla="*/ 133986 w 2135923"/>
                <a:gd name="connsiteY23" fmla="*/ 928644 h 1920961"/>
                <a:gd name="connsiteX24" fmla="*/ 172074 w 2135923"/>
                <a:gd name="connsiteY24" fmla="*/ 905728 h 1920961"/>
                <a:gd name="connsiteX25" fmla="*/ 343303 w 2135923"/>
                <a:gd name="connsiteY25" fmla="*/ 881567 h 1920961"/>
                <a:gd name="connsiteX26" fmla="*/ 84594 w 2135923"/>
                <a:gd name="connsiteY26" fmla="*/ 710948 h 1920961"/>
                <a:gd name="connsiteX27" fmla="*/ 286282 w 2135923"/>
                <a:gd name="connsiteY27" fmla="*/ 434331 h 1920961"/>
                <a:gd name="connsiteX28" fmla="*/ 329454 w 2135923"/>
                <a:gd name="connsiteY28" fmla="*/ 417243 h 1920961"/>
                <a:gd name="connsiteX29" fmla="*/ 330230 w 2135923"/>
                <a:gd name="connsiteY29" fmla="*/ 411632 h 1920961"/>
                <a:gd name="connsiteX30" fmla="*/ 778393 w 2135923"/>
                <a:gd name="connsiteY30" fmla="*/ 145273 h 1920961"/>
                <a:gd name="connsiteX31" fmla="*/ 802293 w 2135923"/>
                <a:gd name="connsiteY31" fmla="*/ 147030 h 1920961"/>
                <a:gd name="connsiteX32" fmla="*/ 834441 w 2135923"/>
                <a:gd name="connsiteY32" fmla="*/ 113906 h 1920961"/>
                <a:gd name="connsiteX33" fmla="*/ 1157912 w 2135923"/>
                <a:gd name="connsiteY33"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78126 w 2135923"/>
                <a:gd name="connsiteY21" fmla="*/ 1351040 h 1920961"/>
                <a:gd name="connsiteX22" fmla="*/ 0 w 2135923"/>
                <a:gd name="connsiteY22" fmla="*/ 1164527 h 1920961"/>
                <a:gd name="connsiteX23" fmla="*/ 133986 w 2135923"/>
                <a:gd name="connsiteY23" fmla="*/ 928644 h 1920961"/>
                <a:gd name="connsiteX24" fmla="*/ 172074 w 2135923"/>
                <a:gd name="connsiteY24" fmla="*/ 905728 h 1920961"/>
                <a:gd name="connsiteX25" fmla="*/ 343303 w 2135923"/>
                <a:gd name="connsiteY25" fmla="*/ 881567 h 1920961"/>
                <a:gd name="connsiteX26" fmla="*/ 286282 w 2135923"/>
                <a:gd name="connsiteY26" fmla="*/ 434331 h 1920961"/>
                <a:gd name="connsiteX27" fmla="*/ 329454 w 2135923"/>
                <a:gd name="connsiteY27" fmla="*/ 417243 h 1920961"/>
                <a:gd name="connsiteX28" fmla="*/ 330230 w 2135923"/>
                <a:gd name="connsiteY28" fmla="*/ 411632 h 1920961"/>
                <a:gd name="connsiteX29" fmla="*/ 778393 w 2135923"/>
                <a:gd name="connsiteY29" fmla="*/ 145273 h 1920961"/>
                <a:gd name="connsiteX30" fmla="*/ 802293 w 2135923"/>
                <a:gd name="connsiteY30" fmla="*/ 147030 h 1920961"/>
                <a:gd name="connsiteX31" fmla="*/ 834441 w 2135923"/>
                <a:gd name="connsiteY31" fmla="*/ 113906 h 1920961"/>
                <a:gd name="connsiteX32" fmla="*/ 1157912 w 2135923"/>
                <a:gd name="connsiteY32"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78126 w 2135923"/>
                <a:gd name="connsiteY21" fmla="*/ 1351040 h 1920961"/>
                <a:gd name="connsiteX22" fmla="*/ 0 w 2135923"/>
                <a:gd name="connsiteY22" fmla="*/ 1164527 h 1920961"/>
                <a:gd name="connsiteX23" fmla="*/ 133986 w 2135923"/>
                <a:gd name="connsiteY23" fmla="*/ 928644 h 1920961"/>
                <a:gd name="connsiteX24" fmla="*/ 172074 w 2135923"/>
                <a:gd name="connsiteY24" fmla="*/ 905728 h 1920961"/>
                <a:gd name="connsiteX25" fmla="*/ 343303 w 2135923"/>
                <a:gd name="connsiteY25" fmla="*/ 881567 h 1920961"/>
                <a:gd name="connsiteX26" fmla="*/ 286282 w 2135923"/>
                <a:gd name="connsiteY26" fmla="*/ 434331 h 1920961"/>
                <a:gd name="connsiteX27" fmla="*/ 329454 w 2135923"/>
                <a:gd name="connsiteY27" fmla="*/ 417243 h 1920961"/>
                <a:gd name="connsiteX28" fmla="*/ 260776 w 2135923"/>
                <a:gd name="connsiteY28" fmla="*/ 300377 h 1920961"/>
                <a:gd name="connsiteX29" fmla="*/ 778393 w 2135923"/>
                <a:gd name="connsiteY29" fmla="*/ 145273 h 1920961"/>
                <a:gd name="connsiteX30" fmla="*/ 802293 w 2135923"/>
                <a:gd name="connsiteY30" fmla="*/ 147030 h 1920961"/>
                <a:gd name="connsiteX31" fmla="*/ 834441 w 2135923"/>
                <a:gd name="connsiteY31" fmla="*/ 113906 h 1920961"/>
                <a:gd name="connsiteX32" fmla="*/ 1157912 w 2135923"/>
                <a:gd name="connsiteY32" fmla="*/ 0 h 1920961"/>
                <a:gd name="connsiteX0" fmla="*/ 1157912 w 2135923"/>
                <a:gd name="connsiteY0" fmla="*/ 95875 h 2016836"/>
                <a:gd name="connsiteX1" fmla="*/ 1615369 w 2135923"/>
                <a:gd name="connsiteY1" fmla="*/ 484774 h 2016836"/>
                <a:gd name="connsiteX2" fmla="*/ 1579420 w 2135923"/>
                <a:gd name="connsiteY2" fmla="*/ 636151 h 2016836"/>
                <a:gd name="connsiteX3" fmla="*/ 1577465 w 2135923"/>
                <a:gd name="connsiteY3" fmla="*/ 639213 h 2016836"/>
                <a:gd name="connsiteX4" fmla="*/ 1609812 w 2135923"/>
                <a:gd name="connsiteY4" fmla="*/ 655660 h 2016836"/>
                <a:gd name="connsiteX5" fmla="*/ 1807351 w 2135923"/>
                <a:gd name="connsiteY5" fmla="*/ 1003693 h 2016836"/>
                <a:gd name="connsiteX6" fmla="*/ 1676122 w 2135923"/>
                <a:gd name="connsiteY6" fmla="*/ 1300475 h 2016836"/>
                <a:gd name="connsiteX7" fmla="*/ 1611317 w 2135923"/>
                <a:gd name="connsiteY7" fmla="*/ 1350562 h 2016836"/>
                <a:gd name="connsiteX8" fmla="*/ 1663281 w 2135923"/>
                <a:gd name="connsiteY8" fmla="*/ 1353514 h 2016836"/>
                <a:gd name="connsiteX9" fmla="*/ 2135923 w 2135923"/>
                <a:gd name="connsiteY9" fmla="*/ 1680326 h 2016836"/>
                <a:gd name="connsiteX10" fmla="*/ 1543985 w 2135923"/>
                <a:gd name="connsiteY10" fmla="*/ 2013915 h 2016836"/>
                <a:gd name="connsiteX11" fmla="*/ 1125422 w 2135923"/>
                <a:gd name="connsiteY11" fmla="*/ 1916209 h 2016836"/>
                <a:gd name="connsiteX12" fmla="*/ 1080839 w 2135923"/>
                <a:gd name="connsiteY12" fmla="*/ 1885757 h 2016836"/>
                <a:gd name="connsiteX13" fmla="*/ 1038426 w 2135923"/>
                <a:gd name="connsiteY13" fmla="*/ 1898448 h 2016836"/>
                <a:gd name="connsiteX14" fmla="*/ 904001 w 2135923"/>
                <a:gd name="connsiteY14" fmla="*/ 1911510 h 2016836"/>
                <a:gd name="connsiteX15" fmla="*/ 822196 w 2135923"/>
                <a:gd name="connsiteY15" fmla="*/ 1906536 h 2016836"/>
                <a:gd name="connsiteX16" fmla="*/ 807946 w 2135923"/>
                <a:gd name="connsiteY16" fmla="*/ 1919130 h 2016836"/>
                <a:gd name="connsiteX17" fmla="*/ 484475 w 2135923"/>
                <a:gd name="connsiteY17" fmla="*/ 2016836 h 2016836"/>
                <a:gd name="connsiteX18" fmla="*/ 27018 w 2135923"/>
                <a:gd name="connsiteY18" fmla="*/ 1683247 h 2016836"/>
                <a:gd name="connsiteX19" fmla="*/ 105144 w 2135923"/>
                <a:gd name="connsiteY19" fmla="*/ 1496734 h 2016836"/>
                <a:gd name="connsiteX20" fmla="*/ 121829 w 2135923"/>
                <a:gd name="connsiteY20" fmla="*/ 1481988 h 2016836"/>
                <a:gd name="connsiteX21" fmla="*/ 78126 w 2135923"/>
                <a:gd name="connsiteY21" fmla="*/ 1446915 h 2016836"/>
                <a:gd name="connsiteX22" fmla="*/ 0 w 2135923"/>
                <a:gd name="connsiteY22" fmla="*/ 1260402 h 2016836"/>
                <a:gd name="connsiteX23" fmla="*/ 133986 w 2135923"/>
                <a:gd name="connsiteY23" fmla="*/ 1024519 h 2016836"/>
                <a:gd name="connsiteX24" fmla="*/ 172074 w 2135923"/>
                <a:gd name="connsiteY24" fmla="*/ 1001603 h 2016836"/>
                <a:gd name="connsiteX25" fmla="*/ 343303 w 2135923"/>
                <a:gd name="connsiteY25" fmla="*/ 977442 h 2016836"/>
                <a:gd name="connsiteX26" fmla="*/ 286282 w 2135923"/>
                <a:gd name="connsiteY26" fmla="*/ 530206 h 2016836"/>
                <a:gd name="connsiteX27" fmla="*/ 329454 w 2135923"/>
                <a:gd name="connsiteY27" fmla="*/ 513118 h 2016836"/>
                <a:gd name="connsiteX28" fmla="*/ 260776 w 2135923"/>
                <a:gd name="connsiteY28" fmla="*/ 396252 h 2016836"/>
                <a:gd name="connsiteX29" fmla="*/ 778393 w 2135923"/>
                <a:gd name="connsiteY29" fmla="*/ 241148 h 2016836"/>
                <a:gd name="connsiteX30" fmla="*/ 802293 w 2135923"/>
                <a:gd name="connsiteY30" fmla="*/ 242905 h 2016836"/>
                <a:gd name="connsiteX31" fmla="*/ 764986 w 2135923"/>
                <a:gd name="connsiteY31" fmla="*/ 19057 h 2016836"/>
                <a:gd name="connsiteX32" fmla="*/ 1157912 w 2135923"/>
                <a:gd name="connsiteY32" fmla="*/ 95875 h 2016836"/>
                <a:gd name="connsiteX0" fmla="*/ 1161222 w 2139233"/>
                <a:gd name="connsiteY0" fmla="*/ 95875 h 2016836"/>
                <a:gd name="connsiteX1" fmla="*/ 1618679 w 2139233"/>
                <a:gd name="connsiteY1" fmla="*/ 484774 h 2016836"/>
                <a:gd name="connsiteX2" fmla="*/ 1582730 w 2139233"/>
                <a:gd name="connsiteY2" fmla="*/ 636151 h 2016836"/>
                <a:gd name="connsiteX3" fmla="*/ 1580775 w 2139233"/>
                <a:gd name="connsiteY3" fmla="*/ 639213 h 2016836"/>
                <a:gd name="connsiteX4" fmla="*/ 1613122 w 2139233"/>
                <a:gd name="connsiteY4" fmla="*/ 655660 h 2016836"/>
                <a:gd name="connsiteX5" fmla="*/ 1810661 w 2139233"/>
                <a:gd name="connsiteY5" fmla="*/ 1003693 h 2016836"/>
                <a:gd name="connsiteX6" fmla="*/ 1679432 w 2139233"/>
                <a:gd name="connsiteY6" fmla="*/ 1300475 h 2016836"/>
                <a:gd name="connsiteX7" fmla="*/ 1614627 w 2139233"/>
                <a:gd name="connsiteY7" fmla="*/ 1350562 h 2016836"/>
                <a:gd name="connsiteX8" fmla="*/ 1666591 w 2139233"/>
                <a:gd name="connsiteY8" fmla="*/ 1353514 h 2016836"/>
                <a:gd name="connsiteX9" fmla="*/ 2139233 w 2139233"/>
                <a:gd name="connsiteY9" fmla="*/ 1680326 h 2016836"/>
                <a:gd name="connsiteX10" fmla="*/ 1547295 w 2139233"/>
                <a:gd name="connsiteY10" fmla="*/ 2013915 h 2016836"/>
                <a:gd name="connsiteX11" fmla="*/ 1128732 w 2139233"/>
                <a:gd name="connsiteY11" fmla="*/ 1916209 h 2016836"/>
                <a:gd name="connsiteX12" fmla="*/ 1084149 w 2139233"/>
                <a:gd name="connsiteY12" fmla="*/ 1885757 h 2016836"/>
                <a:gd name="connsiteX13" fmla="*/ 1041736 w 2139233"/>
                <a:gd name="connsiteY13" fmla="*/ 1898448 h 2016836"/>
                <a:gd name="connsiteX14" fmla="*/ 907311 w 2139233"/>
                <a:gd name="connsiteY14" fmla="*/ 1911510 h 2016836"/>
                <a:gd name="connsiteX15" fmla="*/ 825506 w 2139233"/>
                <a:gd name="connsiteY15" fmla="*/ 1906536 h 2016836"/>
                <a:gd name="connsiteX16" fmla="*/ 811256 w 2139233"/>
                <a:gd name="connsiteY16" fmla="*/ 1919130 h 2016836"/>
                <a:gd name="connsiteX17" fmla="*/ 487785 w 2139233"/>
                <a:gd name="connsiteY17" fmla="*/ 2016836 h 2016836"/>
                <a:gd name="connsiteX18" fmla="*/ 30328 w 2139233"/>
                <a:gd name="connsiteY18" fmla="*/ 1683247 h 2016836"/>
                <a:gd name="connsiteX19" fmla="*/ 108454 w 2139233"/>
                <a:gd name="connsiteY19" fmla="*/ 1496734 h 2016836"/>
                <a:gd name="connsiteX20" fmla="*/ 125139 w 2139233"/>
                <a:gd name="connsiteY20" fmla="*/ 1481988 h 2016836"/>
                <a:gd name="connsiteX21" fmla="*/ 81436 w 2139233"/>
                <a:gd name="connsiteY21" fmla="*/ 1446915 h 2016836"/>
                <a:gd name="connsiteX22" fmla="*/ 255270 w 2139233"/>
                <a:gd name="connsiteY22" fmla="*/ 1376807 h 2016836"/>
                <a:gd name="connsiteX23" fmla="*/ 3310 w 2139233"/>
                <a:gd name="connsiteY23" fmla="*/ 1260402 h 2016836"/>
                <a:gd name="connsiteX24" fmla="*/ 137296 w 2139233"/>
                <a:gd name="connsiteY24" fmla="*/ 1024519 h 2016836"/>
                <a:gd name="connsiteX25" fmla="*/ 175384 w 2139233"/>
                <a:gd name="connsiteY25" fmla="*/ 1001603 h 2016836"/>
                <a:gd name="connsiteX26" fmla="*/ 346613 w 2139233"/>
                <a:gd name="connsiteY26" fmla="*/ 977442 h 2016836"/>
                <a:gd name="connsiteX27" fmla="*/ 289592 w 2139233"/>
                <a:gd name="connsiteY27" fmla="*/ 530206 h 2016836"/>
                <a:gd name="connsiteX28" fmla="*/ 332764 w 2139233"/>
                <a:gd name="connsiteY28" fmla="*/ 513118 h 2016836"/>
                <a:gd name="connsiteX29" fmla="*/ 264086 w 2139233"/>
                <a:gd name="connsiteY29" fmla="*/ 396252 h 2016836"/>
                <a:gd name="connsiteX30" fmla="*/ 781703 w 2139233"/>
                <a:gd name="connsiteY30" fmla="*/ 241148 h 2016836"/>
                <a:gd name="connsiteX31" fmla="*/ 805603 w 2139233"/>
                <a:gd name="connsiteY31" fmla="*/ 242905 h 2016836"/>
                <a:gd name="connsiteX32" fmla="*/ 768296 w 2139233"/>
                <a:gd name="connsiteY32" fmla="*/ 19057 h 2016836"/>
                <a:gd name="connsiteX33" fmla="*/ 1161222 w 2139233"/>
                <a:gd name="connsiteY33" fmla="*/ 95875 h 2016836"/>
                <a:gd name="connsiteX0" fmla="*/ 1159145 w 2137156"/>
                <a:gd name="connsiteY0" fmla="*/ 95875 h 2016836"/>
                <a:gd name="connsiteX1" fmla="*/ 1616602 w 2137156"/>
                <a:gd name="connsiteY1" fmla="*/ 484774 h 2016836"/>
                <a:gd name="connsiteX2" fmla="*/ 1580653 w 2137156"/>
                <a:gd name="connsiteY2" fmla="*/ 636151 h 2016836"/>
                <a:gd name="connsiteX3" fmla="*/ 1578698 w 2137156"/>
                <a:gd name="connsiteY3" fmla="*/ 639213 h 2016836"/>
                <a:gd name="connsiteX4" fmla="*/ 1611045 w 2137156"/>
                <a:gd name="connsiteY4" fmla="*/ 655660 h 2016836"/>
                <a:gd name="connsiteX5" fmla="*/ 1808584 w 2137156"/>
                <a:gd name="connsiteY5" fmla="*/ 1003693 h 2016836"/>
                <a:gd name="connsiteX6" fmla="*/ 1677355 w 2137156"/>
                <a:gd name="connsiteY6" fmla="*/ 1300475 h 2016836"/>
                <a:gd name="connsiteX7" fmla="*/ 1612550 w 2137156"/>
                <a:gd name="connsiteY7" fmla="*/ 1350562 h 2016836"/>
                <a:gd name="connsiteX8" fmla="*/ 1664514 w 2137156"/>
                <a:gd name="connsiteY8" fmla="*/ 1353514 h 2016836"/>
                <a:gd name="connsiteX9" fmla="*/ 2137156 w 2137156"/>
                <a:gd name="connsiteY9" fmla="*/ 1680326 h 2016836"/>
                <a:gd name="connsiteX10" fmla="*/ 1545218 w 2137156"/>
                <a:gd name="connsiteY10" fmla="*/ 2013915 h 2016836"/>
                <a:gd name="connsiteX11" fmla="*/ 1126655 w 2137156"/>
                <a:gd name="connsiteY11" fmla="*/ 1916209 h 2016836"/>
                <a:gd name="connsiteX12" fmla="*/ 1082072 w 2137156"/>
                <a:gd name="connsiteY12" fmla="*/ 1885757 h 2016836"/>
                <a:gd name="connsiteX13" fmla="*/ 1039659 w 2137156"/>
                <a:gd name="connsiteY13" fmla="*/ 1898448 h 2016836"/>
                <a:gd name="connsiteX14" fmla="*/ 905234 w 2137156"/>
                <a:gd name="connsiteY14" fmla="*/ 1911510 h 2016836"/>
                <a:gd name="connsiteX15" fmla="*/ 823429 w 2137156"/>
                <a:gd name="connsiteY15" fmla="*/ 1906536 h 2016836"/>
                <a:gd name="connsiteX16" fmla="*/ 809179 w 2137156"/>
                <a:gd name="connsiteY16" fmla="*/ 1919130 h 2016836"/>
                <a:gd name="connsiteX17" fmla="*/ 485708 w 2137156"/>
                <a:gd name="connsiteY17" fmla="*/ 2016836 h 2016836"/>
                <a:gd name="connsiteX18" fmla="*/ 28251 w 2137156"/>
                <a:gd name="connsiteY18" fmla="*/ 1683247 h 2016836"/>
                <a:gd name="connsiteX19" fmla="*/ 106377 w 2137156"/>
                <a:gd name="connsiteY19" fmla="*/ 1496734 h 2016836"/>
                <a:gd name="connsiteX20" fmla="*/ 123062 w 2137156"/>
                <a:gd name="connsiteY20" fmla="*/ 1481988 h 2016836"/>
                <a:gd name="connsiteX21" fmla="*/ 79359 w 2137156"/>
                <a:gd name="connsiteY21" fmla="*/ 1446915 h 2016836"/>
                <a:gd name="connsiteX22" fmla="*/ 253193 w 2137156"/>
                <a:gd name="connsiteY22" fmla="*/ 1376807 h 2016836"/>
                <a:gd name="connsiteX23" fmla="*/ 1233 w 2137156"/>
                <a:gd name="connsiteY23" fmla="*/ 1260402 h 2016836"/>
                <a:gd name="connsiteX24" fmla="*/ 155956 w 2137156"/>
                <a:gd name="connsiteY24" fmla="*/ 1154296 h 2016836"/>
                <a:gd name="connsiteX25" fmla="*/ 135219 w 2137156"/>
                <a:gd name="connsiteY25" fmla="*/ 1024519 h 2016836"/>
                <a:gd name="connsiteX26" fmla="*/ 173307 w 2137156"/>
                <a:gd name="connsiteY26" fmla="*/ 1001603 h 2016836"/>
                <a:gd name="connsiteX27" fmla="*/ 344536 w 2137156"/>
                <a:gd name="connsiteY27" fmla="*/ 977442 h 2016836"/>
                <a:gd name="connsiteX28" fmla="*/ 287515 w 2137156"/>
                <a:gd name="connsiteY28" fmla="*/ 530206 h 2016836"/>
                <a:gd name="connsiteX29" fmla="*/ 330687 w 2137156"/>
                <a:gd name="connsiteY29" fmla="*/ 513118 h 2016836"/>
                <a:gd name="connsiteX30" fmla="*/ 262009 w 2137156"/>
                <a:gd name="connsiteY30" fmla="*/ 396252 h 2016836"/>
                <a:gd name="connsiteX31" fmla="*/ 779626 w 2137156"/>
                <a:gd name="connsiteY31" fmla="*/ 241148 h 2016836"/>
                <a:gd name="connsiteX32" fmla="*/ 803526 w 2137156"/>
                <a:gd name="connsiteY32" fmla="*/ 242905 h 2016836"/>
                <a:gd name="connsiteX33" fmla="*/ 766219 w 2137156"/>
                <a:gd name="connsiteY33" fmla="*/ 19057 h 2016836"/>
                <a:gd name="connsiteX34" fmla="*/ 1159145 w 2137156"/>
                <a:gd name="connsiteY34" fmla="*/ 95875 h 2016836"/>
                <a:gd name="connsiteX0" fmla="*/ 1130894 w 2108905"/>
                <a:gd name="connsiteY0" fmla="*/ 95875 h 2016836"/>
                <a:gd name="connsiteX1" fmla="*/ 1588351 w 2108905"/>
                <a:gd name="connsiteY1" fmla="*/ 484774 h 2016836"/>
                <a:gd name="connsiteX2" fmla="*/ 1552402 w 2108905"/>
                <a:gd name="connsiteY2" fmla="*/ 636151 h 2016836"/>
                <a:gd name="connsiteX3" fmla="*/ 1550447 w 2108905"/>
                <a:gd name="connsiteY3" fmla="*/ 639213 h 2016836"/>
                <a:gd name="connsiteX4" fmla="*/ 1582794 w 2108905"/>
                <a:gd name="connsiteY4" fmla="*/ 655660 h 2016836"/>
                <a:gd name="connsiteX5" fmla="*/ 1780333 w 2108905"/>
                <a:gd name="connsiteY5" fmla="*/ 1003693 h 2016836"/>
                <a:gd name="connsiteX6" fmla="*/ 1649104 w 2108905"/>
                <a:gd name="connsiteY6" fmla="*/ 1300475 h 2016836"/>
                <a:gd name="connsiteX7" fmla="*/ 1584299 w 2108905"/>
                <a:gd name="connsiteY7" fmla="*/ 1350562 h 2016836"/>
                <a:gd name="connsiteX8" fmla="*/ 1636263 w 2108905"/>
                <a:gd name="connsiteY8" fmla="*/ 1353514 h 2016836"/>
                <a:gd name="connsiteX9" fmla="*/ 2108905 w 2108905"/>
                <a:gd name="connsiteY9" fmla="*/ 1680326 h 2016836"/>
                <a:gd name="connsiteX10" fmla="*/ 1516967 w 2108905"/>
                <a:gd name="connsiteY10" fmla="*/ 2013915 h 2016836"/>
                <a:gd name="connsiteX11" fmla="*/ 1098404 w 2108905"/>
                <a:gd name="connsiteY11" fmla="*/ 1916209 h 2016836"/>
                <a:gd name="connsiteX12" fmla="*/ 1053821 w 2108905"/>
                <a:gd name="connsiteY12" fmla="*/ 1885757 h 2016836"/>
                <a:gd name="connsiteX13" fmla="*/ 1011408 w 2108905"/>
                <a:gd name="connsiteY13" fmla="*/ 1898448 h 2016836"/>
                <a:gd name="connsiteX14" fmla="*/ 876983 w 2108905"/>
                <a:gd name="connsiteY14" fmla="*/ 1911510 h 2016836"/>
                <a:gd name="connsiteX15" fmla="*/ 795178 w 2108905"/>
                <a:gd name="connsiteY15" fmla="*/ 1906536 h 2016836"/>
                <a:gd name="connsiteX16" fmla="*/ 780928 w 2108905"/>
                <a:gd name="connsiteY16" fmla="*/ 1919130 h 2016836"/>
                <a:gd name="connsiteX17" fmla="*/ 457457 w 2108905"/>
                <a:gd name="connsiteY17" fmla="*/ 2016836 h 2016836"/>
                <a:gd name="connsiteX18" fmla="*/ 0 w 2108905"/>
                <a:gd name="connsiteY18" fmla="*/ 1683247 h 2016836"/>
                <a:gd name="connsiteX19" fmla="*/ 78126 w 2108905"/>
                <a:gd name="connsiteY19" fmla="*/ 1496734 h 2016836"/>
                <a:gd name="connsiteX20" fmla="*/ 94811 w 2108905"/>
                <a:gd name="connsiteY20" fmla="*/ 1481988 h 2016836"/>
                <a:gd name="connsiteX21" fmla="*/ 51108 w 2108905"/>
                <a:gd name="connsiteY21" fmla="*/ 1446915 h 2016836"/>
                <a:gd name="connsiteX22" fmla="*/ 224942 w 2108905"/>
                <a:gd name="connsiteY22" fmla="*/ 1376807 h 2016836"/>
                <a:gd name="connsiteX23" fmla="*/ 209128 w 2108905"/>
                <a:gd name="connsiteY23" fmla="*/ 1308083 h 2016836"/>
                <a:gd name="connsiteX24" fmla="*/ 127705 w 2108905"/>
                <a:gd name="connsiteY24" fmla="*/ 1154296 h 2016836"/>
                <a:gd name="connsiteX25" fmla="*/ 106968 w 2108905"/>
                <a:gd name="connsiteY25" fmla="*/ 1024519 h 2016836"/>
                <a:gd name="connsiteX26" fmla="*/ 145056 w 2108905"/>
                <a:gd name="connsiteY26" fmla="*/ 1001603 h 2016836"/>
                <a:gd name="connsiteX27" fmla="*/ 316285 w 2108905"/>
                <a:gd name="connsiteY27" fmla="*/ 977442 h 2016836"/>
                <a:gd name="connsiteX28" fmla="*/ 259264 w 2108905"/>
                <a:gd name="connsiteY28" fmla="*/ 530206 h 2016836"/>
                <a:gd name="connsiteX29" fmla="*/ 302436 w 2108905"/>
                <a:gd name="connsiteY29" fmla="*/ 513118 h 2016836"/>
                <a:gd name="connsiteX30" fmla="*/ 233758 w 2108905"/>
                <a:gd name="connsiteY30" fmla="*/ 396252 h 2016836"/>
                <a:gd name="connsiteX31" fmla="*/ 751375 w 2108905"/>
                <a:gd name="connsiteY31" fmla="*/ 241148 h 2016836"/>
                <a:gd name="connsiteX32" fmla="*/ 775275 w 2108905"/>
                <a:gd name="connsiteY32" fmla="*/ 242905 h 2016836"/>
                <a:gd name="connsiteX33" fmla="*/ 737968 w 2108905"/>
                <a:gd name="connsiteY33" fmla="*/ 19057 h 2016836"/>
                <a:gd name="connsiteX34" fmla="*/ 1130894 w 2108905"/>
                <a:gd name="connsiteY34" fmla="*/ 95875 h 2016836"/>
                <a:gd name="connsiteX0" fmla="*/ 1130894 w 2108905"/>
                <a:gd name="connsiteY0" fmla="*/ 95875 h 2016836"/>
                <a:gd name="connsiteX1" fmla="*/ 1588351 w 2108905"/>
                <a:gd name="connsiteY1" fmla="*/ 484774 h 2016836"/>
                <a:gd name="connsiteX2" fmla="*/ 1552402 w 2108905"/>
                <a:gd name="connsiteY2" fmla="*/ 636151 h 2016836"/>
                <a:gd name="connsiteX3" fmla="*/ 1550447 w 2108905"/>
                <a:gd name="connsiteY3" fmla="*/ 639213 h 2016836"/>
                <a:gd name="connsiteX4" fmla="*/ 1582794 w 2108905"/>
                <a:gd name="connsiteY4" fmla="*/ 655660 h 2016836"/>
                <a:gd name="connsiteX5" fmla="*/ 1780333 w 2108905"/>
                <a:gd name="connsiteY5" fmla="*/ 1003693 h 2016836"/>
                <a:gd name="connsiteX6" fmla="*/ 1649104 w 2108905"/>
                <a:gd name="connsiteY6" fmla="*/ 1300475 h 2016836"/>
                <a:gd name="connsiteX7" fmla="*/ 1584299 w 2108905"/>
                <a:gd name="connsiteY7" fmla="*/ 1350562 h 2016836"/>
                <a:gd name="connsiteX8" fmla="*/ 1636263 w 2108905"/>
                <a:gd name="connsiteY8" fmla="*/ 1353514 h 2016836"/>
                <a:gd name="connsiteX9" fmla="*/ 2108905 w 2108905"/>
                <a:gd name="connsiteY9" fmla="*/ 1680326 h 2016836"/>
                <a:gd name="connsiteX10" fmla="*/ 1516967 w 2108905"/>
                <a:gd name="connsiteY10" fmla="*/ 2013915 h 2016836"/>
                <a:gd name="connsiteX11" fmla="*/ 1098404 w 2108905"/>
                <a:gd name="connsiteY11" fmla="*/ 1916209 h 2016836"/>
                <a:gd name="connsiteX12" fmla="*/ 1053821 w 2108905"/>
                <a:gd name="connsiteY12" fmla="*/ 1885757 h 2016836"/>
                <a:gd name="connsiteX13" fmla="*/ 1011408 w 2108905"/>
                <a:gd name="connsiteY13" fmla="*/ 1898448 h 2016836"/>
                <a:gd name="connsiteX14" fmla="*/ 876983 w 2108905"/>
                <a:gd name="connsiteY14" fmla="*/ 1911510 h 2016836"/>
                <a:gd name="connsiteX15" fmla="*/ 795178 w 2108905"/>
                <a:gd name="connsiteY15" fmla="*/ 1906536 h 2016836"/>
                <a:gd name="connsiteX16" fmla="*/ 780928 w 2108905"/>
                <a:gd name="connsiteY16" fmla="*/ 1919130 h 2016836"/>
                <a:gd name="connsiteX17" fmla="*/ 457457 w 2108905"/>
                <a:gd name="connsiteY17" fmla="*/ 2016836 h 2016836"/>
                <a:gd name="connsiteX18" fmla="*/ 0 w 2108905"/>
                <a:gd name="connsiteY18" fmla="*/ 1683247 h 2016836"/>
                <a:gd name="connsiteX19" fmla="*/ 78126 w 2108905"/>
                <a:gd name="connsiteY19" fmla="*/ 1496734 h 2016836"/>
                <a:gd name="connsiteX20" fmla="*/ 94811 w 2108905"/>
                <a:gd name="connsiteY20" fmla="*/ 1481988 h 2016836"/>
                <a:gd name="connsiteX21" fmla="*/ 51108 w 2108905"/>
                <a:gd name="connsiteY21" fmla="*/ 1446915 h 2016836"/>
                <a:gd name="connsiteX22" fmla="*/ 224942 w 2108905"/>
                <a:gd name="connsiteY22" fmla="*/ 1376807 h 2016836"/>
                <a:gd name="connsiteX23" fmla="*/ 209128 w 2108905"/>
                <a:gd name="connsiteY23" fmla="*/ 1308083 h 2016836"/>
                <a:gd name="connsiteX24" fmla="*/ 127705 w 2108905"/>
                <a:gd name="connsiteY24" fmla="*/ 1154296 h 2016836"/>
                <a:gd name="connsiteX25" fmla="*/ 106968 w 2108905"/>
                <a:gd name="connsiteY25" fmla="*/ 1024519 h 2016836"/>
                <a:gd name="connsiteX26" fmla="*/ 200620 w 2108905"/>
                <a:gd name="connsiteY26" fmla="*/ 1017497 h 2016836"/>
                <a:gd name="connsiteX27" fmla="*/ 316285 w 2108905"/>
                <a:gd name="connsiteY27" fmla="*/ 977442 h 2016836"/>
                <a:gd name="connsiteX28" fmla="*/ 259264 w 2108905"/>
                <a:gd name="connsiteY28" fmla="*/ 530206 h 2016836"/>
                <a:gd name="connsiteX29" fmla="*/ 302436 w 2108905"/>
                <a:gd name="connsiteY29" fmla="*/ 513118 h 2016836"/>
                <a:gd name="connsiteX30" fmla="*/ 233758 w 2108905"/>
                <a:gd name="connsiteY30" fmla="*/ 396252 h 2016836"/>
                <a:gd name="connsiteX31" fmla="*/ 751375 w 2108905"/>
                <a:gd name="connsiteY31" fmla="*/ 241148 h 2016836"/>
                <a:gd name="connsiteX32" fmla="*/ 775275 w 2108905"/>
                <a:gd name="connsiteY32" fmla="*/ 242905 h 2016836"/>
                <a:gd name="connsiteX33" fmla="*/ 737968 w 2108905"/>
                <a:gd name="connsiteY33" fmla="*/ 19057 h 2016836"/>
                <a:gd name="connsiteX34" fmla="*/ 1130894 w 2108905"/>
                <a:gd name="connsiteY34" fmla="*/ 95875 h 2016836"/>
                <a:gd name="connsiteX0" fmla="*/ 1130894 w 2108905"/>
                <a:gd name="connsiteY0" fmla="*/ 95875 h 2016836"/>
                <a:gd name="connsiteX1" fmla="*/ 1435552 w 2108905"/>
                <a:gd name="connsiteY1" fmla="*/ 500667 h 2016836"/>
                <a:gd name="connsiteX2" fmla="*/ 1552402 w 2108905"/>
                <a:gd name="connsiteY2" fmla="*/ 636151 h 2016836"/>
                <a:gd name="connsiteX3" fmla="*/ 1550447 w 2108905"/>
                <a:gd name="connsiteY3" fmla="*/ 639213 h 2016836"/>
                <a:gd name="connsiteX4" fmla="*/ 1582794 w 2108905"/>
                <a:gd name="connsiteY4" fmla="*/ 655660 h 2016836"/>
                <a:gd name="connsiteX5" fmla="*/ 1780333 w 2108905"/>
                <a:gd name="connsiteY5" fmla="*/ 1003693 h 2016836"/>
                <a:gd name="connsiteX6" fmla="*/ 1649104 w 2108905"/>
                <a:gd name="connsiteY6" fmla="*/ 1300475 h 2016836"/>
                <a:gd name="connsiteX7" fmla="*/ 1584299 w 2108905"/>
                <a:gd name="connsiteY7" fmla="*/ 1350562 h 2016836"/>
                <a:gd name="connsiteX8" fmla="*/ 1636263 w 2108905"/>
                <a:gd name="connsiteY8" fmla="*/ 1353514 h 2016836"/>
                <a:gd name="connsiteX9" fmla="*/ 2108905 w 2108905"/>
                <a:gd name="connsiteY9" fmla="*/ 1680326 h 2016836"/>
                <a:gd name="connsiteX10" fmla="*/ 1516967 w 2108905"/>
                <a:gd name="connsiteY10" fmla="*/ 2013915 h 2016836"/>
                <a:gd name="connsiteX11" fmla="*/ 1098404 w 2108905"/>
                <a:gd name="connsiteY11" fmla="*/ 1916209 h 2016836"/>
                <a:gd name="connsiteX12" fmla="*/ 1053821 w 2108905"/>
                <a:gd name="connsiteY12" fmla="*/ 1885757 h 2016836"/>
                <a:gd name="connsiteX13" fmla="*/ 1011408 w 2108905"/>
                <a:gd name="connsiteY13" fmla="*/ 1898448 h 2016836"/>
                <a:gd name="connsiteX14" fmla="*/ 876983 w 2108905"/>
                <a:gd name="connsiteY14" fmla="*/ 1911510 h 2016836"/>
                <a:gd name="connsiteX15" fmla="*/ 795178 w 2108905"/>
                <a:gd name="connsiteY15" fmla="*/ 1906536 h 2016836"/>
                <a:gd name="connsiteX16" fmla="*/ 780928 w 2108905"/>
                <a:gd name="connsiteY16" fmla="*/ 1919130 h 2016836"/>
                <a:gd name="connsiteX17" fmla="*/ 457457 w 2108905"/>
                <a:gd name="connsiteY17" fmla="*/ 2016836 h 2016836"/>
                <a:gd name="connsiteX18" fmla="*/ 0 w 2108905"/>
                <a:gd name="connsiteY18" fmla="*/ 1683247 h 2016836"/>
                <a:gd name="connsiteX19" fmla="*/ 78126 w 2108905"/>
                <a:gd name="connsiteY19" fmla="*/ 1496734 h 2016836"/>
                <a:gd name="connsiteX20" fmla="*/ 94811 w 2108905"/>
                <a:gd name="connsiteY20" fmla="*/ 1481988 h 2016836"/>
                <a:gd name="connsiteX21" fmla="*/ 51108 w 2108905"/>
                <a:gd name="connsiteY21" fmla="*/ 1446915 h 2016836"/>
                <a:gd name="connsiteX22" fmla="*/ 224942 w 2108905"/>
                <a:gd name="connsiteY22" fmla="*/ 1376807 h 2016836"/>
                <a:gd name="connsiteX23" fmla="*/ 209128 w 2108905"/>
                <a:gd name="connsiteY23" fmla="*/ 1308083 h 2016836"/>
                <a:gd name="connsiteX24" fmla="*/ 127705 w 2108905"/>
                <a:gd name="connsiteY24" fmla="*/ 1154296 h 2016836"/>
                <a:gd name="connsiteX25" fmla="*/ 106968 w 2108905"/>
                <a:gd name="connsiteY25" fmla="*/ 1024519 h 2016836"/>
                <a:gd name="connsiteX26" fmla="*/ 200620 w 2108905"/>
                <a:gd name="connsiteY26" fmla="*/ 1017497 h 2016836"/>
                <a:gd name="connsiteX27" fmla="*/ 316285 w 2108905"/>
                <a:gd name="connsiteY27" fmla="*/ 977442 h 2016836"/>
                <a:gd name="connsiteX28" fmla="*/ 259264 w 2108905"/>
                <a:gd name="connsiteY28" fmla="*/ 530206 h 2016836"/>
                <a:gd name="connsiteX29" fmla="*/ 302436 w 2108905"/>
                <a:gd name="connsiteY29" fmla="*/ 513118 h 2016836"/>
                <a:gd name="connsiteX30" fmla="*/ 233758 w 2108905"/>
                <a:gd name="connsiteY30" fmla="*/ 396252 h 2016836"/>
                <a:gd name="connsiteX31" fmla="*/ 751375 w 2108905"/>
                <a:gd name="connsiteY31" fmla="*/ 241148 h 2016836"/>
                <a:gd name="connsiteX32" fmla="*/ 775275 w 2108905"/>
                <a:gd name="connsiteY32" fmla="*/ 242905 h 2016836"/>
                <a:gd name="connsiteX33" fmla="*/ 737968 w 2108905"/>
                <a:gd name="connsiteY33" fmla="*/ 19057 h 2016836"/>
                <a:gd name="connsiteX34" fmla="*/ 1130894 w 2108905"/>
                <a:gd name="connsiteY34" fmla="*/ 95875 h 2016836"/>
                <a:gd name="connsiteX0" fmla="*/ 1130894 w 2108905"/>
                <a:gd name="connsiteY0" fmla="*/ 95875 h 2016836"/>
                <a:gd name="connsiteX1" fmla="*/ 1435552 w 2108905"/>
                <a:gd name="connsiteY1" fmla="*/ 500667 h 2016836"/>
                <a:gd name="connsiteX2" fmla="*/ 1552402 w 2108905"/>
                <a:gd name="connsiteY2" fmla="*/ 636151 h 2016836"/>
                <a:gd name="connsiteX3" fmla="*/ 1550447 w 2108905"/>
                <a:gd name="connsiteY3" fmla="*/ 639213 h 2016836"/>
                <a:gd name="connsiteX4" fmla="*/ 1582794 w 2108905"/>
                <a:gd name="connsiteY4" fmla="*/ 655660 h 2016836"/>
                <a:gd name="connsiteX5" fmla="*/ 1780333 w 2108905"/>
                <a:gd name="connsiteY5" fmla="*/ 1003693 h 2016836"/>
                <a:gd name="connsiteX6" fmla="*/ 1649104 w 2108905"/>
                <a:gd name="connsiteY6" fmla="*/ 1300475 h 2016836"/>
                <a:gd name="connsiteX7" fmla="*/ 1584299 w 2108905"/>
                <a:gd name="connsiteY7" fmla="*/ 1350562 h 2016836"/>
                <a:gd name="connsiteX8" fmla="*/ 1636263 w 2108905"/>
                <a:gd name="connsiteY8" fmla="*/ 1353514 h 2016836"/>
                <a:gd name="connsiteX9" fmla="*/ 2108905 w 2108905"/>
                <a:gd name="connsiteY9" fmla="*/ 1680326 h 2016836"/>
                <a:gd name="connsiteX10" fmla="*/ 1516967 w 2108905"/>
                <a:gd name="connsiteY10" fmla="*/ 2013915 h 2016836"/>
                <a:gd name="connsiteX11" fmla="*/ 1098404 w 2108905"/>
                <a:gd name="connsiteY11" fmla="*/ 1916209 h 2016836"/>
                <a:gd name="connsiteX12" fmla="*/ 1053821 w 2108905"/>
                <a:gd name="connsiteY12" fmla="*/ 1885757 h 2016836"/>
                <a:gd name="connsiteX13" fmla="*/ 1011408 w 2108905"/>
                <a:gd name="connsiteY13" fmla="*/ 1898448 h 2016836"/>
                <a:gd name="connsiteX14" fmla="*/ 876983 w 2108905"/>
                <a:gd name="connsiteY14" fmla="*/ 1911510 h 2016836"/>
                <a:gd name="connsiteX15" fmla="*/ 795178 w 2108905"/>
                <a:gd name="connsiteY15" fmla="*/ 1906536 h 2016836"/>
                <a:gd name="connsiteX16" fmla="*/ 780928 w 2108905"/>
                <a:gd name="connsiteY16" fmla="*/ 1919130 h 2016836"/>
                <a:gd name="connsiteX17" fmla="*/ 457457 w 2108905"/>
                <a:gd name="connsiteY17" fmla="*/ 2016836 h 2016836"/>
                <a:gd name="connsiteX18" fmla="*/ 0 w 2108905"/>
                <a:gd name="connsiteY18" fmla="*/ 1683247 h 2016836"/>
                <a:gd name="connsiteX19" fmla="*/ 78126 w 2108905"/>
                <a:gd name="connsiteY19" fmla="*/ 1496734 h 2016836"/>
                <a:gd name="connsiteX20" fmla="*/ 94811 w 2108905"/>
                <a:gd name="connsiteY20" fmla="*/ 1481988 h 2016836"/>
                <a:gd name="connsiteX21" fmla="*/ 51108 w 2108905"/>
                <a:gd name="connsiteY21" fmla="*/ 1446915 h 2016836"/>
                <a:gd name="connsiteX22" fmla="*/ 224942 w 2108905"/>
                <a:gd name="connsiteY22" fmla="*/ 1376807 h 2016836"/>
                <a:gd name="connsiteX23" fmla="*/ 209128 w 2108905"/>
                <a:gd name="connsiteY23" fmla="*/ 1308083 h 2016836"/>
                <a:gd name="connsiteX24" fmla="*/ 127705 w 2108905"/>
                <a:gd name="connsiteY24" fmla="*/ 1154296 h 2016836"/>
                <a:gd name="connsiteX25" fmla="*/ 106968 w 2108905"/>
                <a:gd name="connsiteY25" fmla="*/ 1024519 h 2016836"/>
                <a:gd name="connsiteX26" fmla="*/ 200620 w 2108905"/>
                <a:gd name="connsiteY26" fmla="*/ 1017497 h 2016836"/>
                <a:gd name="connsiteX27" fmla="*/ 316285 w 2108905"/>
                <a:gd name="connsiteY27" fmla="*/ 977442 h 2016836"/>
                <a:gd name="connsiteX28" fmla="*/ 259264 w 2108905"/>
                <a:gd name="connsiteY28" fmla="*/ 530206 h 2016836"/>
                <a:gd name="connsiteX29" fmla="*/ 302436 w 2108905"/>
                <a:gd name="connsiteY29" fmla="*/ 513118 h 2016836"/>
                <a:gd name="connsiteX30" fmla="*/ 233758 w 2108905"/>
                <a:gd name="connsiteY30" fmla="*/ 396252 h 2016836"/>
                <a:gd name="connsiteX31" fmla="*/ 751375 w 2108905"/>
                <a:gd name="connsiteY31" fmla="*/ 241148 h 2016836"/>
                <a:gd name="connsiteX32" fmla="*/ 775275 w 2108905"/>
                <a:gd name="connsiteY32" fmla="*/ 242905 h 2016836"/>
                <a:gd name="connsiteX33" fmla="*/ 737968 w 2108905"/>
                <a:gd name="connsiteY33" fmla="*/ 19057 h 2016836"/>
                <a:gd name="connsiteX34" fmla="*/ 1130894 w 2108905"/>
                <a:gd name="connsiteY34" fmla="*/ 95875 h 2016836"/>
                <a:gd name="connsiteX0" fmla="*/ 1130894 w 2108905"/>
                <a:gd name="connsiteY0" fmla="*/ 95875 h 2016836"/>
                <a:gd name="connsiteX1" fmla="*/ 1435552 w 2108905"/>
                <a:gd name="connsiteY1" fmla="*/ 500667 h 2016836"/>
                <a:gd name="connsiteX2" fmla="*/ 1552402 w 2108905"/>
                <a:gd name="connsiteY2" fmla="*/ 636151 h 2016836"/>
                <a:gd name="connsiteX3" fmla="*/ 1550447 w 2108905"/>
                <a:gd name="connsiteY3" fmla="*/ 639213 h 2016836"/>
                <a:gd name="connsiteX4" fmla="*/ 1582794 w 2108905"/>
                <a:gd name="connsiteY4" fmla="*/ 655660 h 2016836"/>
                <a:gd name="connsiteX5" fmla="*/ 1641424 w 2108905"/>
                <a:gd name="connsiteY5" fmla="*/ 1067268 h 2016836"/>
                <a:gd name="connsiteX6" fmla="*/ 1649104 w 2108905"/>
                <a:gd name="connsiteY6" fmla="*/ 1300475 h 2016836"/>
                <a:gd name="connsiteX7" fmla="*/ 1584299 w 2108905"/>
                <a:gd name="connsiteY7" fmla="*/ 1350562 h 2016836"/>
                <a:gd name="connsiteX8" fmla="*/ 1636263 w 2108905"/>
                <a:gd name="connsiteY8" fmla="*/ 1353514 h 2016836"/>
                <a:gd name="connsiteX9" fmla="*/ 2108905 w 2108905"/>
                <a:gd name="connsiteY9" fmla="*/ 1680326 h 2016836"/>
                <a:gd name="connsiteX10" fmla="*/ 1516967 w 2108905"/>
                <a:gd name="connsiteY10" fmla="*/ 2013915 h 2016836"/>
                <a:gd name="connsiteX11" fmla="*/ 1098404 w 2108905"/>
                <a:gd name="connsiteY11" fmla="*/ 1916209 h 2016836"/>
                <a:gd name="connsiteX12" fmla="*/ 1053821 w 2108905"/>
                <a:gd name="connsiteY12" fmla="*/ 1885757 h 2016836"/>
                <a:gd name="connsiteX13" fmla="*/ 1011408 w 2108905"/>
                <a:gd name="connsiteY13" fmla="*/ 1898448 h 2016836"/>
                <a:gd name="connsiteX14" fmla="*/ 876983 w 2108905"/>
                <a:gd name="connsiteY14" fmla="*/ 1911510 h 2016836"/>
                <a:gd name="connsiteX15" fmla="*/ 795178 w 2108905"/>
                <a:gd name="connsiteY15" fmla="*/ 1906536 h 2016836"/>
                <a:gd name="connsiteX16" fmla="*/ 780928 w 2108905"/>
                <a:gd name="connsiteY16" fmla="*/ 1919130 h 2016836"/>
                <a:gd name="connsiteX17" fmla="*/ 457457 w 2108905"/>
                <a:gd name="connsiteY17" fmla="*/ 2016836 h 2016836"/>
                <a:gd name="connsiteX18" fmla="*/ 0 w 2108905"/>
                <a:gd name="connsiteY18" fmla="*/ 1683247 h 2016836"/>
                <a:gd name="connsiteX19" fmla="*/ 78126 w 2108905"/>
                <a:gd name="connsiteY19" fmla="*/ 1496734 h 2016836"/>
                <a:gd name="connsiteX20" fmla="*/ 94811 w 2108905"/>
                <a:gd name="connsiteY20" fmla="*/ 1481988 h 2016836"/>
                <a:gd name="connsiteX21" fmla="*/ 51108 w 2108905"/>
                <a:gd name="connsiteY21" fmla="*/ 1446915 h 2016836"/>
                <a:gd name="connsiteX22" fmla="*/ 224942 w 2108905"/>
                <a:gd name="connsiteY22" fmla="*/ 1376807 h 2016836"/>
                <a:gd name="connsiteX23" fmla="*/ 209128 w 2108905"/>
                <a:gd name="connsiteY23" fmla="*/ 1308083 h 2016836"/>
                <a:gd name="connsiteX24" fmla="*/ 127705 w 2108905"/>
                <a:gd name="connsiteY24" fmla="*/ 1154296 h 2016836"/>
                <a:gd name="connsiteX25" fmla="*/ 106968 w 2108905"/>
                <a:gd name="connsiteY25" fmla="*/ 1024519 h 2016836"/>
                <a:gd name="connsiteX26" fmla="*/ 200620 w 2108905"/>
                <a:gd name="connsiteY26" fmla="*/ 1017497 h 2016836"/>
                <a:gd name="connsiteX27" fmla="*/ 316285 w 2108905"/>
                <a:gd name="connsiteY27" fmla="*/ 977442 h 2016836"/>
                <a:gd name="connsiteX28" fmla="*/ 259264 w 2108905"/>
                <a:gd name="connsiteY28" fmla="*/ 530206 h 2016836"/>
                <a:gd name="connsiteX29" fmla="*/ 302436 w 2108905"/>
                <a:gd name="connsiteY29" fmla="*/ 513118 h 2016836"/>
                <a:gd name="connsiteX30" fmla="*/ 233758 w 2108905"/>
                <a:gd name="connsiteY30" fmla="*/ 396252 h 2016836"/>
                <a:gd name="connsiteX31" fmla="*/ 751375 w 2108905"/>
                <a:gd name="connsiteY31" fmla="*/ 241148 h 2016836"/>
                <a:gd name="connsiteX32" fmla="*/ 775275 w 2108905"/>
                <a:gd name="connsiteY32" fmla="*/ 242905 h 2016836"/>
                <a:gd name="connsiteX33" fmla="*/ 737968 w 2108905"/>
                <a:gd name="connsiteY33" fmla="*/ 19057 h 2016836"/>
                <a:gd name="connsiteX34" fmla="*/ 1130894 w 2108905"/>
                <a:gd name="connsiteY34" fmla="*/ 95875 h 2016836"/>
                <a:gd name="connsiteX0" fmla="*/ 1130894 w 1886955"/>
                <a:gd name="connsiteY0" fmla="*/ 95875 h 2023688"/>
                <a:gd name="connsiteX1" fmla="*/ 1435552 w 1886955"/>
                <a:gd name="connsiteY1" fmla="*/ 500667 h 2023688"/>
                <a:gd name="connsiteX2" fmla="*/ 1552402 w 1886955"/>
                <a:gd name="connsiteY2" fmla="*/ 636151 h 2023688"/>
                <a:gd name="connsiteX3" fmla="*/ 1550447 w 1886955"/>
                <a:gd name="connsiteY3" fmla="*/ 639213 h 2023688"/>
                <a:gd name="connsiteX4" fmla="*/ 1582794 w 1886955"/>
                <a:gd name="connsiteY4" fmla="*/ 655660 h 2023688"/>
                <a:gd name="connsiteX5" fmla="*/ 1641424 w 1886955"/>
                <a:gd name="connsiteY5" fmla="*/ 1067268 h 2023688"/>
                <a:gd name="connsiteX6" fmla="*/ 1649104 w 1886955"/>
                <a:gd name="connsiteY6" fmla="*/ 1300475 h 2023688"/>
                <a:gd name="connsiteX7" fmla="*/ 1584299 w 1886955"/>
                <a:gd name="connsiteY7" fmla="*/ 1350562 h 2023688"/>
                <a:gd name="connsiteX8" fmla="*/ 1636263 w 1886955"/>
                <a:gd name="connsiteY8" fmla="*/ 1353514 h 2023688"/>
                <a:gd name="connsiteX9" fmla="*/ 1886651 w 1886955"/>
                <a:gd name="connsiteY9" fmla="*/ 1696220 h 2023688"/>
                <a:gd name="connsiteX10" fmla="*/ 1516967 w 1886955"/>
                <a:gd name="connsiteY10" fmla="*/ 2013915 h 2023688"/>
                <a:gd name="connsiteX11" fmla="*/ 1098404 w 1886955"/>
                <a:gd name="connsiteY11" fmla="*/ 1916209 h 2023688"/>
                <a:gd name="connsiteX12" fmla="*/ 1053821 w 1886955"/>
                <a:gd name="connsiteY12" fmla="*/ 1885757 h 2023688"/>
                <a:gd name="connsiteX13" fmla="*/ 1011408 w 1886955"/>
                <a:gd name="connsiteY13" fmla="*/ 1898448 h 2023688"/>
                <a:gd name="connsiteX14" fmla="*/ 876983 w 1886955"/>
                <a:gd name="connsiteY14" fmla="*/ 1911510 h 2023688"/>
                <a:gd name="connsiteX15" fmla="*/ 795178 w 1886955"/>
                <a:gd name="connsiteY15" fmla="*/ 1906536 h 2023688"/>
                <a:gd name="connsiteX16" fmla="*/ 780928 w 1886955"/>
                <a:gd name="connsiteY16" fmla="*/ 1919130 h 2023688"/>
                <a:gd name="connsiteX17" fmla="*/ 457457 w 1886955"/>
                <a:gd name="connsiteY17" fmla="*/ 2016836 h 2023688"/>
                <a:gd name="connsiteX18" fmla="*/ 0 w 1886955"/>
                <a:gd name="connsiteY18" fmla="*/ 1683247 h 2023688"/>
                <a:gd name="connsiteX19" fmla="*/ 78126 w 1886955"/>
                <a:gd name="connsiteY19" fmla="*/ 1496734 h 2023688"/>
                <a:gd name="connsiteX20" fmla="*/ 94811 w 1886955"/>
                <a:gd name="connsiteY20" fmla="*/ 1481988 h 2023688"/>
                <a:gd name="connsiteX21" fmla="*/ 51108 w 1886955"/>
                <a:gd name="connsiteY21" fmla="*/ 1446915 h 2023688"/>
                <a:gd name="connsiteX22" fmla="*/ 224942 w 1886955"/>
                <a:gd name="connsiteY22" fmla="*/ 1376807 h 2023688"/>
                <a:gd name="connsiteX23" fmla="*/ 209128 w 1886955"/>
                <a:gd name="connsiteY23" fmla="*/ 1308083 h 2023688"/>
                <a:gd name="connsiteX24" fmla="*/ 127705 w 1886955"/>
                <a:gd name="connsiteY24" fmla="*/ 1154296 h 2023688"/>
                <a:gd name="connsiteX25" fmla="*/ 106968 w 1886955"/>
                <a:gd name="connsiteY25" fmla="*/ 1024519 h 2023688"/>
                <a:gd name="connsiteX26" fmla="*/ 200620 w 1886955"/>
                <a:gd name="connsiteY26" fmla="*/ 1017497 h 2023688"/>
                <a:gd name="connsiteX27" fmla="*/ 316285 w 1886955"/>
                <a:gd name="connsiteY27" fmla="*/ 977442 h 2023688"/>
                <a:gd name="connsiteX28" fmla="*/ 259264 w 1886955"/>
                <a:gd name="connsiteY28" fmla="*/ 530206 h 2023688"/>
                <a:gd name="connsiteX29" fmla="*/ 302436 w 1886955"/>
                <a:gd name="connsiteY29" fmla="*/ 513118 h 2023688"/>
                <a:gd name="connsiteX30" fmla="*/ 233758 w 1886955"/>
                <a:gd name="connsiteY30" fmla="*/ 396252 h 2023688"/>
                <a:gd name="connsiteX31" fmla="*/ 751375 w 1886955"/>
                <a:gd name="connsiteY31" fmla="*/ 241148 h 2023688"/>
                <a:gd name="connsiteX32" fmla="*/ 775275 w 1886955"/>
                <a:gd name="connsiteY32" fmla="*/ 242905 h 2023688"/>
                <a:gd name="connsiteX33" fmla="*/ 737968 w 1886955"/>
                <a:gd name="connsiteY33" fmla="*/ 19057 h 2023688"/>
                <a:gd name="connsiteX34" fmla="*/ 1130894 w 1886955"/>
                <a:gd name="connsiteY34" fmla="*/ 95875 h 202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86955" h="2023688">
                  <a:moveTo>
                    <a:pt x="1130894" y="95875"/>
                  </a:moveTo>
                  <a:cubicBezTo>
                    <a:pt x="1383541" y="95875"/>
                    <a:pt x="1435552" y="285884"/>
                    <a:pt x="1435552" y="500667"/>
                  </a:cubicBezTo>
                  <a:cubicBezTo>
                    <a:pt x="1435552" y="554363"/>
                    <a:pt x="1575551" y="589624"/>
                    <a:pt x="1552402" y="636151"/>
                  </a:cubicBezTo>
                  <a:lnTo>
                    <a:pt x="1550447" y="639213"/>
                  </a:lnTo>
                  <a:lnTo>
                    <a:pt x="1582794" y="655660"/>
                  </a:lnTo>
                  <a:cubicBezTo>
                    <a:pt x="1701975" y="731086"/>
                    <a:pt x="1630372" y="959799"/>
                    <a:pt x="1641424" y="1067268"/>
                  </a:cubicBezTo>
                  <a:cubicBezTo>
                    <a:pt x="1652476" y="1174737"/>
                    <a:pt x="1730184" y="1224522"/>
                    <a:pt x="1649104" y="1300475"/>
                  </a:cubicBezTo>
                  <a:lnTo>
                    <a:pt x="1584299" y="1350562"/>
                  </a:lnTo>
                  <a:lnTo>
                    <a:pt x="1636263" y="1353514"/>
                  </a:lnTo>
                  <a:cubicBezTo>
                    <a:pt x="1905999" y="1384620"/>
                    <a:pt x="1886651" y="1535014"/>
                    <a:pt x="1886651" y="1696220"/>
                  </a:cubicBezTo>
                  <a:cubicBezTo>
                    <a:pt x="1886651" y="1880456"/>
                    <a:pt x="1648342" y="1977250"/>
                    <a:pt x="1516967" y="2013915"/>
                  </a:cubicBezTo>
                  <a:cubicBezTo>
                    <a:pt x="1385593" y="2050580"/>
                    <a:pt x="1205524" y="1976577"/>
                    <a:pt x="1098404" y="1916209"/>
                  </a:cubicBezTo>
                  <a:lnTo>
                    <a:pt x="1053821" y="1885757"/>
                  </a:lnTo>
                  <a:lnTo>
                    <a:pt x="1011408" y="1898448"/>
                  </a:lnTo>
                  <a:cubicBezTo>
                    <a:pt x="967988" y="1907012"/>
                    <a:pt x="923030" y="1911510"/>
                    <a:pt x="876983" y="1911510"/>
                  </a:cubicBezTo>
                  <a:lnTo>
                    <a:pt x="795178" y="1906536"/>
                  </a:lnTo>
                  <a:lnTo>
                    <a:pt x="780928" y="1919130"/>
                  </a:lnTo>
                  <a:cubicBezTo>
                    <a:pt x="698145" y="1979498"/>
                    <a:pt x="583780" y="2016836"/>
                    <a:pt x="457457" y="2016836"/>
                  </a:cubicBezTo>
                  <a:cubicBezTo>
                    <a:pt x="204810" y="2016836"/>
                    <a:pt x="0" y="1867483"/>
                    <a:pt x="0" y="1683247"/>
                  </a:cubicBezTo>
                  <a:cubicBezTo>
                    <a:pt x="0" y="1614159"/>
                    <a:pt x="28801" y="1549976"/>
                    <a:pt x="78126" y="1496734"/>
                  </a:cubicBezTo>
                  <a:lnTo>
                    <a:pt x="94811" y="1481988"/>
                  </a:lnTo>
                  <a:lnTo>
                    <a:pt x="51108" y="1446915"/>
                  </a:lnTo>
                  <a:cubicBezTo>
                    <a:pt x="35754" y="1424087"/>
                    <a:pt x="237963" y="1407892"/>
                    <a:pt x="224942" y="1376807"/>
                  </a:cubicBezTo>
                  <a:cubicBezTo>
                    <a:pt x="211921" y="1345722"/>
                    <a:pt x="225334" y="1345168"/>
                    <a:pt x="209128" y="1308083"/>
                  </a:cubicBezTo>
                  <a:cubicBezTo>
                    <a:pt x="192922" y="1270998"/>
                    <a:pt x="105374" y="1193610"/>
                    <a:pt x="127705" y="1154296"/>
                  </a:cubicBezTo>
                  <a:cubicBezTo>
                    <a:pt x="150036" y="1114982"/>
                    <a:pt x="85555" y="1042021"/>
                    <a:pt x="106968" y="1024519"/>
                  </a:cubicBezTo>
                  <a:lnTo>
                    <a:pt x="200620" y="1017497"/>
                  </a:lnTo>
                  <a:cubicBezTo>
                    <a:pt x="197502" y="1014741"/>
                    <a:pt x="319403" y="980198"/>
                    <a:pt x="316285" y="977442"/>
                  </a:cubicBezTo>
                  <a:cubicBezTo>
                    <a:pt x="335320" y="898876"/>
                    <a:pt x="261572" y="607593"/>
                    <a:pt x="259264" y="530206"/>
                  </a:cubicBezTo>
                  <a:lnTo>
                    <a:pt x="302436" y="513118"/>
                  </a:lnTo>
                  <a:cubicBezTo>
                    <a:pt x="302695" y="511248"/>
                    <a:pt x="233499" y="398122"/>
                    <a:pt x="233758" y="396252"/>
                  </a:cubicBezTo>
                  <a:cubicBezTo>
                    <a:pt x="276414" y="244241"/>
                    <a:pt x="530309" y="241148"/>
                    <a:pt x="751375" y="241148"/>
                  </a:cubicBezTo>
                  <a:lnTo>
                    <a:pt x="775275" y="242905"/>
                  </a:lnTo>
                  <a:lnTo>
                    <a:pt x="737968" y="19057"/>
                  </a:lnTo>
                  <a:cubicBezTo>
                    <a:pt x="820751" y="-51320"/>
                    <a:pt x="1004571" y="95875"/>
                    <a:pt x="1130894" y="95875"/>
                  </a:cubicBezTo>
                  <a:close/>
                </a:path>
              </a:pathLst>
            </a:custGeom>
            <a:solidFill>
              <a:srgbClr val="008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5" name="Group 34"/>
          <p:cNvGrpSpPr/>
          <p:nvPr>
            <p:custDataLst>
              <p:tags r:id="rId6"/>
            </p:custDataLst>
          </p:nvPr>
        </p:nvGrpSpPr>
        <p:grpSpPr>
          <a:xfrm>
            <a:off x="9449519" y="3399088"/>
            <a:ext cx="1745500" cy="2514797"/>
            <a:chOff x="807948" y="1682320"/>
            <a:chExt cx="2121310" cy="3496875"/>
          </a:xfrm>
        </p:grpSpPr>
        <p:sp>
          <p:nvSpPr>
            <p:cNvPr id="36" name="Freeform 35"/>
            <p:cNvSpPr/>
            <p:nvPr/>
          </p:nvSpPr>
          <p:spPr>
            <a:xfrm>
              <a:off x="1707758" y="3282489"/>
              <a:ext cx="188676" cy="1896706"/>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26" h="1896706">
                  <a:moveTo>
                    <a:pt x="0" y="0"/>
                  </a:moveTo>
                  <a:lnTo>
                    <a:pt x="224926" y="0"/>
                  </a:lnTo>
                  <a:lnTo>
                    <a:pt x="145476" y="931205"/>
                  </a:lnTo>
                  <a:cubicBezTo>
                    <a:pt x="148282" y="1253039"/>
                    <a:pt x="151087" y="1574872"/>
                    <a:pt x="153893" y="1896706"/>
                  </a:cubicBezTo>
                  <a:lnTo>
                    <a:pt x="2903" y="1877656"/>
                  </a:lnTo>
                  <a:lnTo>
                    <a:pt x="56741" y="921680"/>
                  </a:lnTo>
                  <a:lnTo>
                    <a:pt x="0" y="0"/>
                  </a:ln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Diagonal Stripe 36"/>
            <p:cNvSpPr/>
            <p:nvPr/>
          </p:nvSpPr>
          <p:spPr>
            <a:xfrm rot="20259837">
              <a:off x="1724701" y="3514725"/>
              <a:ext cx="821022" cy="127313"/>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Freeform 37"/>
            <p:cNvSpPr/>
            <p:nvPr/>
          </p:nvSpPr>
          <p:spPr>
            <a:xfrm flipH="1">
              <a:off x="807948" y="1682320"/>
              <a:ext cx="2121310" cy="1931718"/>
            </a:xfrm>
            <a:custGeom>
              <a:avLst/>
              <a:gdLst>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78126 w 2135923"/>
                <a:gd name="connsiteY21" fmla="*/ 1351040 h 1920961"/>
                <a:gd name="connsiteX22" fmla="*/ 0 w 2135923"/>
                <a:gd name="connsiteY22" fmla="*/ 1164527 h 1920961"/>
                <a:gd name="connsiteX23" fmla="*/ 133986 w 2135923"/>
                <a:gd name="connsiteY23" fmla="*/ 928644 h 1920961"/>
                <a:gd name="connsiteX24" fmla="*/ 172074 w 2135923"/>
                <a:gd name="connsiteY24" fmla="*/ 905728 h 1920961"/>
                <a:gd name="connsiteX25" fmla="*/ 162721 w 2135923"/>
                <a:gd name="connsiteY25" fmla="*/ 897461 h 1920961"/>
                <a:gd name="connsiteX26" fmla="*/ 84594 w 2135923"/>
                <a:gd name="connsiteY26" fmla="*/ 710948 h 1920961"/>
                <a:gd name="connsiteX27" fmla="*/ 286282 w 2135923"/>
                <a:gd name="connsiteY27" fmla="*/ 434331 h 1920961"/>
                <a:gd name="connsiteX28" fmla="*/ 329454 w 2135923"/>
                <a:gd name="connsiteY28" fmla="*/ 417243 h 1920961"/>
                <a:gd name="connsiteX29" fmla="*/ 330230 w 2135923"/>
                <a:gd name="connsiteY29" fmla="*/ 411632 h 1920961"/>
                <a:gd name="connsiteX30" fmla="*/ 778393 w 2135923"/>
                <a:gd name="connsiteY30" fmla="*/ 145273 h 1920961"/>
                <a:gd name="connsiteX31" fmla="*/ 802293 w 2135923"/>
                <a:gd name="connsiteY31" fmla="*/ 147030 h 1920961"/>
                <a:gd name="connsiteX32" fmla="*/ 834441 w 2135923"/>
                <a:gd name="connsiteY32" fmla="*/ 113906 h 1920961"/>
                <a:gd name="connsiteX33" fmla="*/ 1157912 w 2135923"/>
                <a:gd name="connsiteY33" fmla="*/ 0 h 1920961"/>
                <a:gd name="connsiteX0" fmla="*/ 1157912 w 1807351"/>
                <a:gd name="connsiteY0" fmla="*/ 0 h 1920961"/>
                <a:gd name="connsiteX1" fmla="*/ 1615369 w 1807351"/>
                <a:gd name="connsiteY1" fmla="*/ 388899 h 1920961"/>
                <a:gd name="connsiteX2" fmla="*/ 1579420 w 1807351"/>
                <a:gd name="connsiteY2" fmla="*/ 540276 h 1920961"/>
                <a:gd name="connsiteX3" fmla="*/ 1577465 w 1807351"/>
                <a:gd name="connsiteY3" fmla="*/ 543338 h 1920961"/>
                <a:gd name="connsiteX4" fmla="*/ 1609812 w 1807351"/>
                <a:gd name="connsiteY4" fmla="*/ 559785 h 1920961"/>
                <a:gd name="connsiteX5" fmla="*/ 1807351 w 1807351"/>
                <a:gd name="connsiteY5" fmla="*/ 907818 h 1920961"/>
                <a:gd name="connsiteX6" fmla="*/ 1676122 w 1807351"/>
                <a:gd name="connsiteY6" fmla="*/ 1204600 h 1920961"/>
                <a:gd name="connsiteX7" fmla="*/ 1611317 w 1807351"/>
                <a:gd name="connsiteY7" fmla="*/ 1254687 h 1920961"/>
                <a:gd name="connsiteX8" fmla="*/ 1663281 w 1807351"/>
                <a:gd name="connsiteY8" fmla="*/ 1257639 h 1920961"/>
                <a:gd name="connsiteX9" fmla="*/ 1608873 w 1807351"/>
                <a:gd name="connsiteY9" fmla="*/ 1743388 h 1920961"/>
                <a:gd name="connsiteX10" fmla="*/ 1543985 w 1807351"/>
                <a:gd name="connsiteY10" fmla="*/ 1918040 h 1920961"/>
                <a:gd name="connsiteX11" fmla="*/ 1125422 w 1807351"/>
                <a:gd name="connsiteY11" fmla="*/ 1820334 h 1920961"/>
                <a:gd name="connsiteX12" fmla="*/ 1080839 w 1807351"/>
                <a:gd name="connsiteY12" fmla="*/ 1789882 h 1920961"/>
                <a:gd name="connsiteX13" fmla="*/ 1038426 w 1807351"/>
                <a:gd name="connsiteY13" fmla="*/ 1802573 h 1920961"/>
                <a:gd name="connsiteX14" fmla="*/ 904001 w 1807351"/>
                <a:gd name="connsiteY14" fmla="*/ 1815635 h 1920961"/>
                <a:gd name="connsiteX15" fmla="*/ 822196 w 1807351"/>
                <a:gd name="connsiteY15" fmla="*/ 1810661 h 1920961"/>
                <a:gd name="connsiteX16" fmla="*/ 807946 w 1807351"/>
                <a:gd name="connsiteY16" fmla="*/ 1823255 h 1920961"/>
                <a:gd name="connsiteX17" fmla="*/ 484475 w 1807351"/>
                <a:gd name="connsiteY17" fmla="*/ 1920961 h 1920961"/>
                <a:gd name="connsiteX18" fmla="*/ 27018 w 1807351"/>
                <a:gd name="connsiteY18" fmla="*/ 1587372 h 1920961"/>
                <a:gd name="connsiteX19" fmla="*/ 105144 w 1807351"/>
                <a:gd name="connsiteY19" fmla="*/ 1400859 h 1920961"/>
                <a:gd name="connsiteX20" fmla="*/ 121829 w 1807351"/>
                <a:gd name="connsiteY20" fmla="*/ 1386113 h 1920961"/>
                <a:gd name="connsiteX21" fmla="*/ 78126 w 1807351"/>
                <a:gd name="connsiteY21" fmla="*/ 1351040 h 1920961"/>
                <a:gd name="connsiteX22" fmla="*/ 0 w 1807351"/>
                <a:gd name="connsiteY22" fmla="*/ 1164527 h 1920961"/>
                <a:gd name="connsiteX23" fmla="*/ 133986 w 1807351"/>
                <a:gd name="connsiteY23" fmla="*/ 928644 h 1920961"/>
                <a:gd name="connsiteX24" fmla="*/ 172074 w 1807351"/>
                <a:gd name="connsiteY24" fmla="*/ 905728 h 1920961"/>
                <a:gd name="connsiteX25" fmla="*/ 162721 w 1807351"/>
                <a:gd name="connsiteY25" fmla="*/ 897461 h 1920961"/>
                <a:gd name="connsiteX26" fmla="*/ 84594 w 1807351"/>
                <a:gd name="connsiteY26" fmla="*/ 710948 h 1920961"/>
                <a:gd name="connsiteX27" fmla="*/ 286282 w 1807351"/>
                <a:gd name="connsiteY27" fmla="*/ 434331 h 1920961"/>
                <a:gd name="connsiteX28" fmla="*/ 329454 w 1807351"/>
                <a:gd name="connsiteY28" fmla="*/ 417243 h 1920961"/>
                <a:gd name="connsiteX29" fmla="*/ 330230 w 1807351"/>
                <a:gd name="connsiteY29" fmla="*/ 411632 h 1920961"/>
                <a:gd name="connsiteX30" fmla="*/ 778393 w 1807351"/>
                <a:gd name="connsiteY30" fmla="*/ 145273 h 1920961"/>
                <a:gd name="connsiteX31" fmla="*/ 802293 w 1807351"/>
                <a:gd name="connsiteY31" fmla="*/ 147030 h 1920961"/>
                <a:gd name="connsiteX32" fmla="*/ 834441 w 1807351"/>
                <a:gd name="connsiteY32" fmla="*/ 113906 h 1920961"/>
                <a:gd name="connsiteX33" fmla="*/ 1157912 w 1807351"/>
                <a:gd name="connsiteY33" fmla="*/ 0 h 1920961"/>
                <a:gd name="connsiteX0" fmla="*/ 1157912 w 1807351"/>
                <a:gd name="connsiteY0" fmla="*/ 0 h 1920961"/>
                <a:gd name="connsiteX1" fmla="*/ 1615369 w 1807351"/>
                <a:gd name="connsiteY1" fmla="*/ 388899 h 1920961"/>
                <a:gd name="connsiteX2" fmla="*/ 1579420 w 1807351"/>
                <a:gd name="connsiteY2" fmla="*/ 540276 h 1920961"/>
                <a:gd name="connsiteX3" fmla="*/ 1577465 w 1807351"/>
                <a:gd name="connsiteY3" fmla="*/ 543338 h 1920961"/>
                <a:gd name="connsiteX4" fmla="*/ 1609812 w 1807351"/>
                <a:gd name="connsiteY4" fmla="*/ 559785 h 1920961"/>
                <a:gd name="connsiteX5" fmla="*/ 1807351 w 1807351"/>
                <a:gd name="connsiteY5" fmla="*/ 907818 h 1920961"/>
                <a:gd name="connsiteX6" fmla="*/ 1676122 w 1807351"/>
                <a:gd name="connsiteY6" fmla="*/ 1204600 h 1920961"/>
                <a:gd name="connsiteX7" fmla="*/ 1611317 w 1807351"/>
                <a:gd name="connsiteY7" fmla="*/ 1254687 h 1920961"/>
                <a:gd name="connsiteX8" fmla="*/ 1663281 w 1807351"/>
                <a:gd name="connsiteY8" fmla="*/ 1257639 h 1920961"/>
                <a:gd name="connsiteX9" fmla="*/ 1608873 w 1807351"/>
                <a:gd name="connsiteY9" fmla="*/ 1743388 h 1920961"/>
                <a:gd name="connsiteX10" fmla="*/ 1465488 w 1807351"/>
                <a:gd name="connsiteY10" fmla="*/ 1790891 h 1920961"/>
                <a:gd name="connsiteX11" fmla="*/ 1125422 w 1807351"/>
                <a:gd name="connsiteY11" fmla="*/ 1820334 h 1920961"/>
                <a:gd name="connsiteX12" fmla="*/ 1080839 w 1807351"/>
                <a:gd name="connsiteY12" fmla="*/ 1789882 h 1920961"/>
                <a:gd name="connsiteX13" fmla="*/ 1038426 w 1807351"/>
                <a:gd name="connsiteY13" fmla="*/ 1802573 h 1920961"/>
                <a:gd name="connsiteX14" fmla="*/ 904001 w 1807351"/>
                <a:gd name="connsiteY14" fmla="*/ 1815635 h 1920961"/>
                <a:gd name="connsiteX15" fmla="*/ 822196 w 1807351"/>
                <a:gd name="connsiteY15" fmla="*/ 1810661 h 1920961"/>
                <a:gd name="connsiteX16" fmla="*/ 807946 w 1807351"/>
                <a:gd name="connsiteY16" fmla="*/ 1823255 h 1920961"/>
                <a:gd name="connsiteX17" fmla="*/ 484475 w 1807351"/>
                <a:gd name="connsiteY17" fmla="*/ 1920961 h 1920961"/>
                <a:gd name="connsiteX18" fmla="*/ 27018 w 1807351"/>
                <a:gd name="connsiteY18" fmla="*/ 1587372 h 1920961"/>
                <a:gd name="connsiteX19" fmla="*/ 105144 w 1807351"/>
                <a:gd name="connsiteY19" fmla="*/ 1400859 h 1920961"/>
                <a:gd name="connsiteX20" fmla="*/ 121829 w 1807351"/>
                <a:gd name="connsiteY20" fmla="*/ 1386113 h 1920961"/>
                <a:gd name="connsiteX21" fmla="*/ 78126 w 1807351"/>
                <a:gd name="connsiteY21" fmla="*/ 1351040 h 1920961"/>
                <a:gd name="connsiteX22" fmla="*/ 0 w 1807351"/>
                <a:gd name="connsiteY22" fmla="*/ 1164527 h 1920961"/>
                <a:gd name="connsiteX23" fmla="*/ 133986 w 1807351"/>
                <a:gd name="connsiteY23" fmla="*/ 928644 h 1920961"/>
                <a:gd name="connsiteX24" fmla="*/ 172074 w 1807351"/>
                <a:gd name="connsiteY24" fmla="*/ 905728 h 1920961"/>
                <a:gd name="connsiteX25" fmla="*/ 162721 w 1807351"/>
                <a:gd name="connsiteY25" fmla="*/ 897461 h 1920961"/>
                <a:gd name="connsiteX26" fmla="*/ 84594 w 1807351"/>
                <a:gd name="connsiteY26" fmla="*/ 710948 h 1920961"/>
                <a:gd name="connsiteX27" fmla="*/ 286282 w 1807351"/>
                <a:gd name="connsiteY27" fmla="*/ 434331 h 1920961"/>
                <a:gd name="connsiteX28" fmla="*/ 329454 w 1807351"/>
                <a:gd name="connsiteY28" fmla="*/ 417243 h 1920961"/>
                <a:gd name="connsiteX29" fmla="*/ 330230 w 1807351"/>
                <a:gd name="connsiteY29" fmla="*/ 411632 h 1920961"/>
                <a:gd name="connsiteX30" fmla="*/ 778393 w 1807351"/>
                <a:gd name="connsiteY30" fmla="*/ 145273 h 1920961"/>
                <a:gd name="connsiteX31" fmla="*/ 802293 w 1807351"/>
                <a:gd name="connsiteY31" fmla="*/ 147030 h 1920961"/>
                <a:gd name="connsiteX32" fmla="*/ 834441 w 1807351"/>
                <a:gd name="connsiteY32" fmla="*/ 113906 h 1920961"/>
                <a:gd name="connsiteX33" fmla="*/ 1157912 w 1807351"/>
                <a:gd name="connsiteY33" fmla="*/ 0 h 1920961"/>
                <a:gd name="connsiteX0" fmla="*/ 1157912 w 1776827"/>
                <a:gd name="connsiteY0" fmla="*/ 0 h 1920961"/>
                <a:gd name="connsiteX1" fmla="*/ 1615369 w 1776827"/>
                <a:gd name="connsiteY1" fmla="*/ 388899 h 1920961"/>
                <a:gd name="connsiteX2" fmla="*/ 1579420 w 1776827"/>
                <a:gd name="connsiteY2" fmla="*/ 540276 h 1920961"/>
                <a:gd name="connsiteX3" fmla="*/ 1577465 w 1776827"/>
                <a:gd name="connsiteY3" fmla="*/ 543338 h 1920961"/>
                <a:gd name="connsiteX4" fmla="*/ 1609812 w 1776827"/>
                <a:gd name="connsiteY4" fmla="*/ 559785 h 1920961"/>
                <a:gd name="connsiteX5" fmla="*/ 1639143 w 1776827"/>
                <a:gd name="connsiteY5" fmla="*/ 939605 h 1920961"/>
                <a:gd name="connsiteX6" fmla="*/ 1676122 w 1776827"/>
                <a:gd name="connsiteY6" fmla="*/ 1204600 h 1920961"/>
                <a:gd name="connsiteX7" fmla="*/ 1611317 w 1776827"/>
                <a:gd name="connsiteY7" fmla="*/ 1254687 h 1920961"/>
                <a:gd name="connsiteX8" fmla="*/ 1663281 w 1776827"/>
                <a:gd name="connsiteY8" fmla="*/ 1257639 h 1920961"/>
                <a:gd name="connsiteX9" fmla="*/ 1608873 w 1776827"/>
                <a:gd name="connsiteY9" fmla="*/ 1743388 h 1920961"/>
                <a:gd name="connsiteX10" fmla="*/ 1465488 w 1776827"/>
                <a:gd name="connsiteY10" fmla="*/ 1790891 h 1920961"/>
                <a:gd name="connsiteX11" fmla="*/ 1125422 w 1776827"/>
                <a:gd name="connsiteY11" fmla="*/ 1820334 h 1920961"/>
                <a:gd name="connsiteX12" fmla="*/ 1080839 w 1776827"/>
                <a:gd name="connsiteY12" fmla="*/ 1789882 h 1920961"/>
                <a:gd name="connsiteX13" fmla="*/ 1038426 w 1776827"/>
                <a:gd name="connsiteY13" fmla="*/ 1802573 h 1920961"/>
                <a:gd name="connsiteX14" fmla="*/ 904001 w 1776827"/>
                <a:gd name="connsiteY14" fmla="*/ 1815635 h 1920961"/>
                <a:gd name="connsiteX15" fmla="*/ 822196 w 1776827"/>
                <a:gd name="connsiteY15" fmla="*/ 1810661 h 1920961"/>
                <a:gd name="connsiteX16" fmla="*/ 807946 w 1776827"/>
                <a:gd name="connsiteY16" fmla="*/ 1823255 h 1920961"/>
                <a:gd name="connsiteX17" fmla="*/ 484475 w 1776827"/>
                <a:gd name="connsiteY17" fmla="*/ 1920961 h 1920961"/>
                <a:gd name="connsiteX18" fmla="*/ 27018 w 1776827"/>
                <a:gd name="connsiteY18" fmla="*/ 1587372 h 1920961"/>
                <a:gd name="connsiteX19" fmla="*/ 105144 w 1776827"/>
                <a:gd name="connsiteY19" fmla="*/ 1400859 h 1920961"/>
                <a:gd name="connsiteX20" fmla="*/ 121829 w 1776827"/>
                <a:gd name="connsiteY20" fmla="*/ 1386113 h 1920961"/>
                <a:gd name="connsiteX21" fmla="*/ 78126 w 1776827"/>
                <a:gd name="connsiteY21" fmla="*/ 1351040 h 1920961"/>
                <a:gd name="connsiteX22" fmla="*/ 0 w 1776827"/>
                <a:gd name="connsiteY22" fmla="*/ 1164527 h 1920961"/>
                <a:gd name="connsiteX23" fmla="*/ 133986 w 1776827"/>
                <a:gd name="connsiteY23" fmla="*/ 928644 h 1920961"/>
                <a:gd name="connsiteX24" fmla="*/ 172074 w 1776827"/>
                <a:gd name="connsiteY24" fmla="*/ 905728 h 1920961"/>
                <a:gd name="connsiteX25" fmla="*/ 162721 w 1776827"/>
                <a:gd name="connsiteY25" fmla="*/ 897461 h 1920961"/>
                <a:gd name="connsiteX26" fmla="*/ 84594 w 1776827"/>
                <a:gd name="connsiteY26" fmla="*/ 710948 h 1920961"/>
                <a:gd name="connsiteX27" fmla="*/ 286282 w 1776827"/>
                <a:gd name="connsiteY27" fmla="*/ 434331 h 1920961"/>
                <a:gd name="connsiteX28" fmla="*/ 329454 w 1776827"/>
                <a:gd name="connsiteY28" fmla="*/ 417243 h 1920961"/>
                <a:gd name="connsiteX29" fmla="*/ 330230 w 1776827"/>
                <a:gd name="connsiteY29" fmla="*/ 411632 h 1920961"/>
                <a:gd name="connsiteX30" fmla="*/ 778393 w 1776827"/>
                <a:gd name="connsiteY30" fmla="*/ 145273 h 1920961"/>
                <a:gd name="connsiteX31" fmla="*/ 802293 w 1776827"/>
                <a:gd name="connsiteY31" fmla="*/ 147030 h 1920961"/>
                <a:gd name="connsiteX32" fmla="*/ 834441 w 1776827"/>
                <a:gd name="connsiteY32" fmla="*/ 113906 h 1920961"/>
                <a:gd name="connsiteX33" fmla="*/ 1157912 w 1776827"/>
                <a:gd name="connsiteY33" fmla="*/ 0 h 1920961"/>
                <a:gd name="connsiteX0" fmla="*/ 1157912 w 1776827"/>
                <a:gd name="connsiteY0" fmla="*/ 0 h 1920961"/>
                <a:gd name="connsiteX1" fmla="*/ 1615369 w 1776827"/>
                <a:gd name="connsiteY1" fmla="*/ 388899 h 1920961"/>
                <a:gd name="connsiteX2" fmla="*/ 1579420 w 1776827"/>
                <a:gd name="connsiteY2" fmla="*/ 540276 h 1920961"/>
                <a:gd name="connsiteX3" fmla="*/ 1577465 w 1776827"/>
                <a:gd name="connsiteY3" fmla="*/ 543338 h 1920961"/>
                <a:gd name="connsiteX4" fmla="*/ 1609812 w 1776827"/>
                <a:gd name="connsiteY4" fmla="*/ 559785 h 1920961"/>
                <a:gd name="connsiteX5" fmla="*/ 1639143 w 1776827"/>
                <a:gd name="connsiteY5" fmla="*/ 939605 h 1920961"/>
                <a:gd name="connsiteX6" fmla="*/ 1676122 w 1776827"/>
                <a:gd name="connsiteY6" fmla="*/ 1204600 h 1920961"/>
                <a:gd name="connsiteX7" fmla="*/ 1611317 w 1776827"/>
                <a:gd name="connsiteY7" fmla="*/ 1254687 h 1920961"/>
                <a:gd name="connsiteX8" fmla="*/ 1663281 w 1776827"/>
                <a:gd name="connsiteY8" fmla="*/ 1257639 h 1920961"/>
                <a:gd name="connsiteX9" fmla="*/ 1608873 w 1776827"/>
                <a:gd name="connsiteY9" fmla="*/ 1743388 h 1920961"/>
                <a:gd name="connsiteX10" fmla="*/ 1465488 w 1776827"/>
                <a:gd name="connsiteY10" fmla="*/ 1790891 h 1920961"/>
                <a:gd name="connsiteX11" fmla="*/ 1125422 w 1776827"/>
                <a:gd name="connsiteY11" fmla="*/ 1820334 h 1920961"/>
                <a:gd name="connsiteX12" fmla="*/ 1080839 w 1776827"/>
                <a:gd name="connsiteY12" fmla="*/ 1789882 h 1920961"/>
                <a:gd name="connsiteX13" fmla="*/ 1038426 w 1776827"/>
                <a:gd name="connsiteY13" fmla="*/ 1802573 h 1920961"/>
                <a:gd name="connsiteX14" fmla="*/ 904001 w 1776827"/>
                <a:gd name="connsiteY14" fmla="*/ 1815635 h 1920961"/>
                <a:gd name="connsiteX15" fmla="*/ 822196 w 1776827"/>
                <a:gd name="connsiteY15" fmla="*/ 1810661 h 1920961"/>
                <a:gd name="connsiteX16" fmla="*/ 807946 w 1776827"/>
                <a:gd name="connsiteY16" fmla="*/ 1823255 h 1920961"/>
                <a:gd name="connsiteX17" fmla="*/ 484475 w 1776827"/>
                <a:gd name="connsiteY17" fmla="*/ 1920961 h 1920961"/>
                <a:gd name="connsiteX18" fmla="*/ 27018 w 1776827"/>
                <a:gd name="connsiteY18" fmla="*/ 1587372 h 1920961"/>
                <a:gd name="connsiteX19" fmla="*/ 105144 w 1776827"/>
                <a:gd name="connsiteY19" fmla="*/ 1400859 h 1920961"/>
                <a:gd name="connsiteX20" fmla="*/ 121829 w 1776827"/>
                <a:gd name="connsiteY20" fmla="*/ 1386113 h 1920961"/>
                <a:gd name="connsiteX21" fmla="*/ 78126 w 1776827"/>
                <a:gd name="connsiteY21" fmla="*/ 1351040 h 1920961"/>
                <a:gd name="connsiteX22" fmla="*/ 0 w 1776827"/>
                <a:gd name="connsiteY22" fmla="*/ 1164527 h 1920961"/>
                <a:gd name="connsiteX23" fmla="*/ 133986 w 1776827"/>
                <a:gd name="connsiteY23" fmla="*/ 928644 h 1920961"/>
                <a:gd name="connsiteX24" fmla="*/ 172074 w 1776827"/>
                <a:gd name="connsiteY24" fmla="*/ 905728 h 1920961"/>
                <a:gd name="connsiteX25" fmla="*/ 162721 w 1776827"/>
                <a:gd name="connsiteY25" fmla="*/ 897461 h 1920961"/>
                <a:gd name="connsiteX26" fmla="*/ 84594 w 1776827"/>
                <a:gd name="connsiteY26" fmla="*/ 710948 h 1920961"/>
                <a:gd name="connsiteX27" fmla="*/ 286282 w 1776827"/>
                <a:gd name="connsiteY27" fmla="*/ 434331 h 1920961"/>
                <a:gd name="connsiteX28" fmla="*/ 329454 w 1776827"/>
                <a:gd name="connsiteY28" fmla="*/ 417243 h 1920961"/>
                <a:gd name="connsiteX29" fmla="*/ 621790 w 1776827"/>
                <a:gd name="connsiteY29" fmla="*/ 332164 h 1920961"/>
                <a:gd name="connsiteX30" fmla="*/ 778393 w 1776827"/>
                <a:gd name="connsiteY30" fmla="*/ 145273 h 1920961"/>
                <a:gd name="connsiteX31" fmla="*/ 802293 w 1776827"/>
                <a:gd name="connsiteY31" fmla="*/ 147030 h 1920961"/>
                <a:gd name="connsiteX32" fmla="*/ 834441 w 1776827"/>
                <a:gd name="connsiteY32" fmla="*/ 113906 h 1920961"/>
                <a:gd name="connsiteX33" fmla="*/ 1157912 w 1776827"/>
                <a:gd name="connsiteY33" fmla="*/ 0 h 1920961"/>
                <a:gd name="connsiteX0" fmla="*/ 1157912 w 1776827"/>
                <a:gd name="connsiteY0" fmla="*/ 0 h 1920961"/>
                <a:gd name="connsiteX1" fmla="*/ 1615369 w 1776827"/>
                <a:gd name="connsiteY1" fmla="*/ 388899 h 1920961"/>
                <a:gd name="connsiteX2" fmla="*/ 1579420 w 1776827"/>
                <a:gd name="connsiteY2" fmla="*/ 540276 h 1920961"/>
                <a:gd name="connsiteX3" fmla="*/ 1577465 w 1776827"/>
                <a:gd name="connsiteY3" fmla="*/ 543338 h 1920961"/>
                <a:gd name="connsiteX4" fmla="*/ 1609812 w 1776827"/>
                <a:gd name="connsiteY4" fmla="*/ 559785 h 1920961"/>
                <a:gd name="connsiteX5" fmla="*/ 1639143 w 1776827"/>
                <a:gd name="connsiteY5" fmla="*/ 939605 h 1920961"/>
                <a:gd name="connsiteX6" fmla="*/ 1676122 w 1776827"/>
                <a:gd name="connsiteY6" fmla="*/ 1204600 h 1920961"/>
                <a:gd name="connsiteX7" fmla="*/ 1611317 w 1776827"/>
                <a:gd name="connsiteY7" fmla="*/ 1254687 h 1920961"/>
                <a:gd name="connsiteX8" fmla="*/ 1663281 w 1776827"/>
                <a:gd name="connsiteY8" fmla="*/ 1257639 h 1920961"/>
                <a:gd name="connsiteX9" fmla="*/ 1608873 w 1776827"/>
                <a:gd name="connsiteY9" fmla="*/ 1743388 h 1920961"/>
                <a:gd name="connsiteX10" fmla="*/ 1465488 w 1776827"/>
                <a:gd name="connsiteY10" fmla="*/ 1790891 h 1920961"/>
                <a:gd name="connsiteX11" fmla="*/ 1125422 w 1776827"/>
                <a:gd name="connsiteY11" fmla="*/ 1820334 h 1920961"/>
                <a:gd name="connsiteX12" fmla="*/ 1080839 w 1776827"/>
                <a:gd name="connsiteY12" fmla="*/ 1789882 h 1920961"/>
                <a:gd name="connsiteX13" fmla="*/ 1038426 w 1776827"/>
                <a:gd name="connsiteY13" fmla="*/ 1802573 h 1920961"/>
                <a:gd name="connsiteX14" fmla="*/ 904001 w 1776827"/>
                <a:gd name="connsiteY14" fmla="*/ 1815635 h 1920961"/>
                <a:gd name="connsiteX15" fmla="*/ 822196 w 1776827"/>
                <a:gd name="connsiteY15" fmla="*/ 1810661 h 1920961"/>
                <a:gd name="connsiteX16" fmla="*/ 807946 w 1776827"/>
                <a:gd name="connsiteY16" fmla="*/ 1823255 h 1920961"/>
                <a:gd name="connsiteX17" fmla="*/ 484475 w 1776827"/>
                <a:gd name="connsiteY17" fmla="*/ 1920961 h 1920961"/>
                <a:gd name="connsiteX18" fmla="*/ 27018 w 1776827"/>
                <a:gd name="connsiteY18" fmla="*/ 1587372 h 1920961"/>
                <a:gd name="connsiteX19" fmla="*/ 105144 w 1776827"/>
                <a:gd name="connsiteY19" fmla="*/ 1400859 h 1920961"/>
                <a:gd name="connsiteX20" fmla="*/ 121829 w 1776827"/>
                <a:gd name="connsiteY20" fmla="*/ 1386113 h 1920961"/>
                <a:gd name="connsiteX21" fmla="*/ 78126 w 1776827"/>
                <a:gd name="connsiteY21" fmla="*/ 1351040 h 1920961"/>
                <a:gd name="connsiteX22" fmla="*/ 0 w 1776827"/>
                <a:gd name="connsiteY22" fmla="*/ 1164527 h 1920961"/>
                <a:gd name="connsiteX23" fmla="*/ 133986 w 1776827"/>
                <a:gd name="connsiteY23" fmla="*/ 928644 h 1920961"/>
                <a:gd name="connsiteX24" fmla="*/ 172074 w 1776827"/>
                <a:gd name="connsiteY24" fmla="*/ 905728 h 1920961"/>
                <a:gd name="connsiteX25" fmla="*/ 162721 w 1776827"/>
                <a:gd name="connsiteY25" fmla="*/ 897461 h 1920961"/>
                <a:gd name="connsiteX26" fmla="*/ 387368 w 1776827"/>
                <a:gd name="connsiteY26" fmla="*/ 790417 h 1920961"/>
                <a:gd name="connsiteX27" fmla="*/ 286282 w 1776827"/>
                <a:gd name="connsiteY27" fmla="*/ 434331 h 1920961"/>
                <a:gd name="connsiteX28" fmla="*/ 329454 w 1776827"/>
                <a:gd name="connsiteY28" fmla="*/ 417243 h 1920961"/>
                <a:gd name="connsiteX29" fmla="*/ 621790 w 1776827"/>
                <a:gd name="connsiteY29" fmla="*/ 332164 h 1920961"/>
                <a:gd name="connsiteX30" fmla="*/ 778393 w 1776827"/>
                <a:gd name="connsiteY30" fmla="*/ 145273 h 1920961"/>
                <a:gd name="connsiteX31" fmla="*/ 802293 w 1776827"/>
                <a:gd name="connsiteY31" fmla="*/ 147030 h 1920961"/>
                <a:gd name="connsiteX32" fmla="*/ 834441 w 1776827"/>
                <a:gd name="connsiteY32" fmla="*/ 113906 h 1920961"/>
                <a:gd name="connsiteX33" fmla="*/ 1157912 w 1776827"/>
                <a:gd name="connsiteY33" fmla="*/ 0 h 1920961"/>
                <a:gd name="connsiteX0" fmla="*/ 1130894 w 1749809"/>
                <a:gd name="connsiteY0" fmla="*/ 0 h 1920961"/>
                <a:gd name="connsiteX1" fmla="*/ 1588351 w 1749809"/>
                <a:gd name="connsiteY1" fmla="*/ 388899 h 1920961"/>
                <a:gd name="connsiteX2" fmla="*/ 1552402 w 1749809"/>
                <a:gd name="connsiteY2" fmla="*/ 540276 h 1920961"/>
                <a:gd name="connsiteX3" fmla="*/ 1550447 w 1749809"/>
                <a:gd name="connsiteY3" fmla="*/ 543338 h 1920961"/>
                <a:gd name="connsiteX4" fmla="*/ 1582794 w 1749809"/>
                <a:gd name="connsiteY4" fmla="*/ 559785 h 1920961"/>
                <a:gd name="connsiteX5" fmla="*/ 1612125 w 1749809"/>
                <a:gd name="connsiteY5" fmla="*/ 939605 h 1920961"/>
                <a:gd name="connsiteX6" fmla="*/ 1649104 w 1749809"/>
                <a:gd name="connsiteY6" fmla="*/ 1204600 h 1920961"/>
                <a:gd name="connsiteX7" fmla="*/ 1584299 w 1749809"/>
                <a:gd name="connsiteY7" fmla="*/ 1254687 h 1920961"/>
                <a:gd name="connsiteX8" fmla="*/ 1636263 w 1749809"/>
                <a:gd name="connsiteY8" fmla="*/ 1257639 h 1920961"/>
                <a:gd name="connsiteX9" fmla="*/ 1581855 w 1749809"/>
                <a:gd name="connsiteY9" fmla="*/ 1743388 h 1920961"/>
                <a:gd name="connsiteX10" fmla="*/ 1438470 w 1749809"/>
                <a:gd name="connsiteY10" fmla="*/ 1790891 h 1920961"/>
                <a:gd name="connsiteX11" fmla="*/ 1098404 w 1749809"/>
                <a:gd name="connsiteY11" fmla="*/ 1820334 h 1920961"/>
                <a:gd name="connsiteX12" fmla="*/ 1053821 w 1749809"/>
                <a:gd name="connsiteY12" fmla="*/ 1789882 h 1920961"/>
                <a:gd name="connsiteX13" fmla="*/ 1011408 w 1749809"/>
                <a:gd name="connsiteY13" fmla="*/ 1802573 h 1920961"/>
                <a:gd name="connsiteX14" fmla="*/ 876983 w 1749809"/>
                <a:gd name="connsiteY14" fmla="*/ 1815635 h 1920961"/>
                <a:gd name="connsiteX15" fmla="*/ 795178 w 1749809"/>
                <a:gd name="connsiteY15" fmla="*/ 1810661 h 1920961"/>
                <a:gd name="connsiteX16" fmla="*/ 780928 w 1749809"/>
                <a:gd name="connsiteY16" fmla="*/ 1823255 h 1920961"/>
                <a:gd name="connsiteX17" fmla="*/ 457457 w 1749809"/>
                <a:gd name="connsiteY17" fmla="*/ 1920961 h 1920961"/>
                <a:gd name="connsiteX18" fmla="*/ 0 w 1749809"/>
                <a:gd name="connsiteY18" fmla="*/ 1587372 h 1920961"/>
                <a:gd name="connsiteX19" fmla="*/ 78126 w 1749809"/>
                <a:gd name="connsiteY19" fmla="*/ 1400859 h 1920961"/>
                <a:gd name="connsiteX20" fmla="*/ 94811 w 1749809"/>
                <a:gd name="connsiteY20" fmla="*/ 1386113 h 1920961"/>
                <a:gd name="connsiteX21" fmla="*/ 51108 w 1749809"/>
                <a:gd name="connsiteY21" fmla="*/ 1351040 h 1920961"/>
                <a:gd name="connsiteX22" fmla="*/ 129976 w 1749809"/>
                <a:gd name="connsiteY22" fmla="*/ 1228102 h 1920961"/>
                <a:gd name="connsiteX23" fmla="*/ 106968 w 1749809"/>
                <a:gd name="connsiteY23" fmla="*/ 928644 h 1920961"/>
                <a:gd name="connsiteX24" fmla="*/ 145056 w 1749809"/>
                <a:gd name="connsiteY24" fmla="*/ 905728 h 1920961"/>
                <a:gd name="connsiteX25" fmla="*/ 135703 w 1749809"/>
                <a:gd name="connsiteY25" fmla="*/ 897461 h 1920961"/>
                <a:gd name="connsiteX26" fmla="*/ 360350 w 1749809"/>
                <a:gd name="connsiteY26" fmla="*/ 790417 h 1920961"/>
                <a:gd name="connsiteX27" fmla="*/ 259264 w 1749809"/>
                <a:gd name="connsiteY27" fmla="*/ 434331 h 1920961"/>
                <a:gd name="connsiteX28" fmla="*/ 302436 w 1749809"/>
                <a:gd name="connsiteY28" fmla="*/ 417243 h 1920961"/>
                <a:gd name="connsiteX29" fmla="*/ 594772 w 1749809"/>
                <a:gd name="connsiteY29" fmla="*/ 332164 h 1920961"/>
                <a:gd name="connsiteX30" fmla="*/ 751375 w 1749809"/>
                <a:gd name="connsiteY30" fmla="*/ 145273 h 1920961"/>
                <a:gd name="connsiteX31" fmla="*/ 775275 w 1749809"/>
                <a:gd name="connsiteY31" fmla="*/ 147030 h 1920961"/>
                <a:gd name="connsiteX32" fmla="*/ 807423 w 1749809"/>
                <a:gd name="connsiteY32" fmla="*/ 113906 h 1920961"/>
                <a:gd name="connsiteX33" fmla="*/ 1130894 w 1749809"/>
                <a:gd name="connsiteY33" fmla="*/ 0 h 1920961"/>
                <a:gd name="connsiteX0" fmla="*/ 1130894 w 1749809"/>
                <a:gd name="connsiteY0" fmla="*/ 0 h 1920961"/>
                <a:gd name="connsiteX1" fmla="*/ 1588351 w 1749809"/>
                <a:gd name="connsiteY1" fmla="*/ 388899 h 1920961"/>
                <a:gd name="connsiteX2" fmla="*/ 1552402 w 1749809"/>
                <a:gd name="connsiteY2" fmla="*/ 540276 h 1920961"/>
                <a:gd name="connsiteX3" fmla="*/ 1550447 w 1749809"/>
                <a:gd name="connsiteY3" fmla="*/ 543338 h 1920961"/>
                <a:gd name="connsiteX4" fmla="*/ 1582794 w 1749809"/>
                <a:gd name="connsiteY4" fmla="*/ 559785 h 1920961"/>
                <a:gd name="connsiteX5" fmla="*/ 1612125 w 1749809"/>
                <a:gd name="connsiteY5" fmla="*/ 939605 h 1920961"/>
                <a:gd name="connsiteX6" fmla="*/ 1649104 w 1749809"/>
                <a:gd name="connsiteY6" fmla="*/ 1204600 h 1920961"/>
                <a:gd name="connsiteX7" fmla="*/ 1584299 w 1749809"/>
                <a:gd name="connsiteY7" fmla="*/ 1254687 h 1920961"/>
                <a:gd name="connsiteX8" fmla="*/ 1636263 w 1749809"/>
                <a:gd name="connsiteY8" fmla="*/ 1257639 h 1920961"/>
                <a:gd name="connsiteX9" fmla="*/ 1581855 w 1749809"/>
                <a:gd name="connsiteY9" fmla="*/ 1743388 h 1920961"/>
                <a:gd name="connsiteX10" fmla="*/ 1438470 w 1749809"/>
                <a:gd name="connsiteY10" fmla="*/ 1790891 h 1920961"/>
                <a:gd name="connsiteX11" fmla="*/ 1098404 w 1749809"/>
                <a:gd name="connsiteY11" fmla="*/ 1820334 h 1920961"/>
                <a:gd name="connsiteX12" fmla="*/ 1053821 w 1749809"/>
                <a:gd name="connsiteY12" fmla="*/ 1789882 h 1920961"/>
                <a:gd name="connsiteX13" fmla="*/ 1011408 w 1749809"/>
                <a:gd name="connsiteY13" fmla="*/ 1802573 h 1920961"/>
                <a:gd name="connsiteX14" fmla="*/ 876983 w 1749809"/>
                <a:gd name="connsiteY14" fmla="*/ 1815635 h 1920961"/>
                <a:gd name="connsiteX15" fmla="*/ 795178 w 1749809"/>
                <a:gd name="connsiteY15" fmla="*/ 1810661 h 1920961"/>
                <a:gd name="connsiteX16" fmla="*/ 780928 w 1749809"/>
                <a:gd name="connsiteY16" fmla="*/ 1823255 h 1920961"/>
                <a:gd name="connsiteX17" fmla="*/ 457457 w 1749809"/>
                <a:gd name="connsiteY17" fmla="*/ 1920961 h 1920961"/>
                <a:gd name="connsiteX18" fmla="*/ 0 w 1749809"/>
                <a:gd name="connsiteY18" fmla="*/ 1587372 h 1920961"/>
                <a:gd name="connsiteX19" fmla="*/ 78126 w 1749809"/>
                <a:gd name="connsiteY19" fmla="*/ 1400859 h 1920961"/>
                <a:gd name="connsiteX20" fmla="*/ 94811 w 1749809"/>
                <a:gd name="connsiteY20" fmla="*/ 1386113 h 1920961"/>
                <a:gd name="connsiteX21" fmla="*/ 51108 w 1749809"/>
                <a:gd name="connsiteY21" fmla="*/ 1351040 h 1920961"/>
                <a:gd name="connsiteX22" fmla="*/ 129976 w 1749809"/>
                <a:gd name="connsiteY22" fmla="*/ 1228102 h 1920961"/>
                <a:gd name="connsiteX23" fmla="*/ 106968 w 1749809"/>
                <a:gd name="connsiteY23" fmla="*/ 928644 h 1920961"/>
                <a:gd name="connsiteX24" fmla="*/ 145056 w 1749809"/>
                <a:gd name="connsiteY24" fmla="*/ 905728 h 1920961"/>
                <a:gd name="connsiteX25" fmla="*/ 247842 w 1749809"/>
                <a:gd name="connsiteY25" fmla="*/ 897462 h 1920961"/>
                <a:gd name="connsiteX26" fmla="*/ 360350 w 1749809"/>
                <a:gd name="connsiteY26" fmla="*/ 790417 h 1920961"/>
                <a:gd name="connsiteX27" fmla="*/ 259264 w 1749809"/>
                <a:gd name="connsiteY27" fmla="*/ 434331 h 1920961"/>
                <a:gd name="connsiteX28" fmla="*/ 302436 w 1749809"/>
                <a:gd name="connsiteY28" fmla="*/ 417243 h 1920961"/>
                <a:gd name="connsiteX29" fmla="*/ 594772 w 1749809"/>
                <a:gd name="connsiteY29" fmla="*/ 332164 h 1920961"/>
                <a:gd name="connsiteX30" fmla="*/ 751375 w 1749809"/>
                <a:gd name="connsiteY30" fmla="*/ 145273 h 1920961"/>
                <a:gd name="connsiteX31" fmla="*/ 775275 w 1749809"/>
                <a:gd name="connsiteY31" fmla="*/ 147030 h 1920961"/>
                <a:gd name="connsiteX32" fmla="*/ 807423 w 1749809"/>
                <a:gd name="connsiteY32" fmla="*/ 113906 h 1920961"/>
                <a:gd name="connsiteX33" fmla="*/ 1130894 w 1749809"/>
                <a:gd name="connsiteY33" fmla="*/ 0 h 1920961"/>
                <a:gd name="connsiteX0" fmla="*/ 1130894 w 1749809"/>
                <a:gd name="connsiteY0" fmla="*/ 0 h 1920961"/>
                <a:gd name="connsiteX1" fmla="*/ 1588351 w 1749809"/>
                <a:gd name="connsiteY1" fmla="*/ 388899 h 1920961"/>
                <a:gd name="connsiteX2" fmla="*/ 1552402 w 1749809"/>
                <a:gd name="connsiteY2" fmla="*/ 540276 h 1920961"/>
                <a:gd name="connsiteX3" fmla="*/ 1550447 w 1749809"/>
                <a:gd name="connsiteY3" fmla="*/ 543338 h 1920961"/>
                <a:gd name="connsiteX4" fmla="*/ 1582794 w 1749809"/>
                <a:gd name="connsiteY4" fmla="*/ 559785 h 1920961"/>
                <a:gd name="connsiteX5" fmla="*/ 1612125 w 1749809"/>
                <a:gd name="connsiteY5" fmla="*/ 939605 h 1920961"/>
                <a:gd name="connsiteX6" fmla="*/ 1649104 w 1749809"/>
                <a:gd name="connsiteY6" fmla="*/ 1204600 h 1920961"/>
                <a:gd name="connsiteX7" fmla="*/ 1584299 w 1749809"/>
                <a:gd name="connsiteY7" fmla="*/ 1254687 h 1920961"/>
                <a:gd name="connsiteX8" fmla="*/ 1636263 w 1749809"/>
                <a:gd name="connsiteY8" fmla="*/ 1257639 h 1920961"/>
                <a:gd name="connsiteX9" fmla="*/ 1581855 w 1749809"/>
                <a:gd name="connsiteY9" fmla="*/ 1743388 h 1920961"/>
                <a:gd name="connsiteX10" fmla="*/ 1438470 w 1749809"/>
                <a:gd name="connsiteY10" fmla="*/ 1790891 h 1920961"/>
                <a:gd name="connsiteX11" fmla="*/ 1098404 w 1749809"/>
                <a:gd name="connsiteY11" fmla="*/ 1820334 h 1920961"/>
                <a:gd name="connsiteX12" fmla="*/ 1053821 w 1749809"/>
                <a:gd name="connsiteY12" fmla="*/ 1789882 h 1920961"/>
                <a:gd name="connsiteX13" fmla="*/ 1011408 w 1749809"/>
                <a:gd name="connsiteY13" fmla="*/ 1802573 h 1920961"/>
                <a:gd name="connsiteX14" fmla="*/ 876983 w 1749809"/>
                <a:gd name="connsiteY14" fmla="*/ 1815635 h 1920961"/>
                <a:gd name="connsiteX15" fmla="*/ 795178 w 1749809"/>
                <a:gd name="connsiteY15" fmla="*/ 1810661 h 1920961"/>
                <a:gd name="connsiteX16" fmla="*/ 780928 w 1749809"/>
                <a:gd name="connsiteY16" fmla="*/ 1823255 h 1920961"/>
                <a:gd name="connsiteX17" fmla="*/ 457457 w 1749809"/>
                <a:gd name="connsiteY17" fmla="*/ 1920961 h 1920961"/>
                <a:gd name="connsiteX18" fmla="*/ 0 w 1749809"/>
                <a:gd name="connsiteY18" fmla="*/ 1587372 h 1920961"/>
                <a:gd name="connsiteX19" fmla="*/ 78126 w 1749809"/>
                <a:gd name="connsiteY19" fmla="*/ 1400859 h 1920961"/>
                <a:gd name="connsiteX20" fmla="*/ 94811 w 1749809"/>
                <a:gd name="connsiteY20" fmla="*/ 1386113 h 1920961"/>
                <a:gd name="connsiteX21" fmla="*/ 51108 w 1749809"/>
                <a:gd name="connsiteY21" fmla="*/ 1351040 h 1920961"/>
                <a:gd name="connsiteX22" fmla="*/ 129976 w 1749809"/>
                <a:gd name="connsiteY22" fmla="*/ 1228102 h 1920961"/>
                <a:gd name="connsiteX23" fmla="*/ 241534 w 1749809"/>
                <a:gd name="connsiteY23" fmla="*/ 1008112 h 1920961"/>
                <a:gd name="connsiteX24" fmla="*/ 145056 w 1749809"/>
                <a:gd name="connsiteY24" fmla="*/ 905728 h 1920961"/>
                <a:gd name="connsiteX25" fmla="*/ 247842 w 1749809"/>
                <a:gd name="connsiteY25" fmla="*/ 897462 h 1920961"/>
                <a:gd name="connsiteX26" fmla="*/ 360350 w 1749809"/>
                <a:gd name="connsiteY26" fmla="*/ 790417 h 1920961"/>
                <a:gd name="connsiteX27" fmla="*/ 259264 w 1749809"/>
                <a:gd name="connsiteY27" fmla="*/ 434331 h 1920961"/>
                <a:gd name="connsiteX28" fmla="*/ 302436 w 1749809"/>
                <a:gd name="connsiteY28" fmla="*/ 417243 h 1920961"/>
                <a:gd name="connsiteX29" fmla="*/ 594772 w 1749809"/>
                <a:gd name="connsiteY29" fmla="*/ 332164 h 1920961"/>
                <a:gd name="connsiteX30" fmla="*/ 751375 w 1749809"/>
                <a:gd name="connsiteY30" fmla="*/ 145273 h 1920961"/>
                <a:gd name="connsiteX31" fmla="*/ 775275 w 1749809"/>
                <a:gd name="connsiteY31" fmla="*/ 147030 h 1920961"/>
                <a:gd name="connsiteX32" fmla="*/ 807423 w 1749809"/>
                <a:gd name="connsiteY32" fmla="*/ 113906 h 1920961"/>
                <a:gd name="connsiteX33" fmla="*/ 1130894 w 1749809"/>
                <a:gd name="connsiteY33" fmla="*/ 0 h 1920961"/>
                <a:gd name="connsiteX0" fmla="*/ 1093574 w 1712489"/>
                <a:gd name="connsiteY0" fmla="*/ 0 h 1931717"/>
                <a:gd name="connsiteX1" fmla="*/ 1551031 w 1712489"/>
                <a:gd name="connsiteY1" fmla="*/ 388899 h 1931717"/>
                <a:gd name="connsiteX2" fmla="*/ 1515082 w 1712489"/>
                <a:gd name="connsiteY2" fmla="*/ 540276 h 1931717"/>
                <a:gd name="connsiteX3" fmla="*/ 1513127 w 1712489"/>
                <a:gd name="connsiteY3" fmla="*/ 543338 h 1931717"/>
                <a:gd name="connsiteX4" fmla="*/ 1545474 w 1712489"/>
                <a:gd name="connsiteY4" fmla="*/ 559785 h 1931717"/>
                <a:gd name="connsiteX5" fmla="*/ 1574805 w 1712489"/>
                <a:gd name="connsiteY5" fmla="*/ 939605 h 1931717"/>
                <a:gd name="connsiteX6" fmla="*/ 1611784 w 1712489"/>
                <a:gd name="connsiteY6" fmla="*/ 1204600 h 1931717"/>
                <a:gd name="connsiteX7" fmla="*/ 1546979 w 1712489"/>
                <a:gd name="connsiteY7" fmla="*/ 1254687 h 1931717"/>
                <a:gd name="connsiteX8" fmla="*/ 1598943 w 1712489"/>
                <a:gd name="connsiteY8" fmla="*/ 1257639 h 1931717"/>
                <a:gd name="connsiteX9" fmla="*/ 1544535 w 1712489"/>
                <a:gd name="connsiteY9" fmla="*/ 1743388 h 1931717"/>
                <a:gd name="connsiteX10" fmla="*/ 1401150 w 1712489"/>
                <a:gd name="connsiteY10" fmla="*/ 1790891 h 1931717"/>
                <a:gd name="connsiteX11" fmla="*/ 1061084 w 1712489"/>
                <a:gd name="connsiteY11" fmla="*/ 1820334 h 1931717"/>
                <a:gd name="connsiteX12" fmla="*/ 1016501 w 1712489"/>
                <a:gd name="connsiteY12" fmla="*/ 1789882 h 1931717"/>
                <a:gd name="connsiteX13" fmla="*/ 974088 w 1712489"/>
                <a:gd name="connsiteY13" fmla="*/ 1802573 h 1931717"/>
                <a:gd name="connsiteX14" fmla="*/ 839663 w 1712489"/>
                <a:gd name="connsiteY14" fmla="*/ 1815635 h 1931717"/>
                <a:gd name="connsiteX15" fmla="*/ 757858 w 1712489"/>
                <a:gd name="connsiteY15" fmla="*/ 1810661 h 1931717"/>
                <a:gd name="connsiteX16" fmla="*/ 743608 w 1712489"/>
                <a:gd name="connsiteY16" fmla="*/ 1823255 h 1931717"/>
                <a:gd name="connsiteX17" fmla="*/ 420137 w 1712489"/>
                <a:gd name="connsiteY17" fmla="*/ 1920961 h 1931717"/>
                <a:gd name="connsiteX18" fmla="*/ 130888 w 1712489"/>
                <a:gd name="connsiteY18" fmla="*/ 1587371 h 1931717"/>
                <a:gd name="connsiteX19" fmla="*/ 40806 w 1712489"/>
                <a:gd name="connsiteY19" fmla="*/ 1400859 h 1931717"/>
                <a:gd name="connsiteX20" fmla="*/ 57491 w 1712489"/>
                <a:gd name="connsiteY20" fmla="*/ 1386113 h 1931717"/>
                <a:gd name="connsiteX21" fmla="*/ 13788 w 1712489"/>
                <a:gd name="connsiteY21" fmla="*/ 1351040 h 1931717"/>
                <a:gd name="connsiteX22" fmla="*/ 92656 w 1712489"/>
                <a:gd name="connsiteY22" fmla="*/ 1228102 h 1931717"/>
                <a:gd name="connsiteX23" fmla="*/ 204214 w 1712489"/>
                <a:gd name="connsiteY23" fmla="*/ 1008112 h 1931717"/>
                <a:gd name="connsiteX24" fmla="*/ 107736 w 1712489"/>
                <a:gd name="connsiteY24" fmla="*/ 905728 h 1931717"/>
                <a:gd name="connsiteX25" fmla="*/ 210522 w 1712489"/>
                <a:gd name="connsiteY25" fmla="*/ 897462 h 1931717"/>
                <a:gd name="connsiteX26" fmla="*/ 323030 w 1712489"/>
                <a:gd name="connsiteY26" fmla="*/ 790417 h 1931717"/>
                <a:gd name="connsiteX27" fmla="*/ 221944 w 1712489"/>
                <a:gd name="connsiteY27" fmla="*/ 434331 h 1931717"/>
                <a:gd name="connsiteX28" fmla="*/ 265116 w 1712489"/>
                <a:gd name="connsiteY28" fmla="*/ 417243 h 1931717"/>
                <a:gd name="connsiteX29" fmla="*/ 557452 w 1712489"/>
                <a:gd name="connsiteY29" fmla="*/ 332164 h 1931717"/>
                <a:gd name="connsiteX30" fmla="*/ 714055 w 1712489"/>
                <a:gd name="connsiteY30" fmla="*/ 145273 h 1931717"/>
                <a:gd name="connsiteX31" fmla="*/ 737955 w 1712489"/>
                <a:gd name="connsiteY31" fmla="*/ 147030 h 1931717"/>
                <a:gd name="connsiteX32" fmla="*/ 770103 w 1712489"/>
                <a:gd name="connsiteY32" fmla="*/ 113906 h 1931717"/>
                <a:gd name="connsiteX33" fmla="*/ 1093574 w 1712489"/>
                <a:gd name="connsiteY33" fmla="*/ 0 h 1931717"/>
                <a:gd name="connsiteX0" fmla="*/ 1093574 w 1712489"/>
                <a:gd name="connsiteY0" fmla="*/ 0 h 1931717"/>
                <a:gd name="connsiteX1" fmla="*/ 1551031 w 1712489"/>
                <a:gd name="connsiteY1" fmla="*/ 388899 h 1931717"/>
                <a:gd name="connsiteX2" fmla="*/ 1515082 w 1712489"/>
                <a:gd name="connsiteY2" fmla="*/ 540276 h 1931717"/>
                <a:gd name="connsiteX3" fmla="*/ 1513127 w 1712489"/>
                <a:gd name="connsiteY3" fmla="*/ 543338 h 1931717"/>
                <a:gd name="connsiteX4" fmla="*/ 1545474 w 1712489"/>
                <a:gd name="connsiteY4" fmla="*/ 559785 h 1931717"/>
                <a:gd name="connsiteX5" fmla="*/ 1574805 w 1712489"/>
                <a:gd name="connsiteY5" fmla="*/ 939605 h 1931717"/>
                <a:gd name="connsiteX6" fmla="*/ 1611784 w 1712489"/>
                <a:gd name="connsiteY6" fmla="*/ 1204600 h 1931717"/>
                <a:gd name="connsiteX7" fmla="*/ 1546979 w 1712489"/>
                <a:gd name="connsiteY7" fmla="*/ 1254687 h 1931717"/>
                <a:gd name="connsiteX8" fmla="*/ 1598943 w 1712489"/>
                <a:gd name="connsiteY8" fmla="*/ 1257639 h 1931717"/>
                <a:gd name="connsiteX9" fmla="*/ 1544535 w 1712489"/>
                <a:gd name="connsiteY9" fmla="*/ 1743388 h 1931717"/>
                <a:gd name="connsiteX10" fmla="*/ 1401150 w 1712489"/>
                <a:gd name="connsiteY10" fmla="*/ 1790891 h 1931717"/>
                <a:gd name="connsiteX11" fmla="*/ 1061084 w 1712489"/>
                <a:gd name="connsiteY11" fmla="*/ 1820334 h 1931717"/>
                <a:gd name="connsiteX12" fmla="*/ 1016501 w 1712489"/>
                <a:gd name="connsiteY12" fmla="*/ 1789882 h 1931717"/>
                <a:gd name="connsiteX13" fmla="*/ 974088 w 1712489"/>
                <a:gd name="connsiteY13" fmla="*/ 1802573 h 1931717"/>
                <a:gd name="connsiteX14" fmla="*/ 839663 w 1712489"/>
                <a:gd name="connsiteY14" fmla="*/ 1815635 h 1931717"/>
                <a:gd name="connsiteX15" fmla="*/ 757858 w 1712489"/>
                <a:gd name="connsiteY15" fmla="*/ 1810661 h 1931717"/>
                <a:gd name="connsiteX16" fmla="*/ 743608 w 1712489"/>
                <a:gd name="connsiteY16" fmla="*/ 1823255 h 1931717"/>
                <a:gd name="connsiteX17" fmla="*/ 420137 w 1712489"/>
                <a:gd name="connsiteY17" fmla="*/ 1920961 h 1931717"/>
                <a:gd name="connsiteX18" fmla="*/ 130888 w 1712489"/>
                <a:gd name="connsiteY18" fmla="*/ 1587371 h 1931717"/>
                <a:gd name="connsiteX19" fmla="*/ 40806 w 1712489"/>
                <a:gd name="connsiteY19" fmla="*/ 1400859 h 1931717"/>
                <a:gd name="connsiteX20" fmla="*/ 57491 w 1712489"/>
                <a:gd name="connsiteY20" fmla="*/ 1386113 h 1931717"/>
                <a:gd name="connsiteX21" fmla="*/ 13788 w 1712489"/>
                <a:gd name="connsiteY21" fmla="*/ 1351040 h 1931717"/>
                <a:gd name="connsiteX22" fmla="*/ 92656 w 1712489"/>
                <a:gd name="connsiteY22" fmla="*/ 1228102 h 1931717"/>
                <a:gd name="connsiteX23" fmla="*/ 204214 w 1712489"/>
                <a:gd name="connsiteY23" fmla="*/ 1008112 h 1931717"/>
                <a:gd name="connsiteX24" fmla="*/ 107736 w 1712489"/>
                <a:gd name="connsiteY24" fmla="*/ 905728 h 1931717"/>
                <a:gd name="connsiteX25" fmla="*/ 210522 w 1712489"/>
                <a:gd name="connsiteY25" fmla="*/ 897462 h 1931717"/>
                <a:gd name="connsiteX26" fmla="*/ 323030 w 1712489"/>
                <a:gd name="connsiteY26" fmla="*/ 790417 h 1931717"/>
                <a:gd name="connsiteX27" fmla="*/ 221944 w 1712489"/>
                <a:gd name="connsiteY27" fmla="*/ 434331 h 1931717"/>
                <a:gd name="connsiteX28" fmla="*/ 399682 w 1712489"/>
                <a:gd name="connsiteY28" fmla="*/ 417243 h 1931717"/>
                <a:gd name="connsiteX29" fmla="*/ 557452 w 1712489"/>
                <a:gd name="connsiteY29" fmla="*/ 332164 h 1931717"/>
                <a:gd name="connsiteX30" fmla="*/ 714055 w 1712489"/>
                <a:gd name="connsiteY30" fmla="*/ 145273 h 1931717"/>
                <a:gd name="connsiteX31" fmla="*/ 737955 w 1712489"/>
                <a:gd name="connsiteY31" fmla="*/ 147030 h 1931717"/>
                <a:gd name="connsiteX32" fmla="*/ 770103 w 1712489"/>
                <a:gd name="connsiteY32" fmla="*/ 113906 h 1931717"/>
                <a:gd name="connsiteX33" fmla="*/ 1093574 w 1712489"/>
                <a:gd name="connsiteY33" fmla="*/ 0 h 1931717"/>
                <a:gd name="connsiteX0" fmla="*/ 1093574 w 1712489"/>
                <a:gd name="connsiteY0" fmla="*/ 0 h 1931717"/>
                <a:gd name="connsiteX1" fmla="*/ 1551031 w 1712489"/>
                <a:gd name="connsiteY1" fmla="*/ 388899 h 1931717"/>
                <a:gd name="connsiteX2" fmla="*/ 1515082 w 1712489"/>
                <a:gd name="connsiteY2" fmla="*/ 540276 h 1931717"/>
                <a:gd name="connsiteX3" fmla="*/ 1513127 w 1712489"/>
                <a:gd name="connsiteY3" fmla="*/ 543338 h 1931717"/>
                <a:gd name="connsiteX4" fmla="*/ 1545474 w 1712489"/>
                <a:gd name="connsiteY4" fmla="*/ 559785 h 1931717"/>
                <a:gd name="connsiteX5" fmla="*/ 1574805 w 1712489"/>
                <a:gd name="connsiteY5" fmla="*/ 939605 h 1931717"/>
                <a:gd name="connsiteX6" fmla="*/ 1611784 w 1712489"/>
                <a:gd name="connsiteY6" fmla="*/ 1204600 h 1931717"/>
                <a:gd name="connsiteX7" fmla="*/ 1546979 w 1712489"/>
                <a:gd name="connsiteY7" fmla="*/ 1254687 h 1931717"/>
                <a:gd name="connsiteX8" fmla="*/ 1598943 w 1712489"/>
                <a:gd name="connsiteY8" fmla="*/ 1257639 h 1931717"/>
                <a:gd name="connsiteX9" fmla="*/ 1544535 w 1712489"/>
                <a:gd name="connsiteY9" fmla="*/ 1743388 h 1931717"/>
                <a:gd name="connsiteX10" fmla="*/ 1401150 w 1712489"/>
                <a:gd name="connsiteY10" fmla="*/ 1790891 h 1931717"/>
                <a:gd name="connsiteX11" fmla="*/ 1061084 w 1712489"/>
                <a:gd name="connsiteY11" fmla="*/ 1820334 h 1931717"/>
                <a:gd name="connsiteX12" fmla="*/ 1016501 w 1712489"/>
                <a:gd name="connsiteY12" fmla="*/ 1789882 h 1931717"/>
                <a:gd name="connsiteX13" fmla="*/ 974088 w 1712489"/>
                <a:gd name="connsiteY13" fmla="*/ 1802573 h 1931717"/>
                <a:gd name="connsiteX14" fmla="*/ 839663 w 1712489"/>
                <a:gd name="connsiteY14" fmla="*/ 1815635 h 1931717"/>
                <a:gd name="connsiteX15" fmla="*/ 757858 w 1712489"/>
                <a:gd name="connsiteY15" fmla="*/ 1810661 h 1931717"/>
                <a:gd name="connsiteX16" fmla="*/ 743608 w 1712489"/>
                <a:gd name="connsiteY16" fmla="*/ 1823255 h 1931717"/>
                <a:gd name="connsiteX17" fmla="*/ 420137 w 1712489"/>
                <a:gd name="connsiteY17" fmla="*/ 1920961 h 1931717"/>
                <a:gd name="connsiteX18" fmla="*/ 130888 w 1712489"/>
                <a:gd name="connsiteY18" fmla="*/ 1587371 h 1931717"/>
                <a:gd name="connsiteX19" fmla="*/ 40806 w 1712489"/>
                <a:gd name="connsiteY19" fmla="*/ 1400859 h 1931717"/>
                <a:gd name="connsiteX20" fmla="*/ 57491 w 1712489"/>
                <a:gd name="connsiteY20" fmla="*/ 1386113 h 1931717"/>
                <a:gd name="connsiteX21" fmla="*/ 13788 w 1712489"/>
                <a:gd name="connsiteY21" fmla="*/ 1351040 h 1931717"/>
                <a:gd name="connsiteX22" fmla="*/ 92656 w 1712489"/>
                <a:gd name="connsiteY22" fmla="*/ 1228102 h 1931717"/>
                <a:gd name="connsiteX23" fmla="*/ 204214 w 1712489"/>
                <a:gd name="connsiteY23" fmla="*/ 1008112 h 1931717"/>
                <a:gd name="connsiteX24" fmla="*/ 107736 w 1712489"/>
                <a:gd name="connsiteY24" fmla="*/ 905728 h 1931717"/>
                <a:gd name="connsiteX25" fmla="*/ 210522 w 1712489"/>
                <a:gd name="connsiteY25" fmla="*/ 897462 h 1931717"/>
                <a:gd name="connsiteX26" fmla="*/ 323030 w 1712489"/>
                <a:gd name="connsiteY26" fmla="*/ 790417 h 1931717"/>
                <a:gd name="connsiteX27" fmla="*/ 412579 w 1712489"/>
                <a:gd name="connsiteY27" fmla="*/ 545587 h 1931717"/>
                <a:gd name="connsiteX28" fmla="*/ 399682 w 1712489"/>
                <a:gd name="connsiteY28" fmla="*/ 417243 h 1931717"/>
                <a:gd name="connsiteX29" fmla="*/ 557452 w 1712489"/>
                <a:gd name="connsiteY29" fmla="*/ 332164 h 1931717"/>
                <a:gd name="connsiteX30" fmla="*/ 714055 w 1712489"/>
                <a:gd name="connsiteY30" fmla="*/ 145273 h 1931717"/>
                <a:gd name="connsiteX31" fmla="*/ 737955 w 1712489"/>
                <a:gd name="connsiteY31" fmla="*/ 147030 h 1931717"/>
                <a:gd name="connsiteX32" fmla="*/ 770103 w 1712489"/>
                <a:gd name="connsiteY32" fmla="*/ 113906 h 1931717"/>
                <a:gd name="connsiteX33" fmla="*/ 1093574 w 1712489"/>
                <a:gd name="connsiteY33" fmla="*/ 0 h 19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2489" h="1931717">
                  <a:moveTo>
                    <a:pt x="1093574" y="0"/>
                  </a:moveTo>
                  <a:cubicBezTo>
                    <a:pt x="1346221" y="0"/>
                    <a:pt x="1551031" y="174116"/>
                    <a:pt x="1551031" y="388899"/>
                  </a:cubicBezTo>
                  <a:cubicBezTo>
                    <a:pt x="1551031" y="442595"/>
                    <a:pt x="1538231" y="493749"/>
                    <a:pt x="1515082" y="540276"/>
                  </a:cubicBezTo>
                  <a:lnTo>
                    <a:pt x="1513127" y="543338"/>
                  </a:lnTo>
                  <a:lnTo>
                    <a:pt x="1545474" y="559785"/>
                  </a:lnTo>
                  <a:cubicBezTo>
                    <a:pt x="1664655" y="635211"/>
                    <a:pt x="1574805" y="794729"/>
                    <a:pt x="1574805" y="939605"/>
                  </a:cubicBezTo>
                  <a:cubicBezTo>
                    <a:pt x="1574805" y="1055505"/>
                    <a:pt x="1692864" y="1128647"/>
                    <a:pt x="1611784" y="1204600"/>
                  </a:cubicBezTo>
                  <a:lnTo>
                    <a:pt x="1546979" y="1254687"/>
                  </a:lnTo>
                  <a:lnTo>
                    <a:pt x="1598943" y="1257639"/>
                  </a:lnTo>
                  <a:cubicBezTo>
                    <a:pt x="1868679" y="1288745"/>
                    <a:pt x="1577500" y="1654513"/>
                    <a:pt x="1544535" y="1743388"/>
                  </a:cubicBezTo>
                  <a:cubicBezTo>
                    <a:pt x="1511570" y="1832263"/>
                    <a:pt x="1481725" y="1778067"/>
                    <a:pt x="1401150" y="1790891"/>
                  </a:cubicBezTo>
                  <a:cubicBezTo>
                    <a:pt x="1320575" y="1803715"/>
                    <a:pt x="1168204" y="1880702"/>
                    <a:pt x="1061084" y="1820334"/>
                  </a:cubicBezTo>
                  <a:lnTo>
                    <a:pt x="1016501" y="1789882"/>
                  </a:lnTo>
                  <a:lnTo>
                    <a:pt x="974088" y="1802573"/>
                  </a:lnTo>
                  <a:cubicBezTo>
                    <a:pt x="930668" y="1811137"/>
                    <a:pt x="885710" y="1815635"/>
                    <a:pt x="839663" y="1815635"/>
                  </a:cubicBezTo>
                  <a:lnTo>
                    <a:pt x="757858" y="1810661"/>
                  </a:lnTo>
                  <a:lnTo>
                    <a:pt x="743608" y="1823255"/>
                  </a:lnTo>
                  <a:cubicBezTo>
                    <a:pt x="660825" y="1883623"/>
                    <a:pt x="522257" y="1960275"/>
                    <a:pt x="420137" y="1920961"/>
                  </a:cubicBezTo>
                  <a:cubicBezTo>
                    <a:pt x="318017" y="1881647"/>
                    <a:pt x="130888" y="1771607"/>
                    <a:pt x="130888" y="1587371"/>
                  </a:cubicBezTo>
                  <a:cubicBezTo>
                    <a:pt x="130888" y="1518283"/>
                    <a:pt x="-8519" y="1454101"/>
                    <a:pt x="40806" y="1400859"/>
                  </a:cubicBezTo>
                  <a:lnTo>
                    <a:pt x="57491" y="1386113"/>
                  </a:lnTo>
                  <a:lnTo>
                    <a:pt x="13788" y="1351040"/>
                  </a:lnTo>
                  <a:cubicBezTo>
                    <a:pt x="-35537" y="1297799"/>
                    <a:pt x="60918" y="1285257"/>
                    <a:pt x="92656" y="1228102"/>
                  </a:cubicBezTo>
                  <a:cubicBezTo>
                    <a:pt x="124394" y="1170947"/>
                    <a:pt x="121431" y="1068480"/>
                    <a:pt x="204214" y="1008112"/>
                  </a:cubicBezTo>
                  <a:lnTo>
                    <a:pt x="107736" y="905728"/>
                  </a:lnTo>
                  <a:lnTo>
                    <a:pt x="210522" y="897462"/>
                  </a:lnTo>
                  <a:cubicBezTo>
                    <a:pt x="161197" y="844220"/>
                    <a:pt x="289354" y="849063"/>
                    <a:pt x="323030" y="790417"/>
                  </a:cubicBezTo>
                  <a:cubicBezTo>
                    <a:pt x="356706" y="731771"/>
                    <a:pt x="290895" y="605535"/>
                    <a:pt x="412579" y="545587"/>
                  </a:cubicBezTo>
                  <a:lnTo>
                    <a:pt x="399682" y="417243"/>
                  </a:lnTo>
                  <a:cubicBezTo>
                    <a:pt x="399941" y="415373"/>
                    <a:pt x="557193" y="334034"/>
                    <a:pt x="557452" y="332164"/>
                  </a:cubicBezTo>
                  <a:cubicBezTo>
                    <a:pt x="600108" y="180153"/>
                    <a:pt x="492989" y="145273"/>
                    <a:pt x="714055" y="145273"/>
                  </a:cubicBezTo>
                  <a:lnTo>
                    <a:pt x="737955" y="147030"/>
                  </a:lnTo>
                  <a:lnTo>
                    <a:pt x="770103" y="113906"/>
                  </a:lnTo>
                  <a:cubicBezTo>
                    <a:pt x="852886" y="43529"/>
                    <a:pt x="967251" y="0"/>
                    <a:pt x="1093574"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p:cNvGrpSpPr/>
          <p:nvPr>
            <p:custDataLst>
              <p:tags r:id="rId7"/>
            </p:custDataLst>
          </p:nvPr>
        </p:nvGrpSpPr>
        <p:grpSpPr>
          <a:xfrm>
            <a:off x="7660599" y="3046683"/>
            <a:ext cx="1670631" cy="2236900"/>
            <a:chOff x="743904" y="1677482"/>
            <a:chExt cx="2201768" cy="3519698"/>
          </a:xfrm>
        </p:grpSpPr>
        <p:sp>
          <p:nvSpPr>
            <p:cNvPr id="40" name="Freeform 39"/>
            <p:cNvSpPr/>
            <p:nvPr/>
          </p:nvSpPr>
          <p:spPr>
            <a:xfrm>
              <a:off x="1649908" y="3282489"/>
              <a:ext cx="262261" cy="1914691"/>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 name="connsiteX0" fmla="*/ 68965 w 293891"/>
                <a:gd name="connsiteY0" fmla="*/ 0 h 1896706"/>
                <a:gd name="connsiteX1" fmla="*/ 293891 w 293891"/>
                <a:gd name="connsiteY1" fmla="*/ 0 h 1896706"/>
                <a:gd name="connsiteX2" fmla="*/ 214441 w 293891"/>
                <a:gd name="connsiteY2" fmla="*/ 931205 h 1896706"/>
                <a:gd name="connsiteX3" fmla="*/ 222858 w 293891"/>
                <a:gd name="connsiteY3" fmla="*/ 1896706 h 1896706"/>
                <a:gd name="connsiteX4" fmla="*/ 71868 w 293891"/>
                <a:gd name="connsiteY4" fmla="*/ 1877656 h 1896706"/>
                <a:gd name="connsiteX5" fmla="*/ 0 w 293891"/>
                <a:gd name="connsiteY5" fmla="*/ 957649 h 1896706"/>
                <a:gd name="connsiteX6" fmla="*/ 68965 w 293891"/>
                <a:gd name="connsiteY6" fmla="*/ 0 h 1896706"/>
                <a:gd name="connsiteX0" fmla="*/ 68965 w 293891"/>
                <a:gd name="connsiteY0" fmla="*/ 0 h 1896706"/>
                <a:gd name="connsiteX1" fmla="*/ 293891 w 293891"/>
                <a:gd name="connsiteY1" fmla="*/ 0 h 1896706"/>
                <a:gd name="connsiteX2" fmla="*/ 106693 w 293891"/>
                <a:gd name="connsiteY2" fmla="*/ 967175 h 1896706"/>
                <a:gd name="connsiteX3" fmla="*/ 222858 w 293891"/>
                <a:gd name="connsiteY3" fmla="*/ 1896706 h 1896706"/>
                <a:gd name="connsiteX4" fmla="*/ 71868 w 293891"/>
                <a:gd name="connsiteY4" fmla="*/ 1877656 h 1896706"/>
                <a:gd name="connsiteX5" fmla="*/ 0 w 293891"/>
                <a:gd name="connsiteY5" fmla="*/ 957649 h 1896706"/>
                <a:gd name="connsiteX6" fmla="*/ 68965 w 293891"/>
                <a:gd name="connsiteY6" fmla="*/ 0 h 1896706"/>
                <a:gd name="connsiteX0" fmla="*/ 68965 w 312649"/>
                <a:gd name="connsiteY0" fmla="*/ 0 h 1914691"/>
                <a:gd name="connsiteX1" fmla="*/ 293891 w 312649"/>
                <a:gd name="connsiteY1" fmla="*/ 0 h 1914691"/>
                <a:gd name="connsiteX2" fmla="*/ 106693 w 312649"/>
                <a:gd name="connsiteY2" fmla="*/ 967175 h 1914691"/>
                <a:gd name="connsiteX3" fmla="*/ 312649 w 312649"/>
                <a:gd name="connsiteY3" fmla="*/ 1914691 h 1914691"/>
                <a:gd name="connsiteX4" fmla="*/ 71868 w 312649"/>
                <a:gd name="connsiteY4" fmla="*/ 1877656 h 1914691"/>
                <a:gd name="connsiteX5" fmla="*/ 0 w 312649"/>
                <a:gd name="connsiteY5" fmla="*/ 957649 h 1914691"/>
                <a:gd name="connsiteX6" fmla="*/ 68965 w 312649"/>
                <a:gd name="connsiteY6" fmla="*/ 0 h 19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49" h="1914691">
                  <a:moveTo>
                    <a:pt x="68965" y="0"/>
                  </a:moveTo>
                  <a:lnTo>
                    <a:pt x="293891" y="0"/>
                  </a:lnTo>
                  <a:lnTo>
                    <a:pt x="106693" y="967175"/>
                  </a:lnTo>
                  <a:cubicBezTo>
                    <a:pt x="109499" y="1289009"/>
                    <a:pt x="309843" y="1592857"/>
                    <a:pt x="312649" y="1914691"/>
                  </a:cubicBezTo>
                  <a:lnTo>
                    <a:pt x="71868" y="1877656"/>
                  </a:lnTo>
                  <a:lnTo>
                    <a:pt x="0" y="957649"/>
                  </a:lnTo>
                  <a:lnTo>
                    <a:pt x="68965" y="0"/>
                  </a:ln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Diagonal Stripe 40"/>
            <p:cNvSpPr/>
            <p:nvPr/>
          </p:nvSpPr>
          <p:spPr>
            <a:xfrm rot="20259837">
              <a:off x="1724701" y="3514725"/>
              <a:ext cx="821022" cy="127313"/>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Freeform 41"/>
            <p:cNvSpPr/>
            <p:nvPr/>
          </p:nvSpPr>
          <p:spPr>
            <a:xfrm>
              <a:off x="743904" y="1677482"/>
              <a:ext cx="2201768" cy="2124792"/>
            </a:xfrm>
            <a:custGeom>
              <a:avLst/>
              <a:gdLst>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78126 w 2135923"/>
                <a:gd name="connsiteY21" fmla="*/ 1351040 h 1920961"/>
                <a:gd name="connsiteX22" fmla="*/ 0 w 2135923"/>
                <a:gd name="connsiteY22" fmla="*/ 1164527 h 1920961"/>
                <a:gd name="connsiteX23" fmla="*/ 133986 w 2135923"/>
                <a:gd name="connsiteY23" fmla="*/ 928644 h 1920961"/>
                <a:gd name="connsiteX24" fmla="*/ 172074 w 2135923"/>
                <a:gd name="connsiteY24" fmla="*/ 905728 h 1920961"/>
                <a:gd name="connsiteX25" fmla="*/ 162721 w 2135923"/>
                <a:gd name="connsiteY25" fmla="*/ 897461 h 1920961"/>
                <a:gd name="connsiteX26" fmla="*/ 84594 w 2135923"/>
                <a:gd name="connsiteY26" fmla="*/ 710948 h 1920961"/>
                <a:gd name="connsiteX27" fmla="*/ 286282 w 2135923"/>
                <a:gd name="connsiteY27" fmla="*/ 434331 h 1920961"/>
                <a:gd name="connsiteX28" fmla="*/ 329454 w 2135923"/>
                <a:gd name="connsiteY28" fmla="*/ 417243 h 1920961"/>
                <a:gd name="connsiteX29" fmla="*/ 330230 w 2135923"/>
                <a:gd name="connsiteY29" fmla="*/ 411632 h 1920961"/>
                <a:gd name="connsiteX30" fmla="*/ 778393 w 2135923"/>
                <a:gd name="connsiteY30" fmla="*/ 145273 h 1920961"/>
                <a:gd name="connsiteX31" fmla="*/ 802293 w 2135923"/>
                <a:gd name="connsiteY31" fmla="*/ 147030 h 1920961"/>
                <a:gd name="connsiteX32" fmla="*/ 834441 w 2135923"/>
                <a:gd name="connsiteY32" fmla="*/ 113906 h 1920961"/>
                <a:gd name="connsiteX33" fmla="*/ 1157912 w 2135923"/>
                <a:gd name="connsiteY33" fmla="*/ 0 h 1920961"/>
                <a:gd name="connsiteX0" fmla="*/ 1157912 w 2135923"/>
                <a:gd name="connsiteY0" fmla="*/ 203831 h 2124792"/>
                <a:gd name="connsiteX1" fmla="*/ 1615369 w 2135923"/>
                <a:gd name="connsiteY1" fmla="*/ 592730 h 2124792"/>
                <a:gd name="connsiteX2" fmla="*/ 1579420 w 2135923"/>
                <a:gd name="connsiteY2" fmla="*/ 744107 h 2124792"/>
                <a:gd name="connsiteX3" fmla="*/ 1577465 w 2135923"/>
                <a:gd name="connsiteY3" fmla="*/ 747169 h 2124792"/>
                <a:gd name="connsiteX4" fmla="*/ 1609812 w 2135923"/>
                <a:gd name="connsiteY4" fmla="*/ 763616 h 2124792"/>
                <a:gd name="connsiteX5" fmla="*/ 1807351 w 2135923"/>
                <a:gd name="connsiteY5" fmla="*/ 1111649 h 2124792"/>
                <a:gd name="connsiteX6" fmla="*/ 1676122 w 2135923"/>
                <a:gd name="connsiteY6" fmla="*/ 1408431 h 2124792"/>
                <a:gd name="connsiteX7" fmla="*/ 1611317 w 2135923"/>
                <a:gd name="connsiteY7" fmla="*/ 1458518 h 2124792"/>
                <a:gd name="connsiteX8" fmla="*/ 1663281 w 2135923"/>
                <a:gd name="connsiteY8" fmla="*/ 1461470 h 2124792"/>
                <a:gd name="connsiteX9" fmla="*/ 2135923 w 2135923"/>
                <a:gd name="connsiteY9" fmla="*/ 1788282 h 2124792"/>
                <a:gd name="connsiteX10" fmla="*/ 1543985 w 2135923"/>
                <a:gd name="connsiteY10" fmla="*/ 2121871 h 2124792"/>
                <a:gd name="connsiteX11" fmla="*/ 1125422 w 2135923"/>
                <a:gd name="connsiteY11" fmla="*/ 2024165 h 2124792"/>
                <a:gd name="connsiteX12" fmla="*/ 1080839 w 2135923"/>
                <a:gd name="connsiteY12" fmla="*/ 1993713 h 2124792"/>
                <a:gd name="connsiteX13" fmla="*/ 1038426 w 2135923"/>
                <a:gd name="connsiteY13" fmla="*/ 2006404 h 2124792"/>
                <a:gd name="connsiteX14" fmla="*/ 904001 w 2135923"/>
                <a:gd name="connsiteY14" fmla="*/ 2019466 h 2124792"/>
                <a:gd name="connsiteX15" fmla="*/ 822196 w 2135923"/>
                <a:gd name="connsiteY15" fmla="*/ 2014492 h 2124792"/>
                <a:gd name="connsiteX16" fmla="*/ 807946 w 2135923"/>
                <a:gd name="connsiteY16" fmla="*/ 2027086 h 2124792"/>
                <a:gd name="connsiteX17" fmla="*/ 484475 w 2135923"/>
                <a:gd name="connsiteY17" fmla="*/ 2124792 h 2124792"/>
                <a:gd name="connsiteX18" fmla="*/ 27018 w 2135923"/>
                <a:gd name="connsiteY18" fmla="*/ 1791203 h 2124792"/>
                <a:gd name="connsiteX19" fmla="*/ 105144 w 2135923"/>
                <a:gd name="connsiteY19" fmla="*/ 1604690 h 2124792"/>
                <a:gd name="connsiteX20" fmla="*/ 121829 w 2135923"/>
                <a:gd name="connsiteY20" fmla="*/ 1589944 h 2124792"/>
                <a:gd name="connsiteX21" fmla="*/ 78126 w 2135923"/>
                <a:gd name="connsiteY21" fmla="*/ 1554871 h 2124792"/>
                <a:gd name="connsiteX22" fmla="*/ 0 w 2135923"/>
                <a:gd name="connsiteY22" fmla="*/ 1368358 h 2124792"/>
                <a:gd name="connsiteX23" fmla="*/ 133986 w 2135923"/>
                <a:gd name="connsiteY23" fmla="*/ 1132475 h 2124792"/>
                <a:gd name="connsiteX24" fmla="*/ 172074 w 2135923"/>
                <a:gd name="connsiteY24" fmla="*/ 1109559 h 2124792"/>
                <a:gd name="connsiteX25" fmla="*/ 162721 w 2135923"/>
                <a:gd name="connsiteY25" fmla="*/ 1101292 h 2124792"/>
                <a:gd name="connsiteX26" fmla="*/ 84594 w 2135923"/>
                <a:gd name="connsiteY26" fmla="*/ 914779 h 2124792"/>
                <a:gd name="connsiteX27" fmla="*/ 286282 w 2135923"/>
                <a:gd name="connsiteY27" fmla="*/ 638162 h 2124792"/>
                <a:gd name="connsiteX28" fmla="*/ 329454 w 2135923"/>
                <a:gd name="connsiteY28" fmla="*/ 621074 h 2124792"/>
                <a:gd name="connsiteX29" fmla="*/ 330230 w 2135923"/>
                <a:gd name="connsiteY29" fmla="*/ 615463 h 2124792"/>
                <a:gd name="connsiteX30" fmla="*/ 778393 w 2135923"/>
                <a:gd name="connsiteY30" fmla="*/ 349104 h 2124792"/>
                <a:gd name="connsiteX31" fmla="*/ 802293 w 2135923"/>
                <a:gd name="connsiteY31" fmla="*/ 350861 h 2124792"/>
                <a:gd name="connsiteX32" fmla="*/ 728994 w 2135923"/>
                <a:gd name="connsiteY32" fmla="*/ 11997 h 2124792"/>
                <a:gd name="connsiteX33" fmla="*/ 1157912 w 2135923"/>
                <a:gd name="connsiteY33" fmla="*/ 203831 h 2124792"/>
                <a:gd name="connsiteX0" fmla="*/ 1157912 w 2135923"/>
                <a:gd name="connsiteY0" fmla="*/ 203831 h 2124792"/>
                <a:gd name="connsiteX1" fmla="*/ 1615369 w 2135923"/>
                <a:gd name="connsiteY1" fmla="*/ 592730 h 2124792"/>
                <a:gd name="connsiteX2" fmla="*/ 1579420 w 2135923"/>
                <a:gd name="connsiteY2" fmla="*/ 744107 h 2124792"/>
                <a:gd name="connsiteX3" fmla="*/ 1577465 w 2135923"/>
                <a:gd name="connsiteY3" fmla="*/ 747169 h 2124792"/>
                <a:gd name="connsiteX4" fmla="*/ 1609812 w 2135923"/>
                <a:gd name="connsiteY4" fmla="*/ 763616 h 2124792"/>
                <a:gd name="connsiteX5" fmla="*/ 1807351 w 2135923"/>
                <a:gd name="connsiteY5" fmla="*/ 1111649 h 2124792"/>
                <a:gd name="connsiteX6" fmla="*/ 1676122 w 2135923"/>
                <a:gd name="connsiteY6" fmla="*/ 1408431 h 2124792"/>
                <a:gd name="connsiteX7" fmla="*/ 1611317 w 2135923"/>
                <a:gd name="connsiteY7" fmla="*/ 1458518 h 2124792"/>
                <a:gd name="connsiteX8" fmla="*/ 1663281 w 2135923"/>
                <a:gd name="connsiteY8" fmla="*/ 1461470 h 2124792"/>
                <a:gd name="connsiteX9" fmla="*/ 2135923 w 2135923"/>
                <a:gd name="connsiteY9" fmla="*/ 1788282 h 2124792"/>
                <a:gd name="connsiteX10" fmla="*/ 1543985 w 2135923"/>
                <a:gd name="connsiteY10" fmla="*/ 2121871 h 2124792"/>
                <a:gd name="connsiteX11" fmla="*/ 1125422 w 2135923"/>
                <a:gd name="connsiteY11" fmla="*/ 2024165 h 2124792"/>
                <a:gd name="connsiteX12" fmla="*/ 1080839 w 2135923"/>
                <a:gd name="connsiteY12" fmla="*/ 1993713 h 2124792"/>
                <a:gd name="connsiteX13" fmla="*/ 1038426 w 2135923"/>
                <a:gd name="connsiteY13" fmla="*/ 2006404 h 2124792"/>
                <a:gd name="connsiteX14" fmla="*/ 904001 w 2135923"/>
                <a:gd name="connsiteY14" fmla="*/ 2019466 h 2124792"/>
                <a:gd name="connsiteX15" fmla="*/ 822196 w 2135923"/>
                <a:gd name="connsiteY15" fmla="*/ 2014492 h 2124792"/>
                <a:gd name="connsiteX16" fmla="*/ 807946 w 2135923"/>
                <a:gd name="connsiteY16" fmla="*/ 2027086 h 2124792"/>
                <a:gd name="connsiteX17" fmla="*/ 484475 w 2135923"/>
                <a:gd name="connsiteY17" fmla="*/ 2124792 h 2124792"/>
                <a:gd name="connsiteX18" fmla="*/ 27018 w 2135923"/>
                <a:gd name="connsiteY18" fmla="*/ 1791203 h 2124792"/>
                <a:gd name="connsiteX19" fmla="*/ 105144 w 2135923"/>
                <a:gd name="connsiteY19" fmla="*/ 1604690 h 2124792"/>
                <a:gd name="connsiteX20" fmla="*/ 121829 w 2135923"/>
                <a:gd name="connsiteY20" fmla="*/ 1589944 h 2124792"/>
                <a:gd name="connsiteX21" fmla="*/ 78126 w 2135923"/>
                <a:gd name="connsiteY21" fmla="*/ 1554871 h 2124792"/>
                <a:gd name="connsiteX22" fmla="*/ 0 w 2135923"/>
                <a:gd name="connsiteY22" fmla="*/ 1368358 h 2124792"/>
                <a:gd name="connsiteX23" fmla="*/ 133986 w 2135923"/>
                <a:gd name="connsiteY23" fmla="*/ 1132475 h 2124792"/>
                <a:gd name="connsiteX24" fmla="*/ 172074 w 2135923"/>
                <a:gd name="connsiteY24" fmla="*/ 1109559 h 2124792"/>
                <a:gd name="connsiteX25" fmla="*/ 162721 w 2135923"/>
                <a:gd name="connsiteY25" fmla="*/ 1101292 h 2124792"/>
                <a:gd name="connsiteX26" fmla="*/ 84594 w 2135923"/>
                <a:gd name="connsiteY26" fmla="*/ 914779 h 2124792"/>
                <a:gd name="connsiteX27" fmla="*/ 286282 w 2135923"/>
                <a:gd name="connsiteY27" fmla="*/ 638162 h 2124792"/>
                <a:gd name="connsiteX28" fmla="*/ 329454 w 2135923"/>
                <a:gd name="connsiteY28" fmla="*/ 621074 h 2124792"/>
                <a:gd name="connsiteX29" fmla="*/ 330230 w 2135923"/>
                <a:gd name="connsiteY29" fmla="*/ 615463 h 2124792"/>
                <a:gd name="connsiteX30" fmla="*/ 778393 w 2135923"/>
                <a:gd name="connsiteY30" fmla="*/ 349104 h 2124792"/>
                <a:gd name="connsiteX31" fmla="*/ 531143 w 2135923"/>
                <a:gd name="connsiteY31" fmla="*/ 278921 h 2124792"/>
                <a:gd name="connsiteX32" fmla="*/ 728994 w 2135923"/>
                <a:gd name="connsiteY32" fmla="*/ 11997 h 2124792"/>
                <a:gd name="connsiteX33" fmla="*/ 1157912 w 2135923"/>
                <a:gd name="connsiteY33" fmla="*/ 203831 h 2124792"/>
                <a:gd name="connsiteX0" fmla="*/ 1157912 w 2135923"/>
                <a:gd name="connsiteY0" fmla="*/ 203831 h 2124792"/>
                <a:gd name="connsiteX1" fmla="*/ 1615369 w 2135923"/>
                <a:gd name="connsiteY1" fmla="*/ 592730 h 2124792"/>
                <a:gd name="connsiteX2" fmla="*/ 1579420 w 2135923"/>
                <a:gd name="connsiteY2" fmla="*/ 744107 h 2124792"/>
                <a:gd name="connsiteX3" fmla="*/ 1577465 w 2135923"/>
                <a:gd name="connsiteY3" fmla="*/ 747169 h 2124792"/>
                <a:gd name="connsiteX4" fmla="*/ 1609812 w 2135923"/>
                <a:gd name="connsiteY4" fmla="*/ 763616 h 2124792"/>
                <a:gd name="connsiteX5" fmla="*/ 1807351 w 2135923"/>
                <a:gd name="connsiteY5" fmla="*/ 1111649 h 2124792"/>
                <a:gd name="connsiteX6" fmla="*/ 1676122 w 2135923"/>
                <a:gd name="connsiteY6" fmla="*/ 1408431 h 2124792"/>
                <a:gd name="connsiteX7" fmla="*/ 1611317 w 2135923"/>
                <a:gd name="connsiteY7" fmla="*/ 1458518 h 2124792"/>
                <a:gd name="connsiteX8" fmla="*/ 1663281 w 2135923"/>
                <a:gd name="connsiteY8" fmla="*/ 1461470 h 2124792"/>
                <a:gd name="connsiteX9" fmla="*/ 2135923 w 2135923"/>
                <a:gd name="connsiteY9" fmla="*/ 1788282 h 2124792"/>
                <a:gd name="connsiteX10" fmla="*/ 1543985 w 2135923"/>
                <a:gd name="connsiteY10" fmla="*/ 2121871 h 2124792"/>
                <a:gd name="connsiteX11" fmla="*/ 1125422 w 2135923"/>
                <a:gd name="connsiteY11" fmla="*/ 2024165 h 2124792"/>
                <a:gd name="connsiteX12" fmla="*/ 1080839 w 2135923"/>
                <a:gd name="connsiteY12" fmla="*/ 1993713 h 2124792"/>
                <a:gd name="connsiteX13" fmla="*/ 1038426 w 2135923"/>
                <a:gd name="connsiteY13" fmla="*/ 2006404 h 2124792"/>
                <a:gd name="connsiteX14" fmla="*/ 904001 w 2135923"/>
                <a:gd name="connsiteY14" fmla="*/ 2019466 h 2124792"/>
                <a:gd name="connsiteX15" fmla="*/ 822196 w 2135923"/>
                <a:gd name="connsiteY15" fmla="*/ 2014492 h 2124792"/>
                <a:gd name="connsiteX16" fmla="*/ 807946 w 2135923"/>
                <a:gd name="connsiteY16" fmla="*/ 2027086 h 2124792"/>
                <a:gd name="connsiteX17" fmla="*/ 484475 w 2135923"/>
                <a:gd name="connsiteY17" fmla="*/ 2124792 h 2124792"/>
                <a:gd name="connsiteX18" fmla="*/ 27018 w 2135923"/>
                <a:gd name="connsiteY18" fmla="*/ 1791203 h 2124792"/>
                <a:gd name="connsiteX19" fmla="*/ 105144 w 2135923"/>
                <a:gd name="connsiteY19" fmla="*/ 1604690 h 2124792"/>
                <a:gd name="connsiteX20" fmla="*/ 121829 w 2135923"/>
                <a:gd name="connsiteY20" fmla="*/ 1589944 h 2124792"/>
                <a:gd name="connsiteX21" fmla="*/ 78126 w 2135923"/>
                <a:gd name="connsiteY21" fmla="*/ 1554871 h 2124792"/>
                <a:gd name="connsiteX22" fmla="*/ 0 w 2135923"/>
                <a:gd name="connsiteY22" fmla="*/ 1368358 h 2124792"/>
                <a:gd name="connsiteX23" fmla="*/ 133986 w 2135923"/>
                <a:gd name="connsiteY23" fmla="*/ 1132475 h 2124792"/>
                <a:gd name="connsiteX24" fmla="*/ 172074 w 2135923"/>
                <a:gd name="connsiteY24" fmla="*/ 1109559 h 2124792"/>
                <a:gd name="connsiteX25" fmla="*/ 162721 w 2135923"/>
                <a:gd name="connsiteY25" fmla="*/ 1101292 h 2124792"/>
                <a:gd name="connsiteX26" fmla="*/ 84594 w 2135923"/>
                <a:gd name="connsiteY26" fmla="*/ 914779 h 2124792"/>
                <a:gd name="connsiteX27" fmla="*/ 286282 w 2135923"/>
                <a:gd name="connsiteY27" fmla="*/ 638162 h 2124792"/>
                <a:gd name="connsiteX28" fmla="*/ 329454 w 2135923"/>
                <a:gd name="connsiteY28" fmla="*/ 621074 h 2124792"/>
                <a:gd name="connsiteX29" fmla="*/ 330230 w 2135923"/>
                <a:gd name="connsiteY29" fmla="*/ 615463 h 2124792"/>
                <a:gd name="connsiteX30" fmla="*/ 371668 w 2135923"/>
                <a:gd name="connsiteY30" fmla="*/ 349104 h 2124792"/>
                <a:gd name="connsiteX31" fmla="*/ 531143 w 2135923"/>
                <a:gd name="connsiteY31" fmla="*/ 278921 h 2124792"/>
                <a:gd name="connsiteX32" fmla="*/ 728994 w 2135923"/>
                <a:gd name="connsiteY32" fmla="*/ 11997 h 2124792"/>
                <a:gd name="connsiteX33" fmla="*/ 1157912 w 2135923"/>
                <a:gd name="connsiteY33" fmla="*/ 203831 h 2124792"/>
                <a:gd name="connsiteX0" fmla="*/ 1157912 w 2135923"/>
                <a:gd name="connsiteY0" fmla="*/ 203831 h 2124792"/>
                <a:gd name="connsiteX1" fmla="*/ 1615369 w 2135923"/>
                <a:gd name="connsiteY1" fmla="*/ 592730 h 2124792"/>
                <a:gd name="connsiteX2" fmla="*/ 1579420 w 2135923"/>
                <a:gd name="connsiteY2" fmla="*/ 744107 h 2124792"/>
                <a:gd name="connsiteX3" fmla="*/ 1577465 w 2135923"/>
                <a:gd name="connsiteY3" fmla="*/ 747169 h 2124792"/>
                <a:gd name="connsiteX4" fmla="*/ 1609812 w 2135923"/>
                <a:gd name="connsiteY4" fmla="*/ 763616 h 2124792"/>
                <a:gd name="connsiteX5" fmla="*/ 1807351 w 2135923"/>
                <a:gd name="connsiteY5" fmla="*/ 1111649 h 2124792"/>
                <a:gd name="connsiteX6" fmla="*/ 1676122 w 2135923"/>
                <a:gd name="connsiteY6" fmla="*/ 1408431 h 2124792"/>
                <a:gd name="connsiteX7" fmla="*/ 1611317 w 2135923"/>
                <a:gd name="connsiteY7" fmla="*/ 1458518 h 2124792"/>
                <a:gd name="connsiteX8" fmla="*/ 1663281 w 2135923"/>
                <a:gd name="connsiteY8" fmla="*/ 1461470 h 2124792"/>
                <a:gd name="connsiteX9" fmla="*/ 2135923 w 2135923"/>
                <a:gd name="connsiteY9" fmla="*/ 1788282 h 2124792"/>
                <a:gd name="connsiteX10" fmla="*/ 1543985 w 2135923"/>
                <a:gd name="connsiteY10" fmla="*/ 2121871 h 2124792"/>
                <a:gd name="connsiteX11" fmla="*/ 1125422 w 2135923"/>
                <a:gd name="connsiteY11" fmla="*/ 2024165 h 2124792"/>
                <a:gd name="connsiteX12" fmla="*/ 1080839 w 2135923"/>
                <a:gd name="connsiteY12" fmla="*/ 1993713 h 2124792"/>
                <a:gd name="connsiteX13" fmla="*/ 1038426 w 2135923"/>
                <a:gd name="connsiteY13" fmla="*/ 2006404 h 2124792"/>
                <a:gd name="connsiteX14" fmla="*/ 904001 w 2135923"/>
                <a:gd name="connsiteY14" fmla="*/ 2019466 h 2124792"/>
                <a:gd name="connsiteX15" fmla="*/ 822196 w 2135923"/>
                <a:gd name="connsiteY15" fmla="*/ 2014492 h 2124792"/>
                <a:gd name="connsiteX16" fmla="*/ 807946 w 2135923"/>
                <a:gd name="connsiteY16" fmla="*/ 2027086 h 2124792"/>
                <a:gd name="connsiteX17" fmla="*/ 484475 w 2135923"/>
                <a:gd name="connsiteY17" fmla="*/ 2124792 h 2124792"/>
                <a:gd name="connsiteX18" fmla="*/ 27018 w 2135923"/>
                <a:gd name="connsiteY18" fmla="*/ 1791203 h 2124792"/>
                <a:gd name="connsiteX19" fmla="*/ 105144 w 2135923"/>
                <a:gd name="connsiteY19" fmla="*/ 1604690 h 2124792"/>
                <a:gd name="connsiteX20" fmla="*/ 121829 w 2135923"/>
                <a:gd name="connsiteY20" fmla="*/ 1589944 h 2124792"/>
                <a:gd name="connsiteX21" fmla="*/ 78126 w 2135923"/>
                <a:gd name="connsiteY21" fmla="*/ 1554871 h 2124792"/>
                <a:gd name="connsiteX22" fmla="*/ 0 w 2135923"/>
                <a:gd name="connsiteY22" fmla="*/ 1368358 h 2124792"/>
                <a:gd name="connsiteX23" fmla="*/ 133986 w 2135923"/>
                <a:gd name="connsiteY23" fmla="*/ 1132475 h 2124792"/>
                <a:gd name="connsiteX24" fmla="*/ 172074 w 2135923"/>
                <a:gd name="connsiteY24" fmla="*/ 1109559 h 2124792"/>
                <a:gd name="connsiteX25" fmla="*/ 162721 w 2135923"/>
                <a:gd name="connsiteY25" fmla="*/ 1101292 h 2124792"/>
                <a:gd name="connsiteX26" fmla="*/ 84594 w 2135923"/>
                <a:gd name="connsiteY26" fmla="*/ 914779 h 2124792"/>
                <a:gd name="connsiteX27" fmla="*/ 286282 w 2135923"/>
                <a:gd name="connsiteY27" fmla="*/ 638162 h 2124792"/>
                <a:gd name="connsiteX28" fmla="*/ 329454 w 2135923"/>
                <a:gd name="connsiteY28" fmla="*/ 621074 h 2124792"/>
                <a:gd name="connsiteX29" fmla="*/ 330230 w 2135923"/>
                <a:gd name="connsiteY29" fmla="*/ 615463 h 2124792"/>
                <a:gd name="connsiteX30" fmla="*/ 371668 w 2135923"/>
                <a:gd name="connsiteY30" fmla="*/ 349104 h 2124792"/>
                <a:gd name="connsiteX31" fmla="*/ 546206 w 2135923"/>
                <a:gd name="connsiteY31" fmla="*/ 9150 h 2124792"/>
                <a:gd name="connsiteX32" fmla="*/ 728994 w 2135923"/>
                <a:gd name="connsiteY32" fmla="*/ 11997 h 2124792"/>
                <a:gd name="connsiteX33" fmla="*/ 1157912 w 2135923"/>
                <a:gd name="connsiteY33" fmla="*/ 203831 h 2124792"/>
                <a:gd name="connsiteX0" fmla="*/ 1157912 w 2135923"/>
                <a:gd name="connsiteY0" fmla="*/ 203831 h 2124792"/>
                <a:gd name="connsiteX1" fmla="*/ 1615369 w 2135923"/>
                <a:gd name="connsiteY1" fmla="*/ 592730 h 2124792"/>
                <a:gd name="connsiteX2" fmla="*/ 1579420 w 2135923"/>
                <a:gd name="connsiteY2" fmla="*/ 744107 h 2124792"/>
                <a:gd name="connsiteX3" fmla="*/ 1577465 w 2135923"/>
                <a:gd name="connsiteY3" fmla="*/ 747169 h 2124792"/>
                <a:gd name="connsiteX4" fmla="*/ 1609812 w 2135923"/>
                <a:gd name="connsiteY4" fmla="*/ 763616 h 2124792"/>
                <a:gd name="connsiteX5" fmla="*/ 1807351 w 2135923"/>
                <a:gd name="connsiteY5" fmla="*/ 1111649 h 2124792"/>
                <a:gd name="connsiteX6" fmla="*/ 1676122 w 2135923"/>
                <a:gd name="connsiteY6" fmla="*/ 1408431 h 2124792"/>
                <a:gd name="connsiteX7" fmla="*/ 1611317 w 2135923"/>
                <a:gd name="connsiteY7" fmla="*/ 1458518 h 2124792"/>
                <a:gd name="connsiteX8" fmla="*/ 1663281 w 2135923"/>
                <a:gd name="connsiteY8" fmla="*/ 1461470 h 2124792"/>
                <a:gd name="connsiteX9" fmla="*/ 2135923 w 2135923"/>
                <a:gd name="connsiteY9" fmla="*/ 1788282 h 2124792"/>
                <a:gd name="connsiteX10" fmla="*/ 1543985 w 2135923"/>
                <a:gd name="connsiteY10" fmla="*/ 2121871 h 2124792"/>
                <a:gd name="connsiteX11" fmla="*/ 1125422 w 2135923"/>
                <a:gd name="connsiteY11" fmla="*/ 2024165 h 2124792"/>
                <a:gd name="connsiteX12" fmla="*/ 1080839 w 2135923"/>
                <a:gd name="connsiteY12" fmla="*/ 1993713 h 2124792"/>
                <a:gd name="connsiteX13" fmla="*/ 1038426 w 2135923"/>
                <a:gd name="connsiteY13" fmla="*/ 2006404 h 2124792"/>
                <a:gd name="connsiteX14" fmla="*/ 904001 w 2135923"/>
                <a:gd name="connsiteY14" fmla="*/ 2019466 h 2124792"/>
                <a:gd name="connsiteX15" fmla="*/ 822196 w 2135923"/>
                <a:gd name="connsiteY15" fmla="*/ 2014492 h 2124792"/>
                <a:gd name="connsiteX16" fmla="*/ 807946 w 2135923"/>
                <a:gd name="connsiteY16" fmla="*/ 2027086 h 2124792"/>
                <a:gd name="connsiteX17" fmla="*/ 484475 w 2135923"/>
                <a:gd name="connsiteY17" fmla="*/ 2124792 h 2124792"/>
                <a:gd name="connsiteX18" fmla="*/ 27018 w 2135923"/>
                <a:gd name="connsiteY18" fmla="*/ 1791203 h 2124792"/>
                <a:gd name="connsiteX19" fmla="*/ 105144 w 2135923"/>
                <a:gd name="connsiteY19" fmla="*/ 1604690 h 2124792"/>
                <a:gd name="connsiteX20" fmla="*/ 121829 w 2135923"/>
                <a:gd name="connsiteY20" fmla="*/ 1589944 h 2124792"/>
                <a:gd name="connsiteX21" fmla="*/ 78126 w 2135923"/>
                <a:gd name="connsiteY21" fmla="*/ 1554871 h 2124792"/>
                <a:gd name="connsiteX22" fmla="*/ 0 w 2135923"/>
                <a:gd name="connsiteY22" fmla="*/ 1368358 h 2124792"/>
                <a:gd name="connsiteX23" fmla="*/ 133986 w 2135923"/>
                <a:gd name="connsiteY23" fmla="*/ 1132475 h 2124792"/>
                <a:gd name="connsiteX24" fmla="*/ 172074 w 2135923"/>
                <a:gd name="connsiteY24" fmla="*/ 1109559 h 2124792"/>
                <a:gd name="connsiteX25" fmla="*/ 162721 w 2135923"/>
                <a:gd name="connsiteY25" fmla="*/ 1101292 h 2124792"/>
                <a:gd name="connsiteX26" fmla="*/ 84594 w 2135923"/>
                <a:gd name="connsiteY26" fmla="*/ 914779 h 2124792"/>
                <a:gd name="connsiteX27" fmla="*/ 286282 w 2135923"/>
                <a:gd name="connsiteY27" fmla="*/ 638162 h 2124792"/>
                <a:gd name="connsiteX28" fmla="*/ 329454 w 2135923"/>
                <a:gd name="connsiteY28" fmla="*/ 621074 h 2124792"/>
                <a:gd name="connsiteX29" fmla="*/ 119336 w 2135923"/>
                <a:gd name="connsiteY29" fmla="*/ 579494 h 2124792"/>
                <a:gd name="connsiteX30" fmla="*/ 371668 w 2135923"/>
                <a:gd name="connsiteY30" fmla="*/ 349104 h 2124792"/>
                <a:gd name="connsiteX31" fmla="*/ 546206 w 2135923"/>
                <a:gd name="connsiteY31" fmla="*/ 9150 h 2124792"/>
                <a:gd name="connsiteX32" fmla="*/ 728994 w 2135923"/>
                <a:gd name="connsiteY32" fmla="*/ 11997 h 2124792"/>
                <a:gd name="connsiteX33" fmla="*/ 1157912 w 2135923"/>
                <a:gd name="connsiteY33" fmla="*/ 203831 h 2124792"/>
                <a:gd name="connsiteX0" fmla="*/ 1157912 w 2135923"/>
                <a:gd name="connsiteY0" fmla="*/ 203831 h 2124792"/>
                <a:gd name="connsiteX1" fmla="*/ 1615369 w 2135923"/>
                <a:gd name="connsiteY1" fmla="*/ 592730 h 2124792"/>
                <a:gd name="connsiteX2" fmla="*/ 1579420 w 2135923"/>
                <a:gd name="connsiteY2" fmla="*/ 744107 h 2124792"/>
                <a:gd name="connsiteX3" fmla="*/ 1577465 w 2135923"/>
                <a:gd name="connsiteY3" fmla="*/ 747169 h 2124792"/>
                <a:gd name="connsiteX4" fmla="*/ 1609812 w 2135923"/>
                <a:gd name="connsiteY4" fmla="*/ 763616 h 2124792"/>
                <a:gd name="connsiteX5" fmla="*/ 1807351 w 2135923"/>
                <a:gd name="connsiteY5" fmla="*/ 1111649 h 2124792"/>
                <a:gd name="connsiteX6" fmla="*/ 1676122 w 2135923"/>
                <a:gd name="connsiteY6" fmla="*/ 1408431 h 2124792"/>
                <a:gd name="connsiteX7" fmla="*/ 1611317 w 2135923"/>
                <a:gd name="connsiteY7" fmla="*/ 1458518 h 2124792"/>
                <a:gd name="connsiteX8" fmla="*/ 1663281 w 2135923"/>
                <a:gd name="connsiteY8" fmla="*/ 1461470 h 2124792"/>
                <a:gd name="connsiteX9" fmla="*/ 2135923 w 2135923"/>
                <a:gd name="connsiteY9" fmla="*/ 1788282 h 2124792"/>
                <a:gd name="connsiteX10" fmla="*/ 1543985 w 2135923"/>
                <a:gd name="connsiteY10" fmla="*/ 2121871 h 2124792"/>
                <a:gd name="connsiteX11" fmla="*/ 1125422 w 2135923"/>
                <a:gd name="connsiteY11" fmla="*/ 2024165 h 2124792"/>
                <a:gd name="connsiteX12" fmla="*/ 1080839 w 2135923"/>
                <a:gd name="connsiteY12" fmla="*/ 1993713 h 2124792"/>
                <a:gd name="connsiteX13" fmla="*/ 1038426 w 2135923"/>
                <a:gd name="connsiteY13" fmla="*/ 2006404 h 2124792"/>
                <a:gd name="connsiteX14" fmla="*/ 904001 w 2135923"/>
                <a:gd name="connsiteY14" fmla="*/ 2019466 h 2124792"/>
                <a:gd name="connsiteX15" fmla="*/ 822196 w 2135923"/>
                <a:gd name="connsiteY15" fmla="*/ 2014492 h 2124792"/>
                <a:gd name="connsiteX16" fmla="*/ 807946 w 2135923"/>
                <a:gd name="connsiteY16" fmla="*/ 2027086 h 2124792"/>
                <a:gd name="connsiteX17" fmla="*/ 484475 w 2135923"/>
                <a:gd name="connsiteY17" fmla="*/ 2124792 h 2124792"/>
                <a:gd name="connsiteX18" fmla="*/ 27018 w 2135923"/>
                <a:gd name="connsiteY18" fmla="*/ 1791203 h 2124792"/>
                <a:gd name="connsiteX19" fmla="*/ 105144 w 2135923"/>
                <a:gd name="connsiteY19" fmla="*/ 1604690 h 2124792"/>
                <a:gd name="connsiteX20" fmla="*/ 121829 w 2135923"/>
                <a:gd name="connsiteY20" fmla="*/ 1589944 h 2124792"/>
                <a:gd name="connsiteX21" fmla="*/ 78126 w 2135923"/>
                <a:gd name="connsiteY21" fmla="*/ 1554871 h 2124792"/>
                <a:gd name="connsiteX22" fmla="*/ 0 w 2135923"/>
                <a:gd name="connsiteY22" fmla="*/ 1368358 h 2124792"/>
                <a:gd name="connsiteX23" fmla="*/ 133986 w 2135923"/>
                <a:gd name="connsiteY23" fmla="*/ 1132475 h 2124792"/>
                <a:gd name="connsiteX24" fmla="*/ 172074 w 2135923"/>
                <a:gd name="connsiteY24" fmla="*/ 1109559 h 2124792"/>
                <a:gd name="connsiteX25" fmla="*/ 162721 w 2135923"/>
                <a:gd name="connsiteY25" fmla="*/ 1101292 h 2124792"/>
                <a:gd name="connsiteX26" fmla="*/ 84594 w 2135923"/>
                <a:gd name="connsiteY26" fmla="*/ 914779 h 2124792"/>
                <a:gd name="connsiteX27" fmla="*/ 286282 w 2135923"/>
                <a:gd name="connsiteY27" fmla="*/ 638162 h 2124792"/>
                <a:gd name="connsiteX28" fmla="*/ 118559 w 2135923"/>
                <a:gd name="connsiteY28" fmla="*/ 675029 h 2124792"/>
                <a:gd name="connsiteX29" fmla="*/ 119336 w 2135923"/>
                <a:gd name="connsiteY29" fmla="*/ 579494 h 2124792"/>
                <a:gd name="connsiteX30" fmla="*/ 371668 w 2135923"/>
                <a:gd name="connsiteY30" fmla="*/ 349104 h 2124792"/>
                <a:gd name="connsiteX31" fmla="*/ 546206 w 2135923"/>
                <a:gd name="connsiteY31" fmla="*/ 9150 h 2124792"/>
                <a:gd name="connsiteX32" fmla="*/ 728994 w 2135923"/>
                <a:gd name="connsiteY32" fmla="*/ 11997 h 2124792"/>
                <a:gd name="connsiteX33" fmla="*/ 1157912 w 2135923"/>
                <a:gd name="connsiteY33" fmla="*/ 203831 h 2124792"/>
                <a:gd name="connsiteX0" fmla="*/ 1157912 w 2135923"/>
                <a:gd name="connsiteY0" fmla="*/ 203831 h 2124792"/>
                <a:gd name="connsiteX1" fmla="*/ 1615369 w 2135923"/>
                <a:gd name="connsiteY1" fmla="*/ 592730 h 2124792"/>
                <a:gd name="connsiteX2" fmla="*/ 1579420 w 2135923"/>
                <a:gd name="connsiteY2" fmla="*/ 744107 h 2124792"/>
                <a:gd name="connsiteX3" fmla="*/ 1577465 w 2135923"/>
                <a:gd name="connsiteY3" fmla="*/ 747169 h 2124792"/>
                <a:gd name="connsiteX4" fmla="*/ 1609812 w 2135923"/>
                <a:gd name="connsiteY4" fmla="*/ 763616 h 2124792"/>
                <a:gd name="connsiteX5" fmla="*/ 1807351 w 2135923"/>
                <a:gd name="connsiteY5" fmla="*/ 1111649 h 2124792"/>
                <a:gd name="connsiteX6" fmla="*/ 1676122 w 2135923"/>
                <a:gd name="connsiteY6" fmla="*/ 1408431 h 2124792"/>
                <a:gd name="connsiteX7" fmla="*/ 1611317 w 2135923"/>
                <a:gd name="connsiteY7" fmla="*/ 1458518 h 2124792"/>
                <a:gd name="connsiteX8" fmla="*/ 1663281 w 2135923"/>
                <a:gd name="connsiteY8" fmla="*/ 1461470 h 2124792"/>
                <a:gd name="connsiteX9" fmla="*/ 2135923 w 2135923"/>
                <a:gd name="connsiteY9" fmla="*/ 1788282 h 2124792"/>
                <a:gd name="connsiteX10" fmla="*/ 1543985 w 2135923"/>
                <a:gd name="connsiteY10" fmla="*/ 2121871 h 2124792"/>
                <a:gd name="connsiteX11" fmla="*/ 1125422 w 2135923"/>
                <a:gd name="connsiteY11" fmla="*/ 2024165 h 2124792"/>
                <a:gd name="connsiteX12" fmla="*/ 1080839 w 2135923"/>
                <a:gd name="connsiteY12" fmla="*/ 1993713 h 2124792"/>
                <a:gd name="connsiteX13" fmla="*/ 1038426 w 2135923"/>
                <a:gd name="connsiteY13" fmla="*/ 2006404 h 2124792"/>
                <a:gd name="connsiteX14" fmla="*/ 904001 w 2135923"/>
                <a:gd name="connsiteY14" fmla="*/ 2019466 h 2124792"/>
                <a:gd name="connsiteX15" fmla="*/ 822196 w 2135923"/>
                <a:gd name="connsiteY15" fmla="*/ 2014492 h 2124792"/>
                <a:gd name="connsiteX16" fmla="*/ 807946 w 2135923"/>
                <a:gd name="connsiteY16" fmla="*/ 2027086 h 2124792"/>
                <a:gd name="connsiteX17" fmla="*/ 484475 w 2135923"/>
                <a:gd name="connsiteY17" fmla="*/ 2124792 h 2124792"/>
                <a:gd name="connsiteX18" fmla="*/ 27018 w 2135923"/>
                <a:gd name="connsiteY18" fmla="*/ 1791203 h 2124792"/>
                <a:gd name="connsiteX19" fmla="*/ 105144 w 2135923"/>
                <a:gd name="connsiteY19" fmla="*/ 1604690 h 2124792"/>
                <a:gd name="connsiteX20" fmla="*/ 121829 w 2135923"/>
                <a:gd name="connsiteY20" fmla="*/ 1589944 h 2124792"/>
                <a:gd name="connsiteX21" fmla="*/ 78126 w 2135923"/>
                <a:gd name="connsiteY21" fmla="*/ 1554871 h 2124792"/>
                <a:gd name="connsiteX22" fmla="*/ 0 w 2135923"/>
                <a:gd name="connsiteY22" fmla="*/ 1368358 h 2124792"/>
                <a:gd name="connsiteX23" fmla="*/ 133986 w 2135923"/>
                <a:gd name="connsiteY23" fmla="*/ 1132475 h 2124792"/>
                <a:gd name="connsiteX24" fmla="*/ 172074 w 2135923"/>
                <a:gd name="connsiteY24" fmla="*/ 1109559 h 2124792"/>
                <a:gd name="connsiteX25" fmla="*/ 162721 w 2135923"/>
                <a:gd name="connsiteY25" fmla="*/ 1101292 h 2124792"/>
                <a:gd name="connsiteX26" fmla="*/ 84594 w 2135923"/>
                <a:gd name="connsiteY26" fmla="*/ 914779 h 2124792"/>
                <a:gd name="connsiteX27" fmla="*/ 118559 w 2135923"/>
                <a:gd name="connsiteY27" fmla="*/ 675029 h 2124792"/>
                <a:gd name="connsiteX28" fmla="*/ 119336 w 2135923"/>
                <a:gd name="connsiteY28" fmla="*/ 579494 h 2124792"/>
                <a:gd name="connsiteX29" fmla="*/ 371668 w 2135923"/>
                <a:gd name="connsiteY29" fmla="*/ 349104 h 2124792"/>
                <a:gd name="connsiteX30" fmla="*/ 546206 w 2135923"/>
                <a:gd name="connsiteY30" fmla="*/ 9150 h 2124792"/>
                <a:gd name="connsiteX31" fmla="*/ 728994 w 2135923"/>
                <a:gd name="connsiteY31" fmla="*/ 11997 h 2124792"/>
                <a:gd name="connsiteX32" fmla="*/ 1157912 w 2135923"/>
                <a:gd name="connsiteY32" fmla="*/ 203831 h 2124792"/>
                <a:gd name="connsiteX0" fmla="*/ 1157912 w 2135923"/>
                <a:gd name="connsiteY0" fmla="*/ 203831 h 2124792"/>
                <a:gd name="connsiteX1" fmla="*/ 1615369 w 2135923"/>
                <a:gd name="connsiteY1" fmla="*/ 592730 h 2124792"/>
                <a:gd name="connsiteX2" fmla="*/ 1579420 w 2135923"/>
                <a:gd name="connsiteY2" fmla="*/ 744107 h 2124792"/>
                <a:gd name="connsiteX3" fmla="*/ 1577465 w 2135923"/>
                <a:gd name="connsiteY3" fmla="*/ 747169 h 2124792"/>
                <a:gd name="connsiteX4" fmla="*/ 1609812 w 2135923"/>
                <a:gd name="connsiteY4" fmla="*/ 763616 h 2124792"/>
                <a:gd name="connsiteX5" fmla="*/ 1807351 w 2135923"/>
                <a:gd name="connsiteY5" fmla="*/ 1111649 h 2124792"/>
                <a:gd name="connsiteX6" fmla="*/ 1856889 w 2135923"/>
                <a:gd name="connsiteY6" fmla="*/ 1390447 h 2124792"/>
                <a:gd name="connsiteX7" fmla="*/ 1611317 w 2135923"/>
                <a:gd name="connsiteY7" fmla="*/ 1458518 h 2124792"/>
                <a:gd name="connsiteX8" fmla="*/ 1663281 w 2135923"/>
                <a:gd name="connsiteY8" fmla="*/ 1461470 h 2124792"/>
                <a:gd name="connsiteX9" fmla="*/ 2135923 w 2135923"/>
                <a:gd name="connsiteY9" fmla="*/ 1788282 h 2124792"/>
                <a:gd name="connsiteX10" fmla="*/ 1543985 w 2135923"/>
                <a:gd name="connsiteY10" fmla="*/ 2121871 h 2124792"/>
                <a:gd name="connsiteX11" fmla="*/ 1125422 w 2135923"/>
                <a:gd name="connsiteY11" fmla="*/ 2024165 h 2124792"/>
                <a:gd name="connsiteX12" fmla="*/ 1080839 w 2135923"/>
                <a:gd name="connsiteY12" fmla="*/ 1993713 h 2124792"/>
                <a:gd name="connsiteX13" fmla="*/ 1038426 w 2135923"/>
                <a:gd name="connsiteY13" fmla="*/ 2006404 h 2124792"/>
                <a:gd name="connsiteX14" fmla="*/ 904001 w 2135923"/>
                <a:gd name="connsiteY14" fmla="*/ 2019466 h 2124792"/>
                <a:gd name="connsiteX15" fmla="*/ 822196 w 2135923"/>
                <a:gd name="connsiteY15" fmla="*/ 2014492 h 2124792"/>
                <a:gd name="connsiteX16" fmla="*/ 807946 w 2135923"/>
                <a:gd name="connsiteY16" fmla="*/ 2027086 h 2124792"/>
                <a:gd name="connsiteX17" fmla="*/ 484475 w 2135923"/>
                <a:gd name="connsiteY17" fmla="*/ 2124792 h 2124792"/>
                <a:gd name="connsiteX18" fmla="*/ 27018 w 2135923"/>
                <a:gd name="connsiteY18" fmla="*/ 1791203 h 2124792"/>
                <a:gd name="connsiteX19" fmla="*/ 105144 w 2135923"/>
                <a:gd name="connsiteY19" fmla="*/ 1604690 h 2124792"/>
                <a:gd name="connsiteX20" fmla="*/ 121829 w 2135923"/>
                <a:gd name="connsiteY20" fmla="*/ 1589944 h 2124792"/>
                <a:gd name="connsiteX21" fmla="*/ 78126 w 2135923"/>
                <a:gd name="connsiteY21" fmla="*/ 1554871 h 2124792"/>
                <a:gd name="connsiteX22" fmla="*/ 0 w 2135923"/>
                <a:gd name="connsiteY22" fmla="*/ 1368358 h 2124792"/>
                <a:gd name="connsiteX23" fmla="*/ 133986 w 2135923"/>
                <a:gd name="connsiteY23" fmla="*/ 1132475 h 2124792"/>
                <a:gd name="connsiteX24" fmla="*/ 172074 w 2135923"/>
                <a:gd name="connsiteY24" fmla="*/ 1109559 h 2124792"/>
                <a:gd name="connsiteX25" fmla="*/ 162721 w 2135923"/>
                <a:gd name="connsiteY25" fmla="*/ 1101292 h 2124792"/>
                <a:gd name="connsiteX26" fmla="*/ 84594 w 2135923"/>
                <a:gd name="connsiteY26" fmla="*/ 914779 h 2124792"/>
                <a:gd name="connsiteX27" fmla="*/ 118559 w 2135923"/>
                <a:gd name="connsiteY27" fmla="*/ 675029 h 2124792"/>
                <a:gd name="connsiteX28" fmla="*/ 119336 w 2135923"/>
                <a:gd name="connsiteY28" fmla="*/ 579494 h 2124792"/>
                <a:gd name="connsiteX29" fmla="*/ 371668 w 2135923"/>
                <a:gd name="connsiteY29" fmla="*/ 349104 h 2124792"/>
                <a:gd name="connsiteX30" fmla="*/ 546206 w 2135923"/>
                <a:gd name="connsiteY30" fmla="*/ 9150 h 2124792"/>
                <a:gd name="connsiteX31" fmla="*/ 728994 w 2135923"/>
                <a:gd name="connsiteY31" fmla="*/ 11997 h 2124792"/>
                <a:gd name="connsiteX32" fmla="*/ 1157912 w 2135923"/>
                <a:gd name="connsiteY32" fmla="*/ 203831 h 2124792"/>
                <a:gd name="connsiteX0" fmla="*/ 1157912 w 2150685"/>
                <a:gd name="connsiteY0" fmla="*/ 203831 h 2124792"/>
                <a:gd name="connsiteX1" fmla="*/ 1615369 w 2150685"/>
                <a:gd name="connsiteY1" fmla="*/ 592730 h 2124792"/>
                <a:gd name="connsiteX2" fmla="*/ 1579420 w 2150685"/>
                <a:gd name="connsiteY2" fmla="*/ 744107 h 2124792"/>
                <a:gd name="connsiteX3" fmla="*/ 1577465 w 2150685"/>
                <a:gd name="connsiteY3" fmla="*/ 747169 h 2124792"/>
                <a:gd name="connsiteX4" fmla="*/ 1609812 w 2150685"/>
                <a:gd name="connsiteY4" fmla="*/ 763616 h 2124792"/>
                <a:gd name="connsiteX5" fmla="*/ 1807351 w 2150685"/>
                <a:gd name="connsiteY5" fmla="*/ 1111649 h 2124792"/>
                <a:gd name="connsiteX6" fmla="*/ 1856889 w 2150685"/>
                <a:gd name="connsiteY6" fmla="*/ 1390447 h 2124792"/>
                <a:gd name="connsiteX7" fmla="*/ 1611317 w 2150685"/>
                <a:gd name="connsiteY7" fmla="*/ 1458518 h 2124792"/>
                <a:gd name="connsiteX8" fmla="*/ 1844047 w 2150685"/>
                <a:gd name="connsiteY8" fmla="*/ 1299607 h 2124792"/>
                <a:gd name="connsiteX9" fmla="*/ 2135923 w 2150685"/>
                <a:gd name="connsiteY9" fmla="*/ 1788282 h 2124792"/>
                <a:gd name="connsiteX10" fmla="*/ 1543985 w 2150685"/>
                <a:gd name="connsiteY10" fmla="*/ 2121871 h 2124792"/>
                <a:gd name="connsiteX11" fmla="*/ 1125422 w 2150685"/>
                <a:gd name="connsiteY11" fmla="*/ 2024165 h 2124792"/>
                <a:gd name="connsiteX12" fmla="*/ 1080839 w 2150685"/>
                <a:gd name="connsiteY12" fmla="*/ 1993713 h 2124792"/>
                <a:gd name="connsiteX13" fmla="*/ 1038426 w 2150685"/>
                <a:gd name="connsiteY13" fmla="*/ 2006404 h 2124792"/>
                <a:gd name="connsiteX14" fmla="*/ 904001 w 2150685"/>
                <a:gd name="connsiteY14" fmla="*/ 2019466 h 2124792"/>
                <a:gd name="connsiteX15" fmla="*/ 822196 w 2150685"/>
                <a:gd name="connsiteY15" fmla="*/ 2014492 h 2124792"/>
                <a:gd name="connsiteX16" fmla="*/ 807946 w 2150685"/>
                <a:gd name="connsiteY16" fmla="*/ 2027086 h 2124792"/>
                <a:gd name="connsiteX17" fmla="*/ 484475 w 2150685"/>
                <a:gd name="connsiteY17" fmla="*/ 2124792 h 2124792"/>
                <a:gd name="connsiteX18" fmla="*/ 27018 w 2150685"/>
                <a:gd name="connsiteY18" fmla="*/ 1791203 h 2124792"/>
                <a:gd name="connsiteX19" fmla="*/ 105144 w 2150685"/>
                <a:gd name="connsiteY19" fmla="*/ 1604690 h 2124792"/>
                <a:gd name="connsiteX20" fmla="*/ 121829 w 2150685"/>
                <a:gd name="connsiteY20" fmla="*/ 1589944 h 2124792"/>
                <a:gd name="connsiteX21" fmla="*/ 78126 w 2150685"/>
                <a:gd name="connsiteY21" fmla="*/ 1554871 h 2124792"/>
                <a:gd name="connsiteX22" fmla="*/ 0 w 2150685"/>
                <a:gd name="connsiteY22" fmla="*/ 1368358 h 2124792"/>
                <a:gd name="connsiteX23" fmla="*/ 133986 w 2150685"/>
                <a:gd name="connsiteY23" fmla="*/ 1132475 h 2124792"/>
                <a:gd name="connsiteX24" fmla="*/ 172074 w 2150685"/>
                <a:gd name="connsiteY24" fmla="*/ 1109559 h 2124792"/>
                <a:gd name="connsiteX25" fmla="*/ 162721 w 2150685"/>
                <a:gd name="connsiteY25" fmla="*/ 1101292 h 2124792"/>
                <a:gd name="connsiteX26" fmla="*/ 84594 w 2150685"/>
                <a:gd name="connsiteY26" fmla="*/ 914779 h 2124792"/>
                <a:gd name="connsiteX27" fmla="*/ 118559 w 2150685"/>
                <a:gd name="connsiteY27" fmla="*/ 675029 h 2124792"/>
                <a:gd name="connsiteX28" fmla="*/ 119336 w 2150685"/>
                <a:gd name="connsiteY28" fmla="*/ 579494 h 2124792"/>
                <a:gd name="connsiteX29" fmla="*/ 371668 w 2150685"/>
                <a:gd name="connsiteY29" fmla="*/ 349104 h 2124792"/>
                <a:gd name="connsiteX30" fmla="*/ 546206 w 2150685"/>
                <a:gd name="connsiteY30" fmla="*/ 9150 h 2124792"/>
                <a:gd name="connsiteX31" fmla="*/ 728994 w 2150685"/>
                <a:gd name="connsiteY31" fmla="*/ 11997 h 2124792"/>
                <a:gd name="connsiteX32" fmla="*/ 1157912 w 2150685"/>
                <a:gd name="connsiteY32" fmla="*/ 203831 h 2124792"/>
                <a:gd name="connsiteX0" fmla="*/ 1157912 w 2150685"/>
                <a:gd name="connsiteY0" fmla="*/ 203831 h 2124792"/>
                <a:gd name="connsiteX1" fmla="*/ 1615369 w 2150685"/>
                <a:gd name="connsiteY1" fmla="*/ 592730 h 2124792"/>
                <a:gd name="connsiteX2" fmla="*/ 1579420 w 2150685"/>
                <a:gd name="connsiteY2" fmla="*/ 744107 h 2124792"/>
                <a:gd name="connsiteX3" fmla="*/ 1577465 w 2150685"/>
                <a:gd name="connsiteY3" fmla="*/ 747169 h 2124792"/>
                <a:gd name="connsiteX4" fmla="*/ 1609812 w 2150685"/>
                <a:gd name="connsiteY4" fmla="*/ 763616 h 2124792"/>
                <a:gd name="connsiteX5" fmla="*/ 1762159 w 2150685"/>
                <a:gd name="connsiteY5" fmla="*/ 949787 h 2124792"/>
                <a:gd name="connsiteX6" fmla="*/ 1856889 w 2150685"/>
                <a:gd name="connsiteY6" fmla="*/ 1390447 h 2124792"/>
                <a:gd name="connsiteX7" fmla="*/ 1611317 w 2150685"/>
                <a:gd name="connsiteY7" fmla="*/ 1458518 h 2124792"/>
                <a:gd name="connsiteX8" fmla="*/ 1844047 w 2150685"/>
                <a:gd name="connsiteY8" fmla="*/ 1299607 h 2124792"/>
                <a:gd name="connsiteX9" fmla="*/ 2135923 w 2150685"/>
                <a:gd name="connsiteY9" fmla="*/ 1788282 h 2124792"/>
                <a:gd name="connsiteX10" fmla="*/ 1543985 w 2150685"/>
                <a:gd name="connsiteY10" fmla="*/ 2121871 h 2124792"/>
                <a:gd name="connsiteX11" fmla="*/ 1125422 w 2150685"/>
                <a:gd name="connsiteY11" fmla="*/ 2024165 h 2124792"/>
                <a:gd name="connsiteX12" fmla="*/ 1080839 w 2150685"/>
                <a:gd name="connsiteY12" fmla="*/ 1993713 h 2124792"/>
                <a:gd name="connsiteX13" fmla="*/ 1038426 w 2150685"/>
                <a:gd name="connsiteY13" fmla="*/ 2006404 h 2124792"/>
                <a:gd name="connsiteX14" fmla="*/ 904001 w 2150685"/>
                <a:gd name="connsiteY14" fmla="*/ 2019466 h 2124792"/>
                <a:gd name="connsiteX15" fmla="*/ 822196 w 2150685"/>
                <a:gd name="connsiteY15" fmla="*/ 2014492 h 2124792"/>
                <a:gd name="connsiteX16" fmla="*/ 807946 w 2150685"/>
                <a:gd name="connsiteY16" fmla="*/ 2027086 h 2124792"/>
                <a:gd name="connsiteX17" fmla="*/ 484475 w 2150685"/>
                <a:gd name="connsiteY17" fmla="*/ 2124792 h 2124792"/>
                <a:gd name="connsiteX18" fmla="*/ 27018 w 2150685"/>
                <a:gd name="connsiteY18" fmla="*/ 1791203 h 2124792"/>
                <a:gd name="connsiteX19" fmla="*/ 105144 w 2150685"/>
                <a:gd name="connsiteY19" fmla="*/ 1604690 h 2124792"/>
                <a:gd name="connsiteX20" fmla="*/ 121829 w 2150685"/>
                <a:gd name="connsiteY20" fmla="*/ 1589944 h 2124792"/>
                <a:gd name="connsiteX21" fmla="*/ 78126 w 2150685"/>
                <a:gd name="connsiteY21" fmla="*/ 1554871 h 2124792"/>
                <a:gd name="connsiteX22" fmla="*/ 0 w 2150685"/>
                <a:gd name="connsiteY22" fmla="*/ 1368358 h 2124792"/>
                <a:gd name="connsiteX23" fmla="*/ 133986 w 2150685"/>
                <a:gd name="connsiteY23" fmla="*/ 1132475 h 2124792"/>
                <a:gd name="connsiteX24" fmla="*/ 172074 w 2150685"/>
                <a:gd name="connsiteY24" fmla="*/ 1109559 h 2124792"/>
                <a:gd name="connsiteX25" fmla="*/ 162721 w 2150685"/>
                <a:gd name="connsiteY25" fmla="*/ 1101292 h 2124792"/>
                <a:gd name="connsiteX26" fmla="*/ 84594 w 2150685"/>
                <a:gd name="connsiteY26" fmla="*/ 914779 h 2124792"/>
                <a:gd name="connsiteX27" fmla="*/ 118559 w 2150685"/>
                <a:gd name="connsiteY27" fmla="*/ 675029 h 2124792"/>
                <a:gd name="connsiteX28" fmla="*/ 119336 w 2150685"/>
                <a:gd name="connsiteY28" fmla="*/ 579494 h 2124792"/>
                <a:gd name="connsiteX29" fmla="*/ 371668 w 2150685"/>
                <a:gd name="connsiteY29" fmla="*/ 349104 h 2124792"/>
                <a:gd name="connsiteX30" fmla="*/ 546206 w 2150685"/>
                <a:gd name="connsiteY30" fmla="*/ 9150 h 2124792"/>
                <a:gd name="connsiteX31" fmla="*/ 728994 w 2150685"/>
                <a:gd name="connsiteY31" fmla="*/ 11997 h 2124792"/>
                <a:gd name="connsiteX32" fmla="*/ 1157912 w 2150685"/>
                <a:gd name="connsiteY32" fmla="*/ 203831 h 2124792"/>
                <a:gd name="connsiteX0" fmla="*/ 1157912 w 2150685"/>
                <a:gd name="connsiteY0" fmla="*/ 203831 h 2124792"/>
                <a:gd name="connsiteX1" fmla="*/ 1615369 w 2150685"/>
                <a:gd name="connsiteY1" fmla="*/ 592730 h 2124792"/>
                <a:gd name="connsiteX2" fmla="*/ 1579420 w 2150685"/>
                <a:gd name="connsiteY2" fmla="*/ 744107 h 2124792"/>
                <a:gd name="connsiteX3" fmla="*/ 1577465 w 2150685"/>
                <a:gd name="connsiteY3" fmla="*/ 747169 h 2124792"/>
                <a:gd name="connsiteX4" fmla="*/ 1609812 w 2150685"/>
                <a:gd name="connsiteY4" fmla="*/ 763616 h 2124792"/>
                <a:gd name="connsiteX5" fmla="*/ 1762159 w 2150685"/>
                <a:gd name="connsiteY5" fmla="*/ 949787 h 2124792"/>
                <a:gd name="connsiteX6" fmla="*/ 1856889 w 2150685"/>
                <a:gd name="connsiteY6" fmla="*/ 1390447 h 2124792"/>
                <a:gd name="connsiteX7" fmla="*/ 1777020 w 2150685"/>
                <a:gd name="connsiteY7" fmla="*/ 1494488 h 2124792"/>
                <a:gd name="connsiteX8" fmla="*/ 1844047 w 2150685"/>
                <a:gd name="connsiteY8" fmla="*/ 1299607 h 2124792"/>
                <a:gd name="connsiteX9" fmla="*/ 2135923 w 2150685"/>
                <a:gd name="connsiteY9" fmla="*/ 1788282 h 2124792"/>
                <a:gd name="connsiteX10" fmla="*/ 1543985 w 2150685"/>
                <a:gd name="connsiteY10" fmla="*/ 2121871 h 2124792"/>
                <a:gd name="connsiteX11" fmla="*/ 1125422 w 2150685"/>
                <a:gd name="connsiteY11" fmla="*/ 2024165 h 2124792"/>
                <a:gd name="connsiteX12" fmla="*/ 1080839 w 2150685"/>
                <a:gd name="connsiteY12" fmla="*/ 1993713 h 2124792"/>
                <a:gd name="connsiteX13" fmla="*/ 1038426 w 2150685"/>
                <a:gd name="connsiteY13" fmla="*/ 2006404 h 2124792"/>
                <a:gd name="connsiteX14" fmla="*/ 904001 w 2150685"/>
                <a:gd name="connsiteY14" fmla="*/ 2019466 h 2124792"/>
                <a:gd name="connsiteX15" fmla="*/ 822196 w 2150685"/>
                <a:gd name="connsiteY15" fmla="*/ 2014492 h 2124792"/>
                <a:gd name="connsiteX16" fmla="*/ 807946 w 2150685"/>
                <a:gd name="connsiteY16" fmla="*/ 2027086 h 2124792"/>
                <a:gd name="connsiteX17" fmla="*/ 484475 w 2150685"/>
                <a:gd name="connsiteY17" fmla="*/ 2124792 h 2124792"/>
                <a:gd name="connsiteX18" fmla="*/ 27018 w 2150685"/>
                <a:gd name="connsiteY18" fmla="*/ 1791203 h 2124792"/>
                <a:gd name="connsiteX19" fmla="*/ 105144 w 2150685"/>
                <a:gd name="connsiteY19" fmla="*/ 1604690 h 2124792"/>
                <a:gd name="connsiteX20" fmla="*/ 121829 w 2150685"/>
                <a:gd name="connsiteY20" fmla="*/ 1589944 h 2124792"/>
                <a:gd name="connsiteX21" fmla="*/ 78126 w 2150685"/>
                <a:gd name="connsiteY21" fmla="*/ 1554871 h 2124792"/>
                <a:gd name="connsiteX22" fmla="*/ 0 w 2150685"/>
                <a:gd name="connsiteY22" fmla="*/ 1368358 h 2124792"/>
                <a:gd name="connsiteX23" fmla="*/ 133986 w 2150685"/>
                <a:gd name="connsiteY23" fmla="*/ 1132475 h 2124792"/>
                <a:gd name="connsiteX24" fmla="*/ 172074 w 2150685"/>
                <a:gd name="connsiteY24" fmla="*/ 1109559 h 2124792"/>
                <a:gd name="connsiteX25" fmla="*/ 162721 w 2150685"/>
                <a:gd name="connsiteY25" fmla="*/ 1101292 h 2124792"/>
                <a:gd name="connsiteX26" fmla="*/ 84594 w 2150685"/>
                <a:gd name="connsiteY26" fmla="*/ 914779 h 2124792"/>
                <a:gd name="connsiteX27" fmla="*/ 118559 w 2150685"/>
                <a:gd name="connsiteY27" fmla="*/ 675029 h 2124792"/>
                <a:gd name="connsiteX28" fmla="*/ 119336 w 2150685"/>
                <a:gd name="connsiteY28" fmla="*/ 579494 h 2124792"/>
                <a:gd name="connsiteX29" fmla="*/ 371668 w 2150685"/>
                <a:gd name="connsiteY29" fmla="*/ 349104 h 2124792"/>
                <a:gd name="connsiteX30" fmla="*/ 546206 w 2150685"/>
                <a:gd name="connsiteY30" fmla="*/ 9150 h 2124792"/>
                <a:gd name="connsiteX31" fmla="*/ 728994 w 2150685"/>
                <a:gd name="connsiteY31" fmla="*/ 11997 h 2124792"/>
                <a:gd name="connsiteX32" fmla="*/ 1157912 w 2150685"/>
                <a:gd name="connsiteY32" fmla="*/ 203831 h 2124792"/>
                <a:gd name="connsiteX0" fmla="*/ 1157912 w 2150685"/>
                <a:gd name="connsiteY0" fmla="*/ 203831 h 2124792"/>
                <a:gd name="connsiteX1" fmla="*/ 1615369 w 2150685"/>
                <a:gd name="connsiteY1" fmla="*/ 592730 h 2124792"/>
                <a:gd name="connsiteX2" fmla="*/ 1579420 w 2150685"/>
                <a:gd name="connsiteY2" fmla="*/ 744107 h 2124792"/>
                <a:gd name="connsiteX3" fmla="*/ 1577465 w 2150685"/>
                <a:gd name="connsiteY3" fmla="*/ 747169 h 2124792"/>
                <a:gd name="connsiteX4" fmla="*/ 1609812 w 2150685"/>
                <a:gd name="connsiteY4" fmla="*/ 763616 h 2124792"/>
                <a:gd name="connsiteX5" fmla="*/ 1762159 w 2150685"/>
                <a:gd name="connsiteY5" fmla="*/ 949787 h 2124792"/>
                <a:gd name="connsiteX6" fmla="*/ 1856889 w 2150685"/>
                <a:gd name="connsiteY6" fmla="*/ 1390447 h 2124792"/>
                <a:gd name="connsiteX7" fmla="*/ 1777020 w 2150685"/>
                <a:gd name="connsiteY7" fmla="*/ 1494488 h 2124792"/>
                <a:gd name="connsiteX8" fmla="*/ 1844047 w 2150685"/>
                <a:gd name="connsiteY8" fmla="*/ 1299607 h 2124792"/>
                <a:gd name="connsiteX9" fmla="*/ 2135923 w 2150685"/>
                <a:gd name="connsiteY9" fmla="*/ 1788282 h 2124792"/>
                <a:gd name="connsiteX10" fmla="*/ 1543985 w 2150685"/>
                <a:gd name="connsiteY10" fmla="*/ 2121871 h 2124792"/>
                <a:gd name="connsiteX11" fmla="*/ 1125422 w 2150685"/>
                <a:gd name="connsiteY11" fmla="*/ 2024165 h 2124792"/>
                <a:gd name="connsiteX12" fmla="*/ 1080839 w 2150685"/>
                <a:gd name="connsiteY12" fmla="*/ 1993713 h 2124792"/>
                <a:gd name="connsiteX13" fmla="*/ 1038426 w 2150685"/>
                <a:gd name="connsiteY13" fmla="*/ 2006404 h 2124792"/>
                <a:gd name="connsiteX14" fmla="*/ 904001 w 2150685"/>
                <a:gd name="connsiteY14" fmla="*/ 2019466 h 2124792"/>
                <a:gd name="connsiteX15" fmla="*/ 822196 w 2150685"/>
                <a:gd name="connsiteY15" fmla="*/ 2014492 h 2124792"/>
                <a:gd name="connsiteX16" fmla="*/ 807946 w 2150685"/>
                <a:gd name="connsiteY16" fmla="*/ 2027086 h 2124792"/>
                <a:gd name="connsiteX17" fmla="*/ 484475 w 2150685"/>
                <a:gd name="connsiteY17" fmla="*/ 2124792 h 2124792"/>
                <a:gd name="connsiteX18" fmla="*/ 27018 w 2150685"/>
                <a:gd name="connsiteY18" fmla="*/ 1791203 h 2124792"/>
                <a:gd name="connsiteX19" fmla="*/ 105144 w 2150685"/>
                <a:gd name="connsiteY19" fmla="*/ 1604690 h 2124792"/>
                <a:gd name="connsiteX20" fmla="*/ 121829 w 2150685"/>
                <a:gd name="connsiteY20" fmla="*/ 1589944 h 2124792"/>
                <a:gd name="connsiteX21" fmla="*/ 78126 w 2150685"/>
                <a:gd name="connsiteY21" fmla="*/ 1554871 h 2124792"/>
                <a:gd name="connsiteX22" fmla="*/ 0 w 2150685"/>
                <a:gd name="connsiteY22" fmla="*/ 1368358 h 2124792"/>
                <a:gd name="connsiteX23" fmla="*/ 133986 w 2150685"/>
                <a:gd name="connsiteY23" fmla="*/ 1132475 h 2124792"/>
                <a:gd name="connsiteX24" fmla="*/ 172074 w 2150685"/>
                <a:gd name="connsiteY24" fmla="*/ 1109559 h 2124792"/>
                <a:gd name="connsiteX25" fmla="*/ 162721 w 2150685"/>
                <a:gd name="connsiteY25" fmla="*/ 1101292 h 2124792"/>
                <a:gd name="connsiteX26" fmla="*/ 84594 w 2150685"/>
                <a:gd name="connsiteY26" fmla="*/ 914779 h 2124792"/>
                <a:gd name="connsiteX27" fmla="*/ 118559 w 2150685"/>
                <a:gd name="connsiteY27" fmla="*/ 675029 h 2124792"/>
                <a:gd name="connsiteX28" fmla="*/ 119336 w 2150685"/>
                <a:gd name="connsiteY28" fmla="*/ 579494 h 2124792"/>
                <a:gd name="connsiteX29" fmla="*/ 356604 w 2150685"/>
                <a:gd name="connsiteY29" fmla="*/ 115302 h 2124792"/>
                <a:gd name="connsiteX30" fmla="*/ 546206 w 2150685"/>
                <a:gd name="connsiteY30" fmla="*/ 9150 h 2124792"/>
                <a:gd name="connsiteX31" fmla="*/ 728994 w 2150685"/>
                <a:gd name="connsiteY31" fmla="*/ 11997 h 2124792"/>
                <a:gd name="connsiteX32" fmla="*/ 1157912 w 2150685"/>
                <a:gd name="connsiteY32" fmla="*/ 203831 h 2124792"/>
                <a:gd name="connsiteX0" fmla="*/ 1157912 w 2150685"/>
                <a:gd name="connsiteY0" fmla="*/ 203831 h 2124792"/>
                <a:gd name="connsiteX1" fmla="*/ 1615369 w 2150685"/>
                <a:gd name="connsiteY1" fmla="*/ 592730 h 2124792"/>
                <a:gd name="connsiteX2" fmla="*/ 1579420 w 2150685"/>
                <a:gd name="connsiteY2" fmla="*/ 744107 h 2124792"/>
                <a:gd name="connsiteX3" fmla="*/ 1577465 w 2150685"/>
                <a:gd name="connsiteY3" fmla="*/ 747169 h 2124792"/>
                <a:gd name="connsiteX4" fmla="*/ 1609812 w 2150685"/>
                <a:gd name="connsiteY4" fmla="*/ 763616 h 2124792"/>
                <a:gd name="connsiteX5" fmla="*/ 1762159 w 2150685"/>
                <a:gd name="connsiteY5" fmla="*/ 949787 h 2124792"/>
                <a:gd name="connsiteX6" fmla="*/ 1856889 w 2150685"/>
                <a:gd name="connsiteY6" fmla="*/ 1390447 h 2124792"/>
                <a:gd name="connsiteX7" fmla="*/ 1777020 w 2150685"/>
                <a:gd name="connsiteY7" fmla="*/ 1494488 h 2124792"/>
                <a:gd name="connsiteX8" fmla="*/ 1844047 w 2150685"/>
                <a:gd name="connsiteY8" fmla="*/ 1299607 h 2124792"/>
                <a:gd name="connsiteX9" fmla="*/ 2135923 w 2150685"/>
                <a:gd name="connsiteY9" fmla="*/ 1788282 h 2124792"/>
                <a:gd name="connsiteX10" fmla="*/ 1543985 w 2150685"/>
                <a:gd name="connsiteY10" fmla="*/ 2121871 h 2124792"/>
                <a:gd name="connsiteX11" fmla="*/ 1125422 w 2150685"/>
                <a:gd name="connsiteY11" fmla="*/ 2024165 h 2124792"/>
                <a:gd name="connsiteX12" fmla="*/ 1080839 w 2150685"/>
                <a:gd name="connsiteY12" fmla="*/ 1993713 h 2124792"/>
                <a:gd name="connsiteX13" fmla="*/ 1038426 w 2150685"/>
                <a:gd name="connsiteY13" fmla="*/ 2006404 h 2124792"/>
                <a:gd name="connsiteX14" fmla="*/ 904001 w 2150685"/>
                <a:gd name="connsiteY14" fmla="*/ 2019466 h 2124792"/>
                <a:gd name="connsiteX15" fmla="*/ 822196 w 2150685"/>
                <a:gd name="connsiteY15" fmla="*/ 2014492 h 2124792"/>
                <a:gd name="connsiteX16" fmla="*/ 807946 w 2150685"/>
                <a:gd name="connsiteY16" fmla="*/ 2027086 h 2124792"/>
                <a:gd name="connsiteX17" fmla="*/ 484475 w 2150685"/>
                <a:gd name="connsiteY17" fmla="*/ 2124792 h 2124792"/>
                <a:gd name="connsiteX18" fmla="*/ 27018 w 2150685"/>
                <a:gd name="connsiteY18" fmla="*/ 1791203 h 2124792"/>
                <a:gd name="connsiteX19" fmla="*/ 105144 w 2150685"/>
                <a:gd name="connsiteY19" fmla="*/ 1604690 h 2124792"/>
                <a:gd name="connsiteX20" fmla="*/ 121829 w 2150685"/>
                <a:gd name="connsiteY20" fmla="*/ 1589944 h 2124792"/>
                <a:gd name="connsiteX21" fmla="*/ 78126 w 2150685"/>
                <a:gd name="connsiteY21" fmla="*/ 1554871 h 2124792"/>
                <a:gd name="connsiteX22" fmla="*/ 0 w 2150685"/>
                <a:gd name="connsiteY22" fmla="*/ 1368358 h 2124792"/>
                <a:gd name="connsiteX23" fmla="*/ 133986 w 2150685"/>
                <a:gd name="connsiteY23" fmla="*/ 1132475 h 2124792"/>
                <a:gd name="connsiteX24" fmla="*/ 172074 w 2150685"/>
                <a:gd name="connsiteY24" fmla="*/ 1109559 h 2124792"/>
                <a:gd name="connsiteX25" fmla="*/ 147656 w 2150685"/>
                <a:gd name="connsiteY25" fmla="*/ 1065322 h 2124792"/>
                <a:gd name="connsiteX26" fmla="*/ 84594 w 2150685"/>
                <a:gd name="connsiteY26" fmla="*/ 914779 h 2124792"/>
                <a:gd name="connsiteX27" fmla="*/ 118559 w 2150685"/>
                <a:gd name="connsiteY27" fmla="*/ 675029 h 2124792"/>
                <a:gd name="connsiteX28" fmla="*/ 119336 w 2150685"/>
                <a:gd name="connsiteY28" fmla="*/ 579494 h 2124792"/>
                <a:gd name="connsiteX29" fmla="*/ 356604 w 2150685"/>
                <a:gd name="connsiteY29" fmla="*/ 115302 h 2124792"/>
                <a:gd name="connsiteX30" fmla="*/ 546206 w 2150685"/>
                <a:gd name="connsiteY30" fmla="*/ 9150 h 2124792"/>
                <a:gd name="connsiteX31" fmla="*/ 728994 w 2150685"/>
                <a:gd name="connsiteY31" fmla="*/ 11997 h 2124792"/>
                <a:gd name="connsiteX32" fmla="*/ 1157912 w 2150685"/>
                <a:gd name="connsiteY32" fmla="*/ 203831 h 2124792"/>
                <a:gd name="connsiteX0" fmla="*/ 1208995 w 2201768"/>
                <a:gd name="connsiteY0" fmla="*/ 203831 h 2124792"/>
                <a:gd name="connsiteX1" fmla="*/ 1666452 w 2201768"/>
                <a:gd name="connsiteY1" fmla="*/ 592730 h 2124792"/>
                <a:gd name="connsiteX2" fmla="*/ 1630503 w 2201768"/>
                <a:gd name="connsiteY2" fmla="*/ 744107 h 2124792"/>
                <a:gd name="connsiteX3" fmla="*/ 1628548 w 2201768"/>
                <a:gd name="connsiteY3" fmla="*/ 747169 h 2124792"/>
                <a:gd name="connsiteX4" fmla="*/ 1660895 w 2201768"/>
                <a:gd name="connsiteY4" fmla="*/ 763616 h 2124792"/>
                <a:gd name="connsiteX5" fmla="*/ 1813242 w 2201768"/>
                <a:gd name="connsiteY5" fmla="*/ 949787 h 2124792"/>
                <a:gd name="connsiteX6" fmla="*/ 1907972 w 2201768"/>
                <a:gd name="connsiteY6" fmla="*/ 1390447 h 2124792"/>
                <a:gd name="connsiteX7" fmla="*/ 1828103 w 2201768"/>
                <a:gd name="connsiteY7" fmla="*/ 1494488 h 2124792"/>
                <a:gd name="connsiteX8" fmla="*/ 1895130 w 2201768"/>
                <a:gd name="connsiteY8" fmla="*/ 1299607 h 2124792"/>
                <a:gd name="connsiteX9" fmla="*/ 2187006 w 2201768"/>
                <a:gd name="connsiteY9" fmla="*/ 1788282 h 2124792"/>
                <a:gd name="connsiteX10" fmla="*/ 1595068 w 2201768"/>
                <a:gd name="connsiteY10" fmla="*/ 2121871 h 2124792"/>
                <a:gd name="connsiteX11" fmla="*/ 1176505 w 2201768"/>
                <a:gd name="connsiteY11" fmla="*/ 2024165 h 2124792"/>
                <a:gd name="connsiteX12" fmla="*/ 1131922 w 2201768"/>
                <a:gd name="connsiteY12" fmla="*/ 1993713 h 2124792"/>
                <a:gd name="connsiteX13" fmla="*/ 1089509 w 2201768"/>
                <a:gd name="connsiteY13" fmla="*/ 2006404 h 2124792"/>
                <a:gd name="connsiteX14" fmla="*/ 955084 w 2201768"/>
                <a:gd name="connsiteY14" fmla="*/ 2019466 h 2124792"/>
                <a:gd name="connsiteX15" fmla="*/ 873279 w 2201768"/>
                <a:gd name="connsiteY15" fmla="*/ 2014492 h 2124792"/>
                <a:gd name="connsiteX16" fmla="*/ 859029 w 2201768"/>
                <a:gd name="connsiteY16" fmla="*/ 2027086 h 2124792"/>
                <a:gd name="connsiteX17" fmla="*/ 535558 w 2201768"/>
                <a:gd name="connsiteY17" fmla="*/ 2124792 h 2124792"/>
                <a:gd name="connsiteX18" fmla="*/ 78101 w 2201768"/>
                <a:gd name="connsiteY18" fmla="*/ 1791203 h 2124792"/>
                <a:gd name="connsiteX19" fmla="*/ 156227 w 2201768"/>
                <a:gd name="connsiteY19" fmla="*/ 1604690 h 2124792"/>
                <a:gd name="connsiteX20" fmla="*/ 172912 w 2201768"/>
                <a:gd name="connsiteY20" fmla="*/ 1589944 h 2124792"/>
                <a:gd name="connsiteX21" fmla="*/ 129209 w 2201768"/>
                <a:gd name="connsiteY21" fmla="*/ 1554871 h 2124792"/>
                <a:gd name="connsiteX22" fmla="*/ 51083 w 2201768"/>
                <a:gd name="connsiteY22" fmla="*/ 1368358 h 2124792"/>
                <a:gd name="connsiteX23" fmla="*/ 185069 w 2201768"/>
                <a:gd name="connsiteY23" fmla="*/ 1132475 h 2124792"/>
                <a:gd name="connsiteX24" fmla="*/ 223157 w 2201768"/>
                <a:gd name="connsiteY24" fmla="*/ 1109559 h 2124792"/>
                <a:gd name="connsiteX25" fmla="*/ 198739 w 2201768"/>
                <a:gd name="connsiteY25" fmla="*/ 1065322 h 2124792"/>
                <a:gd name="connsiteX26" fmla="*/ 102 w 2201768"/>
                <a:gd name="connsiteY26" fmla="*/ 752915 h 2124792"/>
                <a:gd name="connsiteX27" fmla="*/ 169642 w 2201768"/>
                <a:gd name="connsiteY27" fmla="*/ 675029 h 2124792"/>
                <a:gd name="connsiteX28" fmla="*/ 170419 w 2201768"/>
                <a:gd name="connsiteY28" fmla="*/ 579494 h 2124792"/>
                <a:gd name="connsiteX29" fmla="*/ 407687 w 2201768"/>
                <a:gd name="connsiteY29" fmla="*/ 115302 h 2124792"/>
                <a:gd name="connsiteX30" fmla="*/ 597289 w 2201768"/>
                <a:gd name="connsiteY30" fmla="*/ 9150 h 2124792"/>
                <a:gd name="connsiteX31" fmla="*/ 780077 w 2201768"/>
                <a:gd name="connsiteY31" fmla="*/ 11997 h 2124792"/>
                <a:gd name="connsiteX32" fmla="*/ 1208995 w 2201768"/>
                <a:gd name="connsiteY32" fmla="*/ 203831 h 2124792"/>
                <a:gd name="connsiteX0" fmla="*/ 1208995 w 2201768"/>
                <a:gd name="connsiteY0" fmla="*/ 203831 h 2124792"/>
                <a:gd name="connsiteX1" fmla="*/ 1666452 w 2201768"/>
                <a:gd name="connsiteY1" fmla="*/ 592730 h 2124792"/>
                <a:gd name="connsiteX2" fmla="*/ 1630503 w 2201768"/>
                <a:gd name="connsiteY2" fmla="*/ 744107 h 2124792"/>
                <a:gd name="connsiteX3" fmla="*/ 1628548 w 2201768"/>
                <a:gd name="connsiteY3" fmla="*/ 747169 h 2124792"/>
                <a:gd name="connsiteX4" fmla="*/ 1660895 w 2201768"/>
                <a:gd name="connsiteY4" fmla="*/ 763616 h 2124792"/>
                <a:gd name="connsiteX5" fmla="*/ 1813242 w 2201768"/>
                <a:gd name="connsiteY5" fmla="*/ 949787 h 2124792"/>
                <a:gd name="connsiteX6" fmla="*/ 1907972 w 2201768"/>
                <a:gd name="connsiteY6" fmla="*/ 1390447 h 2124792"/>
                <a:gd name="connsiteX7" fmla="*/ 1828103 w 2201768"/>
                <a:gd name="connsiteY7" fmla="*/ 1494488 h 2124792"/>
                <a:gd name="connsiteX8" fmla="*/ 1895130 w 2201768"/>
                <a:gd name="connsiteY8" fmla="*/ 1299607 h 2124792"/>
                <a:gd name="connsiteX9" fmla="*/ 2187006 w 2201768"/>
                <a:gd name="connsiteY9" fmla="*/ 1788282 h 2124792"/>
                <a:gd name="connsiteX10" fmla="*/ 1595068 w 2201768"/>
                <a:gd name="connsiteY10" fmla="*/ 2121871 h 2124792"/>
                <a:gd name="connsiteX11" fmla="*/ 1176505 w 2201768"/>
                <a:gd name="connsiteY11" fmla="*/ 2024165 h 2124792"/>
                <a:gd name="connsiteX12" fmla="*/ 1131922 w 2201768"/>
                <a:gd name="connsiteY12" fmla="*/ 1993713 h 2124792"/>
                <a:gd name="connsiteX13" fmla="*/ 1089509 w 2201768"/>
                <a:gd name="connsiteY13" fmla="*/ 2006404 h 2124792"/>
                <a:gd name="connsiteX14" fmla="*/ 955084 w 2201768"/>
                <a:gd name="connsiteY14" fmla="*/ 2019466 h 2124792"/>
                <a:gd name="connsiteX15" fmla="*/ 873279 w 2201768"/>
                <a:gd name="connsiteY15" fmla="*/ 2014492 h 2124792"/>
                <a:gd name="connsiteX16" fmla="*/ 859029 w 2201768"/>
                <a:gd name="connsiteY16" fmla="*/ 2027086 h 2124792"/>
                <a:gd name="connsiteX17" fmla="*/ 535558 w 2201768"/>
                <a:gd name="connsiteY17" fmla="*/ 2124792 h 2124792"/>
                <a:gd name="connsiteX18" fmla="*/ 78101 w 2201768"/>
                <a:gd name="connsiteY18" fmla="*/ 1791203 h 2124792"/>
                <a:gd name="connsiteX19" fmla="*/ 156227 w 2201768"/>
                <a:gd name="connsiteY19" fmla="*/ 1604690 h 2124792"/>
                <a:gd name="connsiteX20" fmla="*/ 172912 w 2201768"/>
                <a:gd name="connsiteY20" fmla="*/ 1589944 h 2124792"/>
                <a:gd name="connsiteX21" fmla="*/ 129209 w 2201768"/>
                <a:gd name="connsiteY21" fmla="*/ 1554871 h 2124792"/>
                <a:gd name="connsiteX22" fmla="*/ 51083 w 2201768"/>
                <a:gd name="connsiteY22" fmla="*/ 1368358 h 2124792"/>
                <a:gd name="connsiteX23" fmla="*/ 185069 w 2201768"/>
                <a:gd name="connsiteY23" fmla="*/ 1132475 h 2124792"/>
                <a:gd name="connsiteX24" fmla="*/ 223157 w 2201768"/>
                <a:gd name="connsiteY24" fmla="*/ 1109559 h 2124792"/>
                <a:gd name="connsiteX25" fmla="*/ 198739 w 2201768"/>
                <a:gd name="connsiteY25" fmla="*/ 1065322 h 2124792"/>
                <a:gd name="connsiteX26" fmla="*/ 102 w 2201768"/>
                <a:gd name="connsiteY26" fmla="*/ 752915 h 2124792"/>
                <a:gd name="connsiteX27" fmla="*/ 169642 w 2201768"/>
                <a:gd name="connsiteY27" fmla="*/ 675029 h 2124792"/>
                <a:gd name="connsiteX28" fmla="*/ 140291 w 2201768"/>
                <a:gd name="connsiteY28" fmla="*/ 417631 h 2124792"/>
                <a:gd name="connsiteX29" fmla="*/ 407687 w 2201768"/>
                <a:gd name="connsiteY29" fmla="*/ 115302 h 2124792"/>
                <a:gd name="connsiteX30" fmla="*/ 597289 w 2201768"/>
                <a:gd name="connsiteY30" fmla="*/ 9150 h 2124792"/>
                <a:gd name="connsiteX31" fmla="*/ 780077 w 2201768"/>
                <a:gd name="connsiteY31" fmla="*/ 11997 h 2124792"/>
                <a:gd name="connsiteX32" fmla="*/ 1208995 w 2201768"/>
                <a:gd name="connsiteY32" fmla="*/ 203831 h 212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01768" h="2124792">
                  <a:moveTo>
                    <a:pt x="1208995" y="203831"/>
                  </a:moveTo>
                  <a:cubicBezTo>
                    <a:pt x="1461642" y="203831"/>
                    <a:pt x="1666452" y="377947"/>
                    <a:pt x="1666452" y="592730"/>
                  </a:cubicBezTo>
                  <a:cubicBezTo>
                    <a:pt x="1666452" y="646426"/>
                    <a:pt x="1653652" y="697580"/>
                    <a:pt x="1630503" y="744107"/>
                  </a:cubicBezTo>
                  <a:lnTo>
                    <a:pt x="1628548" y="747169"/>
                  </a:lnTo>
                  <a:lnTo>
                    <a:pt x="1660895" y="763616"/>
                  </a:lnTo>
                  <a:cubicBezTo>
                    <a:pt x="1780076" y="839042"/>
                    <a:pt x="1772063" y="845315"/>
                    <a:pt x="1813242" y="949787"/>
                  </a:cubicBezTo>
                  <a:cubicBezTo>
                    <a:pt x="1854421" y="1054259"/>
                    <a:pt x="1989052" y="1314494"/>
                    <a:pt x="1907972" y="1390447"/>
                  </a:cubicBezTo>
                  <a:lnTo>
                    <a:pt x="1828103" y="1494488"/>
                  </a:lnTo>
                  <a:lnTo>
                    <a:pt x="1895130" y="1299607"/>
                  </a:lnTo>
                  <a:cubicBezTo>
                    <a:pt x="2164866" y="1330713"/>
                    <a:pt x="2237016" y="1651238"/>
                    <a:pt x="2187006" y="1788282"/>
                  </a:cubicBezTo>
                  <a:cubicBezTo>
                    <a:pt x="2136996" y="1925326"/>
                    <a:pt x="1921986" y="2121871"/>
                    <a:pt x="1595068" y="2121871"/>
                  </a:cubicBezTo>
                  <a:cubicBezTo>
                    <a:pt x="1431609" y="2121871"/>
                    <a:pt x="1283625" y="2084533"/>
                    <a:pt x="1176505" y="2024165"/>
                  </a:cubicBezTo>
                  <a:lnTo>
                    <a:pt x="1131922" y="1993713"/>
                  </a:lnTo>
                  <a:lnTo>
                    <a:pt x="1089509" y="2006404"/>
                  </a:lnTo>
                  <a:cubicBezTo>
                    <a:pt x="1046089" y="2014968"/>
                    <a:pt x="1001131" y="2019466"/>
                    <a:pt x="955084" y="2019466"/>
                  </a:cubicBezTo>
                  <a:lnTo>
                    <a:pt x="873279" y="2014492"/>
                  </a:lnTo>
                  <a:lnTo>
                    <a:pt x="859029" y="2027086"/>
                  </a:lnTo>
                  <a:cubicBezTo>
                    <a:pt x="776246" y="2087454"/>
                    <a:pt x="661881" y="2124792"/>
                    <a:pt x="535558" y="2124792"/>
                  </a:cubicBezTo>
                  <a:cubicBezTo>
                    <a:pt x="282911" y="2124792"/>
                    <a:pt x="78101" y="1975439"/>
                    <a:pt x="78101" y="1791203"/>
                  </a:cubicBezTo>
                  <a:cubicBezTo>
                    <a:pt x="78101" y="1722115"/>
                    <a:pt x="106902" y="1657932"/>
                    <a:pt x="156227" y="1604690"/>
                  </a:cubicBezTo>
                  <a:lnTo>
                    <a:pt x="172912" y="1589944"/>
                  </a:lnTo>
                  <a:lnTo>
                    <a:pt x="129209" y="1554871"/>
                  </a:lnTo>
                  <a:cubicBezTo>
                    <a:pt x="79884" y="1501630"/>
                    <a:pt x="51083" y="1437446"/>
                    <a:pt x="51083" y="1368358"/>
                  </a:cubicBezTo>
                  <a:cubicBezTo>
                    <a:pt x="51083" y="1276240"/>
                    <a:pt x="102286" y="1192843"/>
                    <a:pt x="185069" y="1132475"/>
                  </a:cubicBezTo>
                  <a:lnTo>
                    <a:pt x="223157" y="1109559"/>
                  </a:lnTo>
                  <a:lnTo>
                    <a:pt x="198739" y="1065322"/>
                  </a:lnTo>
                  <a:cubicBezTo>
                    <a:pt x="149414" y="1012080"/>
                    <a:pt x="4951" y="817964"/>
                    <a:pt x="102" y="752915"/>
                  </a:cubicBezTo>
                  <a:cubicBezTo>
                    <a:pt x="-4747" y="687866"/>
                    <a:pt x="163852" y="730910"/>
                    <a:pt x="169642" y="675029"/>
                  </a:cubicBezTo>
                  <a:cubicBezTo>
                    <a:pt x="169901" y="673159"/>
                    <a:pt x="140032" y="419501"/>
                    <a:pt x="140291" y="417631"/>
                  </a:cubicBezTo>
                  <a:cubicBezTo>
                    <a:pt x="182947" y="265620"/>
                    <a:pt x="186621" y="115302"/>
                    <a:pt x="407687" y="115302"/>
                  </a:cubicBezTo>
                  <a:lnTo>
                    <a:pt x="597289" y="9150"/>
                  </a:lnTo>
                  <a:cubicBezTo>
                    <a:pt x="608005" y="-1891"/>
                    <a:pt x="769361" y="23038"/>
                    <a:pt x="780077" y="11997"/>
                  </a:cubicBezTo>
                  <a:cubicBezTo>
                    <a:pt x="862860" y="-58380"/>
                    <a:pt x="1082672" y="203831"/>
                    <a:pt x="1208995" y="203831"/>
                  </a:cubicBezTo>
                  <a:close/>
                </a:path>
              </a:pathLst>
            </a:custGeom>
            <a:solidFill>
              <a:srgbClr val="78B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7" name="Group 46"/>
          <p:cNvGrpSpPr/>
          <p:nvPr>
            <p:custDataLst>
              <p:tags r:id="rId8"/>
            </p:custDataLst>
          </p:nvPr>
        </p:nvGrpSpPr>
        <p:grpSpPr>
          <a:xfrm flipH="1">
            <a:off x="2515643" y="2212003"/>
            <a:ext cx="1714352" cy="2833712"/>
            <a:chOff x="853264" y="1238862"/>
            <a:chExt cx="2083455" cy="3940333"/>
          </a:xfrm>
        </p:grpSpPr>
        <p:sp>
          <p:nvSpPr>
            <p:cNvPr id="48" name="Freeform 47"/>
            <p:cNvSpPr/>
            <p:nvPr/>
          </p:nvSpPr>
          <p:spPr>
            <a:xfrm>
              <a:off x="1707758" y="3282489"/>
              <a:ext cx="188676" cy="1896706"/>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26" h="1896706">
                  <a:moveTo>
                    <a:pt x="0" y="0"/>
                  </a:moveTo>
                  <a:lnTo>
                    <a:pt x="224926" y="0"/>
                  </a:lnTo>
                  <a:lnTo>
                    <a:pt x="145476" y="931205"/>
                  </a:lnTo>
                  <a:cubicBezTo>
                    <a:pt x="148282" y="1253039"/>
                    <a:pt x="151087" y="1574872"/>
                    <a:pt x="153893" y="1896706"/>
                  </a:cubicBezTo>
                  <a:lnTo>
                    <a:pt x="2903" y="1877656"/>
                  </a:lnTo>
                  <a:lnTo>
                    <a:pt x="56741" y="921680"/>
                  </a:lnTo>
                  <a:lnTo>
                    <a:pt x="0" y="0"/>
                  </a:ln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Diagonal Stripe 48"/>
            <p:cNvSpPr/>
            <p:nvPr/>
          </p:nvSpPr>
          <p:spPr>
            <a:xfrm rot="20259837">
              <a:off x="1724701" y="3514725"/>
              <a:ext cx="821022" cy="127313"/>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0" name="Freeform 49"/>
            <p:cNvSpPr/>
            <p:nvPr/>
          </p:nvSpPr>
          <p:spPr>
            <a:xfrm>
              <a:off x="853264" y="1238862"/>
              <a:ext cx="2083455" cy="2197590"/>
            </a:xfrm>
            <a:custGeom>
              <a:avLst/>
              <a:gdLst>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78126 w 2135923"/>
                <a:gd name="connsiteY21" fmla="*/ 1351040 h 1920961"/>
                <a:gd name="connsiteX22" fmla="*/ 0 w 2135923"/>
                <a:gd name="connsiteY22" fmla="*/ 1164527 h 1920961"/>
                <a:gd name="connsiteX23" fmla="*/ 133986 w 2135923"/>
                <a:gd name="connsiteY23" fmla="*/ 928644 h 1920961"/>
                <a:gd name="connsiteX24" fmla="*/ 172074 w 2135923"/>
                <a:gd name="connsiteY24" fmla="*/ 905728 h 1920961"/>
                <a:gd name="connsiteX25" fmla="*/ 162721 w 2135923"/>
                <a:gd name="connsiteY25" fmla="*/ 897461 h 1920961"/>
                <a:gd name="connsiteX26" fmla="*/ 84594 w 2135923"/>
                <a:gd name="connsiteY26" fmla="*/ 710948 h 1920961"/>
                <a:gd name="connsiteX27" fmla="*/ 286282 w 2135923"/>
                <a:gd name="connsiteY27" fmla="*/ 434331 h 1920961"/>
                <a:gd name="connsiteX28" fmla="*/ 329454 w 2135923"/>
                <a:gd name="connsiteY28" fmla="*/ 417243 h 1920961"/>
                <a:gd name="connsiteX29" fmla="*/ 330230 w 2135923"/>
                <a:gd name="connsiteY29" fmla="*/ 411632 h 1920961"/>
                <a:gd name="connsiteX30" fmla="*/ 778393 w 2135923"/>
                <a:gd name="connsiteY30" fmla="*/ 145273 h 1920961"/>
                <a:gd name="connsiteX31" fmla="*/ 802293 w 2135923"/>
                <a:gd name="connsiteY31" fmla="*/ 147030 h 1920961"/>
                <a:gd name="connsiteX32" fmla="*/ 834441 w 2135923"/>
                <a:gd name="connsiteY32" fmla="*/ 113906 h 1920961"/>
                <a:gd name="connsiteX33" fmla="*/ 1157912 w 2135923"/>
                <a:gd name="connsiteY33"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11317 w 2135923"/>
                <a:gd name="connsiteY6" fmla="*/ 1254687 h 1920961"/>
                <a:gd name="connsiteX7" fmla="*/ 1663281 w 2135923"/>
                <a:gd name="connsiteY7" fmla="*/ 1257639 h 1920961"/>
                <a:gd name="connsiteX8" fmla="*/ 2135923 w 2135923"/>
                <a:gd name="connsiteY8" fmla="*/ 1584451 h 1920961"/>
                <a:gd name="connsiteX9" fmla="*/ 1543985 w 2135923"/>
                <a:gd name="connsiteY9" fmla="*/ 1918040 h 1920961"/>
                <a:gd name="connsiteX10" fmla="*/ 1125422 w 2135923"/>
                <a:gd name="connsiteY10" fmla="*/ 1820334 h 1920961"/>
                <a:gd name="connsiteX11" fmla="*/ 1080839 w 2135923"/>
                <a:gd name="connsiteY11" fmla="*/ 1789882 h 1920961"/>
                <a:gd name="connsiteX12" fmla="*/ 1038426 w 2135923"/>
                <a:gd name="connsiteY12" fmla="*/ 1802573 h 1920961"/>
                <a:gd name="connsiteX13" fmla="*/ 904001 w 2135923"/>
                <a:gd name="connsiteY13" fmla="*/ 1815635 h 1920961"/>
                <a:gd name="connsiteX14" fmla="*/ 822196 w 2135923"/>
                <a:gd name="connsiteY14" fmla="*/ 1810661 h 1920961"/>
                <a:gd name="connsiteX15" fmla="*/ 807946 w 2135923"/>
                <a:gd name="connsiteY15" fmla="*/ 1823255 h 1920961"/>
                <a:gd name="connsiteX16" fmla="*/ 484475 w 2135923"/>
                <a:gd name="connsiteY16" fmla="*/ 1920961 h 1920961"/>
                <a:gd name="connsiteX17" fmla="*/ 27018 w 2135923"/>
                <a:gd name="connsiteY17" fmla="*/ 1587372 h 1920961"/>
                <a:gd name="connsiteX18" fmla="*/ 105144 w 2135923"/>
                <a:gd name="connsiteY18" fmla="*/ 1400859 h 1920961"/>
                <a:gd name="connsiteX19" fmla="*/ 121829 w 2135923"/>
                <a:gd name="connsiteY19" fmla="*/ 1386113 h 1920961"/>
                <a:gd name="connsiteX20" fmla="*/ 78126 w 2135923"/>
                <a:gd name="connsiteY20" fmla="*/ 1351040 h 1920961"/>
                <a:gd name="connsiteX21" fmla="*/ 0 w 2135923"/>
                <a:gd name="connsiteY21" fmla="*/ 1164527 h 1920961"/>
                <a:gd name="connsiteX22" fmla="*/ 133986 w 2135923"/>
                <a:gd name="connsiteY22" fmla="*/ 928644 h 1920961"/>
                <a:gd name="connsiteX23" fmla="*/ 172074 w 2135923"/>
                <a:gd name="connsiteY23" fmla="*/ 905728 h 1920961"/>
                <a:gd name="connsiteX24" fmla="*/ 162721 w 2135923"/>
                <a:gd name="connsiteY24" fmla="*/ 897461 h 1920961"/>
                <a:gd name="connsiteX25" fmla="*/ 84594 w 2135923"/>
                <a:gd name="connsiteY25" fmla="*/ 710948 h 1920961"/>
                <a:gd name="connsiteX26" fmla="*/ 286282 w 2135923"/>
                <a:gd name="connsiteY26" fmla="*/ 434331 h 1920961"/>
                <a:gd name="connsiteX27" fmla="*/ 329454 w 2135923"/>
                <a:gd name="connsiteY27" fmla="*/ 417243 h 1920961"/>
                <a:gd name="connsiteX28" fmla="*/ 330230 w 2135923"/>
                <a:gd name="connsiteY28" fmla="*/ 411632 h 1920961"/>
                <a:gd name="connsiteX29" fmla="*/ 778393 w 2135923"/>
                <a:gd name="connsiteY29" fmla="*/ 145273 h 1920961"/>
                <a:gd name="connsiteX30" fmla="*/ 802293 w 2135923"/>
                <a:gd name="connsiteY30" fmla="*/ 147030 h 1920961"/>
                <a:gd name="connsiteX31" fmla="*/ 834441 w 2135923"/>
                <a:gd name="connsiteY31" fmla="*/ 113906 h 1920961"/>
                <a:gd name="connsiteX32" fmla="*/ 1157912 w 2135923"/>
                <a:gd name="connsiteY32"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807351 w 2135923"/>
                <a:gd name="connsiteY4" fmla="*/ 907818 h 1920961"/>
                <a:gd name="connsiteX5" fmla="*/ 1611317 w 2135923"/>
                <a:gd name="connsiteY5" fmla="*/ 1254687 h 1920961"/>
                <a:gd name="connsiteX6" fmla="*/ 1663281 w 2135923"/>
                <a:gd name="connsiteY6" fmla="*/ 1257639 h 1920961"/>
                <a:gd name="connsiteX7" fmla="*/ 2135923 w 2135923"/>
                <a:gd name="connsiteY7" fmla="*/ 1584451 h 1920961"/>
                <a:gd name="connsiteX8" fmla="*/ 1543985 w 2135923"/>
                <a:gd name="connsiteY8" fmla="*/ 1918040 h 1920961"/>
                <a:gd name="connsiteX9" fmla="*/ 1125422 w 2135923"/>
                <a:gd name="connsiteY9" fmla="*/ 1820334 h 1920961"/>
                <a:gd name="connsiteX10" fmla="*/ 1080839 w 2135923"/>
                <a:gd name="connsiteY10" fmla="*/ 1789882 h 1920961"/>
                <a:gd name="connsiteX11" fmla="*/ 1038426 w 2135923"/>
                <a:gd name="connsiteY11" fmla="*/ 1802573 h 1920961"/>
                <a:gd name="connsiteX12" fmla="*/ 904001 w 2135923"/>
                <a:gd name="connsiteY12" fmla="*/ 1815635 h 1920961"/>
                <a:gd name="connsiteX13" fmla="*/ 822196 w 2135923"/>
                <a:gd name="connsiteY13" fmla="*/ 1810661 h 1920961"/>
                <a:gd name="connsiteX14" fmla="*/ 807946 w 2135923"/>
                <a:gd name="connsiteY14" fmla="*/ 1823255 h 1920961"/>
                <a:gd name="connsiteX15" fmla="*/ 484475 w 2135923"/>
                <a:gd name="connsiteY15" fmla="*/ 1920961 h 1920961"/>
                <a:gd name="connsiteX16" fmla="*/ 27018 w 2135923"/>
                <a:gd name="connsiteY16" fmla="*/ 1587372 h 1920961"/>
                <a:gd name="connsiteX17" fmla="*/ 105144 w 2135923"/>
                <a:gd name="connsiteY17" fmla="*/ 1400859 h 1920961"/>
                <a:gd name="connsiteX18" fmla="*/ 121829 w 2135923"/>
                <a:gd name="connsiteY18" fmla="*/ 1386113 h 1920961"/>
                <a:gd name="connsiteX19" fmla="*/ 78126 w 2135923"/>
                <a:gd name="connsiteY19" fmla="*/ 1351040 h 1920961"/>
                <a:gd name="connsiteX20" fmla="*/ 0 w 2135923"/>
                <a:gd name="connsiteY20" fmla="*/ 1164527 h 1920961"/>
                <a:gd name="connsiteX21" fmla="*/ 133986 w 2135923"/>
                <a:gd name="connsiteY21" fmla="*/ 928644 h 1920961"/>
                <a:gd name="connsiteX22" fmla="*/ 172074 w 2135923"/>
                <a:gd name="connsiteY22" fmla="*/ 905728 h 1920961"/>
                <a:gd name="connsiteX23" fmla="*/ 162721 w 2135923"/>
                <a:gd name="connsiteY23" fmla="*/ 897461 h 1920961"/>
                <a:gd name="connsiteX24" fmla="*/ 84594 w 2135923"/>
                <a:gd name="connsiteY24" fmla="*/ 710948 h 1920961"/>
                <a:gd name="connsiteX25" fmla="*/ 286282 w 2135923"/>
                <a:gd name="connsiteY25" fmla="*/ 434331 h 1920961"/>
                <a:gd name="connsiteX26" fmla="*/ 329454 w 2135923"/>
                <a:gd name="connsiteY26" fmla="*/ 417243 h 1920961"/>
                <a:gd name="connsiteX27" fmla="*/ 330230 w 2135923"/>
                <a:gd name="connsiteY27" fmla="*/ 411632 h 1920961"/>
                <a:gd name="connsiteX28" fmla="*/ 778393 w 2135923"/>
                <a:gd name="connsiteY28" fmla="*/ 145273 h 1920961"/>
                <a:gd name="connsiteX29" fmla="*/ 802293 w 2135923"/>
                <a:gd name="connsiteY29" fmla="*/ 147030 h 1920961"/>
                <a:gd name="connsiteX30" fmla="*/ 834441 w 2135923"/>
                <a:gd name="connsiteY30" fmla="*/ 113906 h 1920961"/>
                <a:gd name="connsiteX31" fmla="*/ 1157912 w 2135923"/>
                <a:gd name="connsiteY31" fmla="*/ 0 h 1920961"/>
                <a:gd name="connsiteX0" fmla="*/ 1157912 w 2135923"/>
                <a:gd name="connsiteY0" fmla="*/ 0 h 1920961"/>
                <a:gd name="connsiteX1" fmla="*/ 1579420 w 2135923"/>
                <a:gd name="connsiteY1" fmla="*/ 540276 h 1920961"/>
                <a:gd name="connsiteX2" fmla="*/ 1577465 w 2135923"/>
                <a:gd name="connsiteY2" fmla="*/ 543338 h 1920961"/>
                <a:gd name="connsiteX3" fmla="*/ 1807351 w 2135923"/>
                <a:gd name="connsiteY3" fmla="*/ 907818 h 1920961"/>
                <a:gd name="connsiteX4" fmla="*/ 1611317 w 2135923"/>
                <a:gd name="connsiteY4" fmla="*/ 1254687 h 1920961"/>
                <a:gd name="connsiteX5" fmla="*/ 1663281 w 2135923"/>
                <a:gd name="connsiteY5" fmla="*/ 1257639 h 1920961"/>
                <a:gd name="connsiteX6" fmla="*/ 2135923 w 2135923"/>
                <a:gd name="connsiteY6" fmla="*/ 1584451 h 1920961"/>
                <a:gd name="connsiteX7" fmla="*/ 1543985 w 2135923"/>
                <a:gd name="connsiteY7" fmla="*/ 1918040 h 1920961"/>
                <a:gd name="connsiteX8" fmla="*/ 1125422 w 2135923"/>
                <a:gd name="connsiteY8" fmla="*/ 1820334 h 1920961"/>
                <a:gd name="connsiteX9" fmla="*/ 1080839 w 2135923"/>
                <a:gd name="connsiteY9" fmla="*/ 1789882 h 1920961"/>
                <a:gd name="connsiteX10" fmla="*/ 1038426 w 2135923"/>
                <a:gd name="connsiteY10" fmla="*/ 1802573 h 1920961"/>
                <a:gd name="connsiteX11" fmla="*/ 904001 w 2135923"/>
                <a:gd name="connsiteY11" fmla="*/ 1815635 h 1920961"/>
                <a:gd name="connsiteX12" fmla="*/ 822196 w 2135923"/>
                <a:gd name="connsiteY12" fmla="*/ 1810661 h 1920961"/>
                <a:gd name="connsiteX13" fmla="*/ 807946 w 2135923"/>
                <a:gd name="connsiteY13" fmla="*/ 1823255 h 1920961"/>
                <a:gd name="connsiteX14" fmla="*/ 484475 w 2135923"/>
                <a:gd name="connsiteY14" fmla="*/ 1920961 h 1920961"/>
                <a:gd name="connsiteX15" fmla="*/ 27018 w 2135923"/>
                <a:gd name="connsiteY15" fmla="*/ 1587372 h 1920961"/>
                <a:gd name="connsiteX16" fmla="*/ 105144 w 2135923"/>
                <a:gd name="connsiteY16" fmla="*/ 1400859 h 1920961"/>
                <a:gd name="connsiteX17" fmla="*/ 121829 w 2135923"/>
                <a:gd name="connsiteY17" fmla="*/ 1386113 h 1920961"/>
                <a:gd name="connsiteX18" fmla="*/ 78126 w 2135923"/>
                <a:gd name="connsiteY18" fmla="*/ 1351040 h 1920961"/>
                <a:gd name="connsiteX19" fmla="*/ 0 w 2135923"/>
                <a:gd name="connsiteY19" fmla="*/ 1164527 h 1920961"/>
                <a:gd name="connsiteX20" fmla="*/ 133986 w 2135923"/>
                <a:gd name="connsiteY20" fmla="*/ 928644 h 1920961"/>
                <a:gd name="connsiteX21" fmla="*/ 172074 w 2135923"/>
                <a:gd name="connsiteY21" fmla="*/ 905728 h 1920961"/>
                <a:gd name="connsiteX22" fmla="*/ 162721 w 2135923"/>
                <a:gd name="connsiteY22" fmla="*/ 897461 h 1920961"/>
                <a:gd name="connsiteX23" fmla="*/ 84594 w 2135923"/>
                <a:gd name="connsiteY23" fmla="*/ 710948 h 1920961"/>
                <a:gd name="connsiteX24" fmla="*/ 286282 w 2135923"/>
                <a:gd name="connsiteY24" fmla="*/ 434331 h 1920961"/>
                <a:gd name="connsiteX25" fmla="*/ 329454 w 2135923"/>
                <a:gd name="connsiteY25" fmla="*/ 417243 h 1920961"/>
                <a:gd name="connsiteX26" fmla="*/ 330230 w 2135923"/>
                <a:gd name="connsiteY26" fmla="*/ 411632 h 1920961"/>
                <a:gd name="connsiteX27" fmla="*/ 778393 w 2135923"/>
                <a:gd name="connsiteY27" fmla="*/ 145273 h 1920961"/>
                <a:gd name="connsiteX28" fmla="*/ 802293 w 2135923"/>
                <a:gd name="connsiteY28" fmla="*/ 147030 h 1920961"/>
                <a:gd name="connsiteX29" fmla="*/ 834441 w 2135923"/>
                <a:gd name="connsiteY29" fmla="*/ 113906 h 1920961"/>
                <a:gd name="connsiteX30" fmla="*/ 1157912 w 2135923"/>
                <a:gd name="connsiteY30" fmla="*/ 0 h 1920961"/>
                <a:gd name="connsiteX0" fmla="*/ 1157912 w 2135923"/>
                <a:gd name="connsiteY0" fmla="*/ 0 h 1920961"/>
                <a:gd name="connsiteX1" fmla="*/ 1579420 w 2135923"/>
                <a:gd name="connsiteY1" fmla="*/ 540276 h 1920961"/>
                <a:gd name="connsiteX2" fmla="*/ 1702020 w 2135923"/>
                <a:gd name="connsiteY2" fmla="*/ 213600 h 1920961"/>
                <a:gd name="connsiteX3" fmla="*/ 1807351 w 2135923"/>
                <a:gd name="connsiteY3" fmla="*/ 907818 h 1920961"/>
                <a:gd name="connsiteX4" fmla="*/ 1611317 w 2135923"/>
                <a:gd name="connsiteY4" fmla="*/ 1254687 h 1920961"/>
                <a:gd name="connsiteX5" fmla="*/ 1663281 w 2135923"/>
                <a:gd name="connsiteY5" fmla="*/ 1257639 h 1920961"/>
                <a:gd name="connsiteX6" fmla="*/ 2135923 w 2135923"/>
                <a:gd name="connsiteY6" fmla="*/ 1584451 h 1920961"/>
                <a:gd name="connsiteX7" fmla="*/ 1543985 w 2135923"/>
                <a:gd name="connsiteY7" fmla="*/ 1918040 h 1920961"/>
                <a:gd name="connsiteX8" fmla="*/ 1125422 w 2135923"/>
                <a:gd name="connsiteY8" fmla="*/ 1820334 h 1920961"/>
                <a:gd name="connsiteX9" fmla="*/ 1080839 w 2135923"/>
                <a:gd name="connsiteY9" fmla="*/ 1789882 h 1920961"/>
                <a:gd name="connsiteX10" fmla="*/ 1038426 w 2135923"/>
                <a:gd name="connsiteY10" fmla="*/ 1802573 h 1920961"/>
                <a:gd name="connsiteX11" fmla="*/ 904001 w 2135923"/>
                <a:gd name="connsiteY11" fmla="*/ 1815635 h 1920961"/>
                <a:gd name="connsiteX12" fmla="*/ 822196 w 2135923"/>
                <a:gd name="connsiteY12" fmla="*/ 1810661 h 1920961"/>
                <a:gd name="connsiteX13" fmla="*/ 807946 w 2135923"/>
                <a:gd name="connsiteY13" fmla="*/ 1823255 h 1920961"/>
                <a:gd name="connsiteX14" fmla="*/ 484475 w 2135923"/>
                <a:gd name="connsiteY14" fmla="*/ 1920961 h 1920961"/>
                <a:gd name="connsiteX15" fmla="*/ 27018 w 2135923"/>
                <a:gd name="connsiteY15" fmla="*/ 1587372 h 1920961"/>
                <a:gd name="connsiteX16" fmla="*/ 105144 w 2135923"/>
                <a:gd name="connsiteY16" fmla="*/ 1400859 h 1920961"/>
                <a:gd name="connsiteX17" fmla="*/ 121829 w 2135923"/>
                <a:gd name="connsiteY17" fmla="*/ 1386113 h 1920961"/>
                <a:gd name="connsiteX18" fmla="*/ 78126 w 2135923"/>
                <a:gd name="connsiteY18" fmla="*/ 1351040 h 1920961"/>
                <a:gd name="connsiteX19" fmla="*/ 0 w 2135923"/>
                <a:gd name="connsiteY19" fmla="*/ 1164527 h 1920961"/>
                <a:gd name="connsiteX20" fmla="*/ 133986 w 2135923"/>
                <a:gd name="connsiteY20" fmla="*/ 928644 h 1920961"/>
                <a:gd name="connsiteX21" fmla="*/ 172074 w 2135923"/>
                <a:gd name="connsiteY21" fmla="*/ 905728 h 1920961"/>
                <a:gd name="connsiteX22" fmla="*/ 162721 w 2135923"/>
                <a:gd name="connsiteY22" fmla="*/ 897461 h 1920961"/>
                <a:gd name="connsiteX23" fmla="*/ 84594 w 2135923"/>
                <a:gd name="connsiteY23" fmla="*/ 710948 h 1920961"/>
                <a:gd name="connsiteX24" fmla="*/ 286282 w 2135923"/>
                <a:gd name="connsiteY24" fmla="*/ 434331 h 1920961"/>
                <a:gd name="connsiteX25" fmla="*/ 329454 w 2135923"/>
                <a:gd name="connsiteY25" fmla="*/ 417243 h 1920961"/>
                <a:gd name="connsiteX26" fmla="*/ 330230 w 2135923"/>
                <a:gd name="connsiteY26" fmla="*/ 411632 h 1920961"/>
                <a:gd name="connsiteX27" fmla="*/ 778393 w 2135923"/>
                <a:gd name="connsiteY27" fmla="*/ 145273 h 1920961"/>
                <a:gd name="connsiteX28" fmla="*/ 802293 w 2135923"/>
                <a:gd name="connsiteY28" fmla="*/ 147030 h 1920961"/>
                <a:gd name="connsiteX29" fmla="*/ 834441 w 2135923"/>
                <a:gd name="connsiteY29" fmla="*/ 113906 h 1920961"/>
                <a:gd name="connsiteX30" fmla="*/ 1157912 w 2135923"/>
                <a:gd name="connsiteY30" fmla="*/ 0 h 1920961"/>
                <a:gd name="connsiteX0" fmla="*/ 1157912 w 2135923"/>
                <a:gd name="connsiteY0" fmla="*/ 86007 h 2006968"/>
                <a:gd name="connsiteX1" fmla="*/ 1648617 w 2135923"/>
                <a:gd name="connsiteY1" fmla="*/ 21765 h 2006968"/>
                <a:gd name="connsiteX2" fmla="*/ 1702020 w 2135923"/>
                <a:gd name="connsiteY2" fmla="*/ 299607 h 2006968"/>
                <a:gd name="connsiteX3" fmla="*/ 1807351 w 2135923"/>
                <a:gd name="connsiteY3" fmla="*/ 993825 h 2006968"/>
                <a:gd name="connsiteX4" fmla="*/ 1611317 w 2135923"/>
                <a:gd name="connsiteY4" fmla="*/ 1340694 h 2006968"/>
                <a:gd name="connsiteX5" fmla="*/ 1663281 w 2135923"/>
                <a:gd name="connsiteY5" fmla="*/ 1343646 h 2006968"/>
                <a:gd name="connsiteX6" fmla="*/ 2135923 w 2135923"/>
                <a:gd name="connsiteY6" fmla="*/ 1670458 h 2006968"/>
                <a:gd name="connsiteX7" fmla="*/ 1543985 w 2135923"/>
                <a:gd name="connsiteY7" fmla="*/ 2004047 h 2006968"/>
                <a:gd name="connsiteX8" fmla="*/ 1125422 w 2135923"/>
                <a:gd name="connsiteY8" fmla="*/ 1906341 h 2006968"/>
                <a:gd name="connsiteX9" fmla="*/ 1080839 w 2135923"/>
                <a:gd name="connsiteY9" fmla="*/ 1875889 h 2006968"/>
                <a:gd name="connsiteX10" fmla="*/ 1038426 w 2135923"/>
                <a:gd name="connsiteY10" fmla="*/ 1888580 h 2006968"/>
                <a:gd name="connsiteX11" fmla="*/ 904001 w 2135923"/>
                <a:gd name="connsiteY11" fmla="*/ 1901642 h 2006968"/>
                <a:gd name="connsiteX12" fmla="*/ 822196 w 2135923"/>
                <a:gd name="connsiteY12" fmla="*/ 1896668 h 2006968"/>
                <a:gd name="connsiteX13" fmla="*/ 807946 w 2135923"/>
                <a:gd name="connsiteY13" fmla="*/ 1909262 h 2006968"/>
                <a:gd name="connsiteX14" fmla="*/ 484475 w 2135923"/>
                <a:gd name="connsiteY14" fmla="*/ 2006968 h 2006968"/>
                <a:gd name="connsiteX15" fmla="*/ 27018 w 2135923"/>
                <a:gd name="connsiteY15" fmla="*/ 1673379 h 2006968"/>
                <a:gd name="connsiteX16" fmla="*/ 105144 w 2135923"/>
                <a:gd name="connsiteY16" fmla="*/ 1486866 h 2006968"/>
                <a:gd name="connsiteX17" fmla="*/ 121829 w 2135923"/>
                <a:gd name="connsiteY17" fmla="*/ 1472120 h 2006968"/>
                <a:gd name="connsiteX18" fmla="*/ 78126 w 2135923"/>
                <a:gd name="connsiteY18" fmla="*/ 1437047 h 2006968"/>
                <a:gd name="connsiteX19" fmla="*/ 0 w 2135923"/>
                <a:gd name="connsiteY19" fmla="*/ 1250534 h 2006968"/>
                <a:gd name="connsiteX20" fmla="*/ 133986 w 2135923"/>
                <a:gd name="connsiteY20" fmla="*/ 1014651 h 2006968"/>
                <a:gd name="connsiteX21" fmla="*/ 172074 w 2135923"/>
                <a:gd name="connsiteY21" fmla="*/ 991735 h 2006968"/>
                <a:gd name="connsiteX22" fmla="*/ 162721 w 2135923"/>
                <a:gd name="connsiteY22" fmla="*/ 983468 h 2006968"/>
                <a:gd name="connsiteX23" fmla="*/ 84594 w 2135923"/>
                <a:gd name="connsiteY23" fmla="*/ 796955 h 2006968"/>
                <a:gd name="connsiteX24" fmla="*/ 286282 w 2135923"/>
                <a:gd name="connsiteY24" fmla="*/ 520338 h 2006968"/>
                <a:gd name="connsiteX25" fmla="*/ 329454 w 2135923"/>
                <a:gd name="connsiteY25" fmla="*/ 503250 h 2006968"/>
                <a:gd name="connsiteX26" fmla="*/ 330230 w 2135923"/>
                <a:gd name="connsiteY26" fmla="*/ 497639 h 2006968"/>
                <a:gd name="connsiteX27" fmla="*/ 778393 w 2135923"/>
                <a:gd name="connsiteY27" fmla="*/ 231280 h 2006968"/>
                <a:gd name="connsiteX28" fmla="*/ 802293 w 2135923"/>
                <a:gd name="connsiteY28" fmla="*/ 233037 h 2006968"/>
                <a:gd name="connsiteX29" fmla="*/ 834441 w 2135923"/>
                <a:gd name="connsiteY29" fmla="*/ 199913 h 2006968"/>
                <a:gd name="connsiteX30" fmla="*/ 1157912 w 2135923"/>
                <a:gd name="connsiteY30" fmla="*/ 86007 h 2006968"/>
                <a:gd name="connsiteX0" fmla="*/ 1157911 w 2135923"/>
                <a:gd name="connsiteY0" fmla="*/ 0 h 2287336"/>
                <a:gd name="connsiteX1" fmla="*/ 1648617 w 2135923"/>
                <a:gd name="connsiteY1" fmla="*/ 302133 h 2287336"/>
                <a:gd name="connsiteX2" fmla="*/ 1702020 w 2135923"/>
                <a:gd name="connsiteY2" fmla="*/ 579975 h 2287336"/>
                <a:gd name="connsiteX3" fmla="*/ 1807351 w 2135923"/>
                <a:gd name="connsiteY3" fmla="*/ 1274193 h 2287336"/>
                <a:gd name="connsiteX4" fmla="*/ 1611317 w 2135923"/>
                <a:gd name="connsiteY4" fmla="*/ 1621062 h 2287336"/>
                <a:gd name="connsiteX5" fmla="*/ 1663281 w 2135923"/>
                <a:gd name="connsiteY5" fmla="*/ 1624014 h 2287336"/>
                <a:gd name="connsiteX6" fmla="*/ 2135923 w 2135923"/>
                <a:gd name="connsiteY6" fmla="*/ 1950826 h 2287336"/>
                <a:gd name="connsiteX7" fmla="*/ 1543985 w 2135923"/>
                <a:gd name="connsiteY7" fmla="*/ 2284415 h 2287336"/>
                <a:gd name="connsiteX8" fmla="*/ 1125422 w 2135923"/>
                <a:gd name="connsiteY8" fmla="*/ 2186709 h 2287336"/>
                <a:gd name="connsiteX9" fmla="*/ 1080839 w 2135923"/>
                <a:gd name="connsiteY9" fmla="*/ 2156257 h 2287336"/>
                <a:gd name="connsiteX10" fmla="*/ 1038426 w 2135923"/>
                <a:gd name="connsiteY10" fmla="*/ 2168948 h 2287336"/>
                <a:gd name="connsiteX11" fmla="*/ 904001 w 2135923"/>
                <a:gd name="connsiteY11" fmla="*/ 2182010 h 2287336"/>
                <a:gd name="connsiteX12" fmla="*/ 822196 w 2135923"/>
                <a:gd name="connsiteY12" fmla="*/ 2177036 h 2287336"/>
                <a:gd name="connsiteX13" fmla="*/ 807946 w 2135923"/>
                <a:gd name="connsiteY13" fmla="*/ 2189630 h 2287336"/>
                <a:gd name="connsiteX14" fmla="*/ 484475 w 2135923"/>
                <a:gd name="connsiteY14" fmla="*/ 2287336 h 2287336"/>
                <a:gd name="connsiteX15" fmla="*/ 27018 w 2135923"/>
                <a:gd name="connsiteY15" fmla="*/ 1953747 h 2287336"/>
                <a:gd name="connsiteX16" fmla="*/ 105144 w 2135923"/>
                <a:gd name="connsiteY16" fmla="*/ 1767234 h 2287336"/>
                <a:gd name="connsiteX17" fmla="*/ 121829 w 2135923"/>
                <a:gd name="connsiteY17" fmla="*/ 1752488 h 2287336"/>
                <a:gd name="connsiteX18" fmla="*/ 78126 w 2135923"/>
                <a:gd name="connsiteY18" fmla="*/ 1717415 h 2287336"/>
                <a:gd name="connsiteX19" fmla="*/ 0 w 2135923"/>
                <a:gd name="connsiteY19" fmla="*/ 1530902 h 2287336"/>
                <a:gd name="connsiteX20" fmla="*/ 133986 w 2135923"/>
                <a:gd name="connsiteY20" fmla="*/ 1295019 h 2287336"/>
                <a:gd name="connsiteX21" fmla="*/ 172074 w 2135923"/>
                <a:gd name="connsiteY21" fmla="*/ 1272103 h 2287336"/>
                <a:gd name="connsiteX22" fmla="*/ 162721 w 2135923"/>
                <a:gd name="connsiteY22" fmla="*/ 1263836 h 2287336"/>
                <a:gd name="connsiteX23" fmla="*/ 84594 w 2135923"/>
                <a:gd name="connsiteY23" fmla="*/ 1077323 h 2287336"/>
                <a:gd name="connsiteX24" fmla="*/ 286282 w 2135923"/>
                <a:gd name="connsiteY24" fmla="*/ 800706 h 2287336"/>
                <a:gd name="connsiteX25" fmla="*/ 329454 w 2135923"/>
                <a:gd name="connsiteY25" fmla="*/ 783618 h 2287336"/>
                <a:gd name="connsiteX26" fmla="*/ 330230 w 2135923"/>
                <a:gd name="connsiteY26" fmla="*/ 778007 h 2287336"/>
                <a:gd name="connsiteX27" fmla="*/ 778393 w 2135923"/>
                <a:gd name="connsiteY27" fmla="*/ 511648 h 2287336"/>
                <a:gd name="connsiteX28" fmla="*/ 802293 w 2135923"/>
                <a:gd name="connsiteY28" fmla="*/ 513405 h 2287336"/>
                <a:gd name="connsiteX29" fmla="*/ 834441 w 2135923"/>
                <a:gd name="connsiteY29" fmla="*/ 480281 h 2287336"/>
                <a:gd name="connsiteX30" fmla="*/ 1157911 w 2135923"/>
                <a:gd name="connsiteY30" fmla="*/ 0 h 2287336"/>
                <a:gd name="connsiteX0" fmla="*/ 1157911 w 2135923"/>
                <a:gd name="connsiteY0" fmla="*/ 0 h 2287336"/>
                <a:gd name="connsiteX1" fmla="*/ 1648617 w 2135923"/>
                <a:gd name="connsiteY1" fmla="*/ 302133 h 2287336"/>
                <a:gd name="connsiteX2" fmla="*/ 1702020 w 2135923"/>
                <a:gd name="connsiteY2" fmla="*/ 579975 h 2287336"/>
                <a:gd name="connsiteX3" fmla="*/ 1807351 w 2135923"/>
                <a:gd name="connsiteY3" fmla="*/ 1274193 h 2287336"/>
                <a:gd name="connsiteX4" fmla="*/ 1611317 w 2135923"/>
                <a:gd name="connsiteY4" fmla="*/ 1621062 h 2287336"/>
                <a:gd name="connsiteX5" fmla="*/ 1663281 w 2135923"/>
                <a:gd name="connsiteY5" fmla="*/ 1624014 h 2287336"/>
                <a:gd name="connsiteX6" fmla="*/ 2135923 w 2135923"/>
                <a:gd name="connsiteY6" fmla="*/ 1950826 h 2287336"/>
                <a:gd name="connsiteX7" fmla="*/ 1543985 w 2135923"/>
                <a:gd name="connsiteY7" fmla="*/ 2284415 h 2287336"/>
                <a:gd name="connsiteX8" fmla="*/ 1125422 w 2135923"/>
                <a:gd name="connsiteY8" fmla="*/ 2186709 h 2287336"/>
                <a:gd name="connsiteX9" fmla="*/ 1080839 w 2135923"/>
                <a:gd name="connsiteY9" fmla="*/ 2156257 h 2287336"/>
                <a:gd name="connsiteX10" fmla="*/ 1038426 w 2135923"/>
                <a:gd name="connsiteY10" fmla="*/ 2168948 h 2287336"/>
                <a:gd name="connsiteX11" fmla="*/ 904001 w 2135923"/>
                <a:gd name="connsiteY11" fmla="*/ 2182010 h 2287336"/>
                <a:gd name="connsiteX12" fmla="*/ 822196 w 2135923"/>
                <a:gd name="connsiteY12" fmla="*/ 2177036 h 2287336"/>
                <a:gd name="connsiteX13" fmla="*/ 807946 w 2135923"/>
                <a:gd name="connsiteY13" fmla="*/ 2189630 h 2287336"/>
                <a:gd name="connsiteX14" fmla="*/ 484475 w 2135923"/>
                <a:gd name="connsiteY14" fmla="*/ 2287336 h 2287336"/>
                <a:gd name="connsiteX15" fmla="*/ 27018 w 2135923"/>
                <a:gd name="connsiteY15" fmla="*/ 1953747 h 2287336"/>
                <a:gd name="connsiteX16" fmla="*/ 105144 w 2135923"/>
                <a:gd name="connsiteY16" fmla="*/ 1767234 h 2287336"/>
                <a:gd name="connsiteX17" fmla="*/ 121829 w 2135923"/>
                <a:gd name="connsiteY17" fmla="*/ 1752488 h 2287336"/>
                <a:gd name="connsiteX18" fmla="*/ 78126 w 2135923"/>
                <a:gd name="connsiteY18" fmla="*/ 1717415 h 2287336"/>
                <a:gd name="connsiteX19" fmla="*/ 0 w 2135923"/>
                <a:gd name="connsiteY19" fmla="*/ 1530902 h 2287336"/>
                <a:gd name="connsiteX20" fmla="*/ 133986 w 2135923"/>
                <a:gd name="connsiteY20" fmla="*/ 1295019 h 2287336"/>
                <a:gd name="connsiteX21" fmla="*/ 172074 w 2135923"/>
                <a:gd name="connsiteY21" fmla="*/ 1272103 h 2287336"/>
                <a:gd name="connsiteX22" fmla="*/ 162721 w 2135923"/>
                <a:gd name="connsiteY22" fmla="*/ 1263836 h 2287336"/>
                <a:gd name="connsiteX23" fmla="*/ 84594 w 2135923"/>
                <a:gd name="connsiteY23" fmla="*/ 1077323 h 2287336"/>
                <a:gd name="connsiteX24" fmla="*/ 286282 w 2135923"/>
                <a:gd name="connsiteY24" fmla="*/ 800706 h 2287336"/>
                <a:gd name="connsiteX25" fmla="*/ 329454 w 2135923"/>
                <a:gd name="connsiteY25" fmla="*/ 783618 h 2287336"/>
                <a:gd name="connsiteX26" fmla="*/ 330230 w 2135923"/>
                <a:gd name="connsiteY26" fmla="*/ 778007 h 2287336"/>
                <a:gd name="connsiteX27" fmla="*/ 778393 w 2135923"/>
                <a:gd name="connsiteY27" fmla="*/ 511648 h 2287336"/>
                <a:gd name="connsiteX28" fmla="*/ 802293 w 2135923"/>
                <a:gd name="connsiteY28" fmla="*/ 513405 h 2287336"/>
                <a:gd name="connsiteX29" fmla="*/ 696048 w 2135923"/>
                <a:gd name="connsiteY29" fmla="*/ 95588 h 2287336"/>
                <a:gd name="connsiteX30" fmla="*/ 1157911 w 2135923"/>
                <a:gd name="connsiteY30" fmla="*/ 0 h 2287336"/>
                <a:gd name="connsiteX0" fmla="*/ 1157911 w 2135923"/>
                <a:gd name="connsiteY0" fmla="*/ 0 h 2287336"/>
                <a:gd name="connsiteX1" fmla="*/ 1648617 w 2135923"/>
                <a:gd name="connsiteY1" fmla="*/ 302133 h 2287336"/>
                <a:gd name="connsiteX2" fmla="*/ 1702020 w 2135923"/>
                <a:gd name="connsiteY2" fmla="*/ 579975 h 2287336"/>
                <a:gd name="connsiteX3" fmla="*/ 1807351 w 2135923"/>
                <a:gd name="connsiteY3" fmla="*/ 1274193 h 2287336"/>
                <a:gd name="connsiteX4" fmla="*/ 1611317 w 2135923"/>
                <a:gd name="connsiteY4" fmla="*/ 1621062 h 2287336"/>
                <a:gd name="connsiteX5" fmla="*/ 1663281 w 2135923"/>
                <a:gd name="connsiteY5" fmla="*/ 1624014 h 2287336"/>
                <a:gd name="connsiteX6" fmla="*/ 2135923 w 2135923"/>
                <a:gd name="connsiteY6" fmla="*/ 1950826 h 2287336"/>
                <a:gd name="connsiteX7" fmla="*/ 1543985 w 2135923"/>
                <a:gd name="connsiteY7" fmla="*/ 2284415 h 2287336"/>
                <a:gd name="connsiteX8" fmla="*/ 1125422 w 2135923"/>
                <a:gd name="connsiteY8" fmla="*/ 2186709 h 2287336"/>
                <a:gd name="connsiteX9" fmla="*/ 1080839 w 2135923"/>
                <a:gd name="connsiteY9" fmla="*/ 2156257 h 2287336"/>
                <a:gd name="connsiteX10" fmla="*/ 1038426 w 2135923"/>
                <a:gd name="connsiteY10" fmla="*/ 2168948 h 2287336"/>
                <a:gd name="connsiteX11" fmla="*/ 904001 w 2135923"/>
                <a:gd name="connsiteY11" fmla="*/ 2182010 h 2287336"/>
                <a:gd name="connsiteX12" fmla="*/ 822196 w 2135923"/>
                <a:gd name="connsiteY12" fmla="*/ 2177036 h 2287336"/>
                <a:gd name="connsiteX13" fmla="*/ 807946 w 2135923"/>
                <a:gd name="connsiteY13" fmla="*/ 2189630 h 2287336"/>
                <a:gd name="connsiteX14" fmla="*/ 484475 w 2135923"/>
                <a:gd name="connsiteY14" fmla="*/ 2287336 h 2287336"/>
                <a:gd name="connsiteX15" fmla="*/ 27018 w 2135923"/>
                <a:gd name="connsiteY15" fmla="*/ 1953747 h 2287336"/>
                <a:gd name="connsiteX16" fmla="*/ 105144 w 2135923"/>
                <a:gd name="connsiteY16" fmla="*/ 1767234 h 2287336"/>
                <a:gd name="connsiteX17" fmla="*/ 121829 w 2135923"/>
                <a:gd name="connsiteY17" fmla="*/ 1752488 h 2287336"/>
                <a:gd name="connsiteX18" fmla="*/ 78126 w 2135923"/>
                <a:gd name="connsiteY18" fmla="*/ 1717415 h 2287336"/>
                <a:gd name="connsiteX19" fmla="*/ 0 w 2135923"/>
                <a:gd name="connsiteY19" fmla="*/ 1530902 h 2287336"/>
                <a:gd name="connsiteX20" fmla="*/ 133986 w 2135923"/>
                <a:gd name="connsiteY20" fmla="*/ 1295019 h 2287336"/>
                <a:gd name="connsiteX21" fmla="*/ 172074 w 2135923"/>
                <a:gd name="connsiteY21" fmla="*/ 1272103 h 2287336"/>
                <a:gd name="connsiteX22" fmla="*/ 162721 w 2135923"/>
                <a:gd name="connsiteY22" fmla="*/ 1263836 h 2287336"/>
                <a:gd name="connsiteX23" fmla="*/ 84594 w 2135923"/>
                <a:gd name="connsiteY23" fmla="*/ 1077323 h 2287336"/>
                <a:gd name="connsiteX24" fmla="*/ 286282 w 2135923"/>
                <a:gd name="connsiteY24" fmla="*/ 800706 h 2287336"/>
                <a:gd name="connsiteX25" fmla="*/ 329454 w 2135923"/>
                <a:gd name="connsiteY25" fmla="*/ 783618 h 2287336"/>
                <a:gd name="connsiteX26" fmla="*/ 330230 w 2135923"/>
                <a:gd name="connsiteY26" fmla="*/ 778007 h 2287336"/>
                <a:gd name="connsiteX27" fmla="*/ 778393 w 2135923"/>
                <a:gd name="connsiteY27" fmla="*/ 511648 h 2287336"/>
                <a:gd name="connsiteX28" fmla="*/ 567024 w 2135923"/>
                <a:gd name="connsiteY28" fmla="*/ 330217 h 2287336"/>
                <a:gd name="connsiteX29" fmla="*/ 696048 w 2135923"/>
                <a:gd name="connsiteY29" fmla="*/ 95588 h 2287336"/>
                <a:gd name="connsiteX30" fmla="*/ 1157911 w 2135923"/>
                <a:gd name="connsiteY30" fmla="*/ 0 h 2287336"/>
                <a:gd name="connsiteX0" fmla="*/ 1157911 w 2135923"/>
                <a:gd name="connsiteY0" fmla="*/ 0 h 2287336"/>
                <a:gd name="connsiteX1" fmla="*/ 1648617 w 2135923"/>
                <a:gd name="connsiteY1" fmla="*/ 302133 h 2287336"/>
                <a:gd name="connsiteX2" fmla="*/ 1702020 w 2135923"/>
                <a:gd name="connsiteY2" fmla="*/ 579975 h 2287336"/>
                <a:gd name="connsiteX3" fmla="*/ 1807351 w 2135923"/>
                <a:gd name="connsiteY3" fmla="*/ 1274193 h 2287336"/>
                <a:gd name="connsiteX4" fmla="*/ 1611317 w 2135923"/>
                <a:gd name="connsiteY4" fmla="*/ 1621062 h 2287336"/>
                <a:gd name="connsiteX5" fmla="*/ 1663281 w 2135923"/>
                <a:gd name="connsiteY5" fmla="*/ 1624014 h 2287336"/>
                <a:gd name="connsiteX6" fmla="*/ 2135923 w 2135923"/>
                <a:gd name="connsiteY6" fmla="*/ 1950826 h 2287336"/>
                <a:gd name="connsiteX7" fmla="*/ 1543985 w 2135923"/>
                <a:gd name="connsiteY7" fmla="*/ 2284415 h 2287336"/>
                <a:gd name="connsiteX8" fmla="*/ 1125422 w 2135923"/>
                <a:gd name="connsiteY8" fmla="*/ 2186709 h 2287336"/>
                <a:gd name="connsiteX9" fmla="*/ 1080839 w 2135923"/>
                <a:gd name="connsiteY9" fmla="*/ 2156257 h 2287336"/>
                <a:gd name="connsiteX10" fmla="*/ 1038426 w 2135923"/>
                <a:gd name="connsiteY10" fmla="*/ 2168948 h 2287336"/>
                <a:gd name="connsiteX11" fmla="*/ 904001 w 2135923"/>
                <a:gd name="connsiteY11" fmla="*/ 2182010 h 2287336"/>
                <a:gd name="connsiteX12" fmla="*/ 822196 w 2135923"/>
                <a:gd name="connsiteY12" fmla="*/ 2177036 h 2287336"/>
                <a:gd name="connsiteX13" fmla="*/ 807946 w 2135923"/>
                <a:gd name="connsiteY13" fmla="*/ 2189630 h 2287336"/>
                <a:gd name="connsiteX14" fmla="*/ 484475 w 2135923"/>
                <a:gd name="connsiteY14" fmla="*/ 2287336 h 2287336"/>
                <a:gd name="connsiteX15" fmla="*/ 27018 w 2135923"/>
                <a:gd name="connsiteY15" fmla="*/ 1953747 h 2287336"/>
                <a:gd name="connsiteX16" fmla="*/ 105144 w 2135923"/>
                <a:gd name="connsiteY16" fmla="*/ 1767234 h 2287336"/>
                <a:gd name="connsiteX17" fmla="*/ 121829 w 2135923"/>
                <a:gd name="connsiteY17" fmla="*/ 1752488 h 2287336"/>
                <a:gd name="connsiteX18" fmla="*/ 78126 w 2135923"/>
                <a:gd name="connsiteY18" fmla="*/ 1717415 h 2287336"/>
                <a:gd name="connsiteX19" fmla="*/ 0 w 2135923"/>
                <a:gd name="connsiteY19" fmla="*/ 1530902 h 2287336"/>
                <a:gd name="connsiteX20" fmla="*/ 133986 w 2135923"/>
                <a:gd name="connsiteY20" fmla="*/ 1295019 h 2287336"/>
                <a:gd name="connsiteX21" fmla="*/ 172074 w 2135923"/>
                <a:gd name="connsiteY21" fmla="*/ 1272103 h 2287336"/>
                <a:gd name="connsiteX22" fmla="*/ 162721 w 2135923"/>
                <a:gd name="connsiteY22" fmla="*/ 1263836 h 2287336"/>
                <a:gd name="connsiteX23" fmla="*/ 84594 w 2135923"/>
                <a:gd name="connsiteY23" fmla="*/ 1077323 h 2287336"/>
                <a:gd name="connsiteX24" fmla="*/ 286282 w 2135923"/>
                <a:gd name="connsiteY24" fmla="*/ 800706 h 2287336"/>
                <a:gd name="connsiteX25" fmla="*/ 329454 w 2135923"/>
                <a:gd name="connsiteY25" fmla="*/ 783618 h 2287336"/>
                <a:gd name="connsiteX26" fmla="*/ 330230 w 2135923"/>
                <a:gd name="connsiteY26" fmla="*/ 778007 h 2287336"/>
                <a:gd name="connsiteX27" fmla="*/ 778393 w 2135923"/>
                <a:gd name="connsiteY27" fmla="*/ 511648 h 2287336"/>
                <a:gd name="connsiteX28" fmla="*/ 696048 w 2135923"/>
                <a:gd name="connsiteY28" fmla="*/ 95588 h 2287336"/>
                <a:gd name="connsiteX29" fmla="*/ 1157911 w 2135923"/>
                <a:gd name="connsiteY29" fmla="*/ 0 h 2287336"/>
                <a:gd name="connsiteX0" fmla="*/ 1157911 w 2135923"/>
                <a:gd name="connsiteY0" fmla="*/ 0 h 2287336"/>
                <a:gd name="connsiteX1" fmla="*/ 1648617 w 2135923"/>
                <a:gd name="connsiteY1" fmla="*/ 302133 h 2287336"/>
                <a:gd name="connsiteX2" fmla="*/ 1702020 w 2135923"/>
                <a:gd name="connsiteY2" fmla="*/ 579975 h 2287336"/>
                <a:gd name="connsiteX3" fmla="*/ 1807351 w 2135923"/>
                <a:gd name="connsiteY3" fmla="*/ 1274193 h 2287336"/>
                <a:gd name="connsiteX4" fmla="*/ 1611317 w 2135923"/>
                <a:gd name="connsiteY4" fmla="*/ 1621062 h 2287336"/>
                <a:gd name="connsiteX5" fmla="*/ 1663281 w 2135923"/>
                <a:gd name="connsiteY5" fmla="*/ 1624014 h 2287336"/>
                <a:gd name="connsiteX6" fmla="*/ 2135923 w 2135923"/>
                <a:gd name="connsiteY6" fmla="*/ 1950826 h 2287336"/>
                <a:gd name="connsiteX7" fmla="*/ 1543985 w 2135923"/>
                <a:gd name="connsiteY7" fmla="*/ 2284415 h 2287336"/>
                <a:gd name="connsiteX8" fmla="*/ 1125422 w 2135923"/>
                <a:gd name="connsiteY8" fmla="*/ 2186709 h 2287336"/>
                <a:gd name="connsiteX9" fmla="*/ 1080839 w 2135923"/>
                <a:gd name="connsiteY9" fmla="*/ 2156257 h 2287336"/>
                <a:gd name="connsiteX10" fmla="*/ 1038426 w 2135923"/>
                <a:gd name="connsiteY10" fmla="*/ 2168948 h 2287336"/>
                <a:gd name="connsiteX11" fmla="*/ 904001 w 2135923"/>
                <a:gd name="connsiteY11" fmla="*/ 2182010 h 2287336"/>
                <a:gd name="connsiteX12" fmla="*/ 822196 w 2135923"/>
                <a:gd name="connsiteY12" fmla="*/ 2177036 h 2287336"/>
                <a:gd name="connsiteX13" fmla="*/ 807946 w 2135923"/>
                <a:gd name="connsiteY13" fmla="*/ 2189630 h 2287336"/>
                <a:gd name="connsiteX14" fmla="*/ 484475 w 2135923"/>
                <a:gd name="connsiteY14" fmla="*/ 2287336 h 2287336"/>
                <a:gd name="connsiteX15" fmla="*/ 27018 w 2135923"/>
                <a:gd name="connsiteY15" fmla="*/ 1953747 h 2287336"/>
                <a:gd name="connsiteX16" fmla="*/ 105144 w 2135923"/>
                <a:gd name="connsiteY16" fmla="*/ 1767234 h 2287336"/>
                <a:gd name="connsiteX17" fmla="*/ 121829 w 2135923"/>
                <a:gd name="connsiteY17" fmla="*/ 1752488 h 2287336"/>
                <a:gd name="connsiteX18" fmla="*/ 78126 w 2135923"/>
                <a:gd name="connsiteY18" fmla="*/ 1717415 h 2287336"/>
                <a:gd name="connsiteX19" fmla="*/ 0 w 2135923"/>
                <a:gd name="connsiteY19" fmla="*/ 1530902 h 2287336"/>
                <a:gd name="connsiteX20" fmla="*/ 133986 w 2135923"/>
                <a:gd name="connsiteY20" fmla="*/ 1295019 h 2287336"/>
                <a:gd name="connsiteX21" fmla="*/ 172074 w 2135923"/>
                <a:gd name="connsiteY21" fmla="*/ 1272103 h 2287336"/>
                <a:gd name="connsiteX22" fmla="*/ 162721 w 2135923"/>
                <a:gd name="connsiteY22" fmla="*/ 1263836 h 2287336"/>
                <a:gd name="connsiteX23" fmla="*/ 84594 w 2135923"/>
                <a:gd name="connsiteY23" fmla="*/ 1077323 h 2287336"/>
                <a:gd name="connsiteX24" fmla="*/ 286282 w 2135923"/>
                <a:gd name="connsiteY24" fmla="*/ 800706 h 2287336"/>
                <a:gd name="connsiteX25" fmla="*/ 329454 w 2135923"/>
                <a:gd name="connsiteY25" fmla="*/ 783618 h 2287336"/>
                <a:gd name="connsiteX26" fmla="*/ 330230 w 2135923"/>
                <a:gd name="connsiteY26" fmla="*/ 778007 h 2287336"/>
                <a:gd name="connsiteX27" fmla="*/ 696048 w 2135923"/>
                <a:gd name="connsiteY27" fmla="*/ 95588 h 2287336"/>
                <a:gd name="connsiteX28" fmla="*/ 1157911 w 2135923"/>
                <a:gd name="connsiteY28" fmla="*/ 0 h 2287336"/>
                <a:gd name="connsiteX0" fmla="*/ 1157911 w 2135923"/>
                <a:gd name="connsiteY0" fmla="*/ 0 h 2287336"/>
                <a:gd name="connsiteX1" fmla="*/ 1648617 w 2135923"/>
                <a:gd name="connsiteY1" fmla="*/ 302133 h 2287336"/>
                <a:gd name="connsiteX2" fmla="*/ 1702020 w 2135923"/>
                <a:gd name="connsiteY2" fmla="*/ 579975 h 2287336"/>
                <a:gd name="connsiteX3" fmla="*/ 1807351 w 2135923"/>
                <a:gd name="connsiteY3" fmla="*/ 1274193 h 2287336"/>
                <a:gd name="connsiteX4" fmla="*/ 1611317 w 2135923"/>
                <a:gd name="connsiteY4" fmla="*/ 1621062 h 2287336"/>
                <a:gd name="connsiteX5" fmla="*/ 1663281 w 2135923"/>
                <a:gd name="connsiteY5" fmla="*/ 1624014 h 2287336"/>
                <a:gd name="connsiteX6" fmla="*/ 2135923 w 2135923"/>
                <a:gd name="connsiteY6" fmla="*/ 1950826 h 2287336"/>
                <a:gd name="connsiteX7" fmla="*/ 1543985 w 2135923"/>
                <a:gd name="connsiteY7" fmla="*/ 2284415 h 2287336"/>
                <a:gd name="connsiteX8" fmla="*/ 1125422 w 2135923"/>
                <a:gd name="connsiteY8" fmla="*/ 2186709 h 2287336"/>
                <a:gd name="connsiteX9" fmla="*/ 1080839 w 2135923"/>
                <a:gd name="connsiteY9" fmla="*/ 2156257 h 2287336"/>
                <a:gd name="connsiteX10" fmla="*/ 1038426 w 2135923"/>
                <a:gd name="connsiteY10" fmla="*/ 2168948 h 2287336"/>
                <a:gd name="connsiteX11" fmla="*/ 904001 w 2135923"/>
                <a:gd name="connsiteY11" fmla="*/ 2182010 h 2287336"/>
                <a:gd name="connsiteX12" fmla="*/ 822196 w 2135923"/>
                <a:gd name="connsiteY12" fmla="*/ 2177036 h 2287336"/>
                <a:gd name="connsiteX13" fmla="*/ 807946 w 2135923"/>
                <a:gd name="connsiteY13" fmla="*/ 2189630 h 2287336"/>
                <a:gd name="connsiteX14" fmla="*/ 484475 w 2135923"/>
                <a:gd name="connsiteY14" fmla="*/ 2287336 h 2287336"/>
                <a:gd name="connsiteX15" fmla="*/ 27018 w 2135923"/>
                <a:gd name="connsiteY15" fmla="*/ 1953747 h 2287336"/>
                <a:gd name="connsiteX16" fmla="*/ 105144 w 2135923"/>
                <a:gd name="connsiteY16" fmla="*/ 1767234 h 2287336"/>
                <a:gd name="connsiteX17" fmla="*/ 121829 w 2135923"/>
                <a:gd name="connsiteY17" fmla="*/ 1752488 h 2287336"/>
                <a:gd name="connsiteX18" fmla="*/ 78126 w 2135923"/>
                <a:gd name="connsiteY18" fmla="*/ 1717415 h 2287336"/>
                <a:gd name="connsiteX19" fmla="*/ 0 w 2135923"/>
                <a:gd name="connsiteY19" fmla="*/ 1530902 h 2287336"/>
                <a:gd name="connsiteX20" fmla="*/ 133986 w 2135923"/>
                <a:gd name="connsiteY20" fmla="*/ 1295019 h 2287336"/>
                <a:gd name="connsiteX21" fmla="*/ 172074 w 2135923"/>
                <a:gd name="connsiteY21" fmla="*/ 1272103 h 2287336"/>
                <a:gd name="connsiteX22" fmla="*/ 162721 w 2135923"/>
                <a:gd name="connsiteY22" fmla="*/ 1263836 h 2287336"/>
                <a:gd name="connsiteX23" fmla="*/ 84594 w 2135923"/>
                <a:gd name="connsiteY23" fmla="*/ 1077323 h 2287336"/>
                <a:gd name="connsiteX24" fmla="*/ 286282 w 2135923"/>
                <a:gd name="connsiteY24" fmla="*/ 800706 h 2287336"/>
                <a:gd name="connsiteX25" fmla="*/ 329454 w 2135923"/>
                <a:gd name="connsiteY25" fmla="*/ 783618 h 2287336"/>
                <a:gd name="connsiteX26" fmla="*/ 357909 w 2135923"/>
                <a:gd name="connsiteY26" fmla="*/ 503226 h 2287336"/>
                <a:gd name="connsiteX27" fmla="*/ 696048 w 2135923"/>
                <a:gd name="connsiteY27" fmla="*/ 95588 h 2287336"/>
                <a:gd name="connsiteX28" fmla="*/ 1157911 w 2135923"/>
                <a:gd name="connsiteY28" fmla="*/ 0 h 2287336"/>
                <a:gd name="connsiteX0" fmla="*/ 1157911 w 2135923"/>
                <a:gd name="connsiteY0" fmla="*/ 0 h 2287336"/>
                <a:gd name="connsiteX1" fmla="*/ 1648617 w 2135923"/>
                <a:gd name="connsiteY1" fmla="*/ 302133 h 2287336"/>
                <a:gd name="connsiteX2" fmla="*/ 1702020 w 2135923"/>
                <a:gd name="connsiteY2" fmla="*/ 579975 h 2287336"/>
                <a:gd name="connsiteX3" fmla="*/ 1807351 w 2135923"/>
                <a:gd name="connsiteY3" fmla="*/ 1274193 h 2287336"/>
                <a:gd name="connsiteX4" fmla="*/ 1611317 w 2135923"/>
                <a:gd name="connsiteY4" fmla="*/ 1621062 h 2287336"/>
                <a:gd name="connsiteX5" fmla="*/ 1663281 w 2135923"/>
                <a:gd name="connsiteY5" fmla="*/ 1624014 h 2287336"/>
                <a:gd name="connsiteX6" fmla="*/ 2135923 w 2135923"/>
                <a:gd name="connsiteY6" fmla="*/ 1950826 h 2287336"/>
                <a:gd name="connsiteX7" fmla="*/ 1543985 w 2135923"/>
                <a:gd name="connsiteY7" fmla="*/ 2284415 h 2287336"/>
                <a:gd name="connsiteX8" fmla="*/ 1125422 w 2135923"/>
                <a:gd name="connsiteY8" fmla="*/ 2186709 h 2287336"/>
                <a:gd name="connsiteX9" fmla="*/ 1080839 w 2135923"/>
                <a:gd name="connsiteY9" fmla="*/ 2156257 h 2287336"/>
                <a:gd name="connsiteX10" fmla="*/ 1038426 w 2135923"/>
                <a:gd name="connsiteY10" fmla="*/ 2168948 h 2287336"/>
                <a:gd name="connsiteX11" fmla="*/ 904001 w 2135923"/>
                <a:gd name="connsiteY11" fmla="*/ 2182010 h 2287336"/>
                <a:gd name="connsiteX12" fmla="*/ 822196 w 2135923"/>
                <a:gd name="connsiteY12" fmla="*/ 2177036 h 2287336"/>
                <a:gd name="connsiteX13" fmla="*/ 807946 w 2135923"/>
                <a:gd name="connsiteY13" fmla="*/ 2189630 h 2287336"/>
                <a:gd name="connsiteX14" fmla="*/ 484475 w 2135923"/>
                <a:gd name="connsiteY14" fmla="*/ 2287336 h 2287336"/>
                <a:gd name="connsiteX15" fmla="*/ 27018 w 2135923"/>
                <a:gd name="connsiteY15" fmla="*/ 1953747 h 2287336"/>
                <a:gd name="connsiteX16" fmla="*/ 105144 w 2135923"/>
                <a:gd name="connsiteY16" fmla="*/ 1767234 h 2287336"/>
                <a:gd name="connsiteX17" fmla="*/ 121829 w 2135923"/>
                <a:gd name="connsiteY17" fmla="*/ 1752488 h 2287336"/>
                <a:gd name="connsiteX18" fmla="*/ 78126 w 2135923"/>
                <a:gd name="connsiteY18" fmla="*/ 1717415 h 2287336"/>
                <a:gd name="connsiteX19" fmla="*/ 0 w 2135923"/>
                <a:gd name="connsiteY19" fmla="*/ 1530902 h 2287336"/>
                <a:gd name="connsiteX20" fmla="*/ 133986 w 2135923"/>
                <a:gd name="connsiteY20" fmla="*/ 1295019 h 2287336"/>
                <a:gd name="connsiteX21" fmla="*/ 172074 w 2135923"/>
                <a:gd name="connsiteY21" fmla="*/ 1272103 h 2287336"/>
                <a:gd name="connsiteX22" fmla="*/ 162721 w 2135923"/>
                <a:gd name="connsiteY22" fmla="*/ 1263836 h 2287336"/>
                <a:gd name="connsiteX23" fmla="*/ 84594 w 2135923"/>
                <a:gd name="connsiteY23" fmla="*/ 1077323 h 2287336"/>
                <a:gd name="connsiteX24" fmla="*/ 286282 w 2135923"/>
                <a:gd name="connsiteY24" fmla="*/ 800706 h 2287336"/>
                <a:gd name="connsiteX25" fmla="*/ 191060 w 2135923"/>
                <a:gd name="connsiteY25" fmla="*/ 655387 h 2287336"/>
                <a:gd name="connsiteX26" fmla="*/ 357909 w 2135923"/>
                <a:gd name="connsiteY26" fmla="*/ 503226 h 2287336"/>
                <a:gd name="connsiteX27" fmla="*/ 696048 w 2135923"/>
                <a:gd name="connsiteY27" fmla="*/ 95588 h 2287336"/>
                <a:gd name="connsiteX28" fmla="*/ 1157911 w 2135923"/>
                <a:gd name="connsiteY28" fmla="*/ 0 h 2287336"/>
                <a:gd name="connsiteX0" fmla="*/ 1157911 w 2135923"/>
                <a:gd name="connsiteY0" fmla="*/ 122510 h 2409846"/>
                <a:gd name="connsiteX1" fmla="*/ 1648617 w 2135923"/>
                <a:gd name="connsiteY1" fmla="*/ 424643 h 2409846"/>
                <a:gd name="connsiteX2" fmla="*/ 1702020 w 2135923"/>
                <a:gd name="connsiteY2" fmla="*/ 702485 h 2409846"/>
                <a:gd name="connsiteX3" fmla="*/ 1807351 w 2135923"/>
                <a:gd name="connsiteY3" fmla="*/ 1396703 h 2409846"/>
                <a:gd name="connsiteX4" fmla="*/ 1611317 w 2135923"/>
                <a:gd name="connsiteY4" fmla="*/ 1743572 h 2409846"/>
                <a:gd name="connsiteX5" fmla="*/ 1663281 w 2135923"/>
                <a:gd name="connsiteY5" fmla="*/ 1746524 h 2409846"/>
                <a:gd name="connsiteX6" fmla="*/ 2135923 w 2135923"/>
                <a:gd name="connsiteY6" fmla="*/ 2073336 h 2409846"/>
                <a:gd name="connsiteX7" fmla="*/ 1543985 w 2135923"/>
                <a:gd name="connsiteY7" fmla="*/ 2406925 h 2409846"/>
                <a:gd name="connsiteX8" fmla="*/ 1125422 w 2135923"/>
                <a:gd name="connsiteY8" fmla="*/ 2309219 h 2409846"/>
                <a:gd name="connsiteX9" fmla="*/ 1080839 w 2135923"/>
                <a:gd name="connsiteY9" fmla="*/ 2278767 h 2409846"/>
                <a:gd name="connsiteX10" fmla="*/ 1038426 w 2135923"/>
                <a:gd name="connsiteY10" fmla="*/ 2291458 h 2409846"/>
                <a:gd name="connsiteX11" fmla="*/ 904001 w 2135923"/>
                <a:gd name="connsiteY11" fmla="*/ 2304520 h 2409846"/>
                <a:gd name="connsiteX12" fmla="*/ 822196 w 2135923"/>
                <a:gd name="connsiteY12" fmla="*/ 2299546 h 2409846"/>
                <a:gd name="connsiteX13" fmla="*/ 807946 w 2135923"/>
                <a:gd name="connsiteY13" fmla="*/ 2312140 h 2409846"/>
                <a:gd name="connsiteX14" fmla="*/ 484475 w 2135923"/>
                <a:gd name="connsiteY14" fmla="*/ 2409846 h 2409846"/>
                <a:gd name="connsiteX15" fmla="*/ 27018 w 2135923"/>
                <a:gd name="connsiteY15" fmla="*/ 2076257 h 2409846"/>
                <a:gd name="connsiteX16" fmla="*/ 105144 w 2135923"/>
                <a:gd name="connsiteY16" fmla="*/ 1889744 h 2409846"/>
                <a:gd name="connsiteX17" fmla="*/ 121829 w 2135923"/>
                <a:gd name="connsiteY17" fmla="*/ 1874998 h 2409846"/>
                <a:gd name="connsiteX18" fmla="*/ 78126 w 2135923"/>
                <a:gd name="connsiteY18" fmla="*/ 1839925 h 2409846"/>
                <a:gd name="connsiteX19" fmla="*/ 0 w 2135923"/>
                <a:gd name="connsiteY19" fmla="*/ 1653412 h 2409846"/>
                <a:gd name="connsiteX20" fmla="*/ 133986 w 2135923"/>
                <a:gd name="connsiteY20" fmla="*/ 1417529 h 2409846"/>
                <a:gd name="connsiteX21" fmla="*/ 172074 w 2135923"/>
                <a:gd name="connsiteY21" fmla="*/ 1394613 h 2409846"/>
                <a:gd name="connsiteX22" fmla="*/ 162721 w 2135923"/>
                <a:gd name="connsiteY22" fmla="*/ 1386346 h 2409846"/>
                <a:gd name="connsiteX23" fmla="*/ 84594 w 2135923"/>
                <a:gd name="connsiteY23" fmla="*/ 1199833 h 2409846"/>
                <a:gd name="connsiteX24" fmla="*/ 286282 w 2135923"/>
                <a:gd name="connsiteY24" fmla="*/ 923216 h 2409846"/>
                <a:gd name="connsiteX25" fmla="*/ 191060 w 2135923"/>
                <a:gd name="connsiteY25" fmla="*/ 777897 h 2409846"/>
                <a:gd name="connsiteX26" fmla="*/ 357909 w 2135923"/>
                <a:gd name="connsiteY26" fmla="*/ 625736 h 2409846"/>
                <a:gd name="connsiteX27" fmla="*/ 737566 w 2135923"/>
                <a:gd name="connsiteY27" fmla="*/ 16591 h 2409846"/>
                <a:gd name="connsiteX28" fmla="*/ 1157911 w 2135923"/>
                <a:gd name="connsiteY28" fmla="*/ 122510 h 2409846"/>
                <a:gd name="connsiteX0" fmla="*/ 1157911 w 2135923"/>
                <a:gd name="connsiteY0" fmla="*/ 122510 h 2409846"/>
                <a:gd name="connsiteX1" fmla="*/ 1648617 w 2135923"/>
                <a:gd name="connsiteY1" fmla="*/ 424643 h 2409846"/>
                <a:gd name="connsiteX2" fmla="*/ 1702020 w 2135923"/>
                <a:gd name="connsiteY2" fmla="*/ 702485 h 2409846"/>
                <a:gd name="connsiteX3" fmla="*/ 1807351 w 2135923"/>
                <a:gd name="connsiteY3" fmla="*/ 1396703 h 2409846"/>
                <a:gd name="connsiteX4" fmla="*/ 1611317 w 2135923"/>
                <a:gd name="connsiteY4" fmla="*/ 1743572 h 2409846"/>
                <a:gd name="connsiteX5" fmla="*/ 1663281 w 2135923"/>
                <a:gd name="connsiteY5" fmla="*/ 1746524 h 2409846"/>
                <a:gd name="connsiteX6" fmla="*/ 2135923 w 2135923"/>
                <a:gd name="connsiteY6" fmla="*/ 2073336 h 2409846"/>
                <a:gd name="connsiteX7" fmla="*/ 1543985 w 2135923"/>
                <a:gd name="connsiteY7" fmla="*/ 2406925 h 2409846"/>
                <a:gd name="connsiteX8" fmla="*/ 1125422 w 2135923"/>
                <a:gd name="connsiteY8" fmla="*/ 2309219 h 2409846"/>
                <a:gd name="connsiteX9" fmla="*/ 1080839 w 2135923"/>
                <a:gd name="connsiteY9" fmla="*/ 2278767 h 2409846"/>
                <a:gd name="connsiteX10" fmla="*/ 1038426 w 2135923"/>
                <a:gd name="connsiteY10" fmla="*/ 2291458 h 2409846"/>
                <a:gd name="connsiteX11" fmla="*/ 904001 w 2135923"/>
                <a:gd name="connsiteY11" fmla="*/ 2304520 h 2409846"/>
                <a:gd name="connsiteX12" fmla="*/ 822196 w 2135923"/>
                <a:gd name="connsiteY12" fmla="*/ 2299546 h 2409846"/>
                <a:gd name="connsiteX13" fmla="*/ 807946 w 2135923"/>
                <a:gd name="connsiteY13" fmla="*/ 2312140 h 2409846"/>
                <a:gd name="connsiteX14" fmla="*/ 484475 w 2135923"/>
                <a:gd name="connsiteY14" fmla="*/ 2409846 h 2409846"/>
                <a:gd name="connsiteX15" fmla="*/ 27018 w 2135923"/>
                <a:gd name="connsiteY15" fmla="*/ 2076257 h 2409846"/>
                <a:gd name="connsiteX16" fmla="*/ 105144 w 2135923"/>
                <a:gd name="connsiteY16" fmla="*/ 1889744 h 2409846"/>
                <a:gd name="connsiteX17" fmla="*/ 121829 w 2135923"/>
                <a:gd name="connsiteY17" fmla="*/ 1874998 h 2409846"/>
                <a:gd name="connsiteX18" fmla="*/ 78126 w 2135923"/>
                <a:gd name="connsiteY18" fmla="*/ 1839925 h 2409846"/>
                <a:gd name="connsiteX19" fmla="*/ 0 w 2135923"/>
                <a:gd name="connsiteY19" fmla="*/ 1653412 h 2409846"/>
                <a:gd name="connsiteX20" fmla="*/ 133986 w 2135923"/>
                <a:gd name="connsiteY20" fmla="*/ 1417529 h 2409846"/>
                <a:gd name="connsiteX21" fmla="*/ 172074 w 2135923"/>
                <a:gd name="connsiteY21" fmla="*/ 1394613 h 2409846"/>
                <a:gd name="connsiteX22" fmla="*/ 162721 w 2135923"/>
                <a:gd name="connsiteY22" fmla="*/ 1386346 h 2409846"/>
                <a:gd name="connsiteX23" fmla="*/ 84594 w 2135923"/>
                <a:gd name="connsiteY23" fmla="*/ 1199833 h 2409846"/>
                <a:gd name="connsiteX24" fmla="*/ 286282 w 2135923"/>
                <a:gd name="connsiteY24" fmla="*/ 923216 h 2409846"/>
                <a:gd name="connsiteX25" fmla="*/ 191060 w 2135923"/>
                <a:gd name="connsiteY25" fmla="*/ 777897 h 2409846"/>
                <a:gd name="connsiteX26" fmla="*/ 357909 w 2135923"/>
                <a:gd name="connsiteY26" fmla="*/ 625736 h 2409846"/>
                <a:gd name="connsiteX27" fmla="*/ 408209 w 2135923"/>
                <a:gd name="connsiteY27" fmla="*/ 340567 h 2409846"/>
                <a:gd name="connsiteX28" fmla="*/ 737566 w 2135923"/>
                <a:gd name="connsiteY28" fmla="*/ 16591 h 2409846"/>
                <a:gd name="connsiteX29" fmla="*/ 1157911 w 2135923"/>
                <a:gd name="connsiteY29" fmla="*/ 122510 h 2409846"/>
                <a:gd name="connsiteX0" fmla="*/ 1157911 w 2135923"/>
                <a:gd name="connsiteY0" fmla="*/ 122510 h 2409846"/>
                <a:gd name="connsiteX1" fmla="*/ 1648617 w 2135923"/>
                <a:gd name="connsiteY1" fmla="*/ 424643 h 2409846"/>
                <a:gd name="connsiteX2" fmla="*/ 1702020 w 2135923"/>
                <a:gd name="connsiteY2" fmla="*/ 702485 h 2409846"/>
                <a:gd name="connsiteX3" fmla="*/ 1807351 w 2135923"/>
                <a:gd name="connsiteY3" fmla="*/ 1396703 h 2409846"/>
                <a:gd name="connsiteX4" fmla="*/ 1611317 w 2135923"/>
                <a:gd name="connsiteY4" fmla="*/ 1743572 h 2409846"/>
                <a:gd name="connsiteX5" fmla="*/ 1663281 w 2135923"/>
                <a:gd name="connsiteY5" fmla="*/ 1746524 h 2409846"/>
                <a:gd name="connsiteX6" fmla="*/ 2135923 w 2135923"/>
                <a:gd name="connsiteY6" fmla="*/ 2073336 h 2409846"/>
                <a:gd name="connsiteX7" fmla="*/ 1543985 w 2135923"/>
                <a:gd name="connsiteY7" fmla="*/ 2406925 h 2409846"/>
                <a:gd name="connsiteX8" fmla="*/ 1125422 w 2135923"/>
                <a:gd name="connsiteY8" fmla="*/ 2309219 h 2409846"/>
                <a:gd name="connsiteX9" fmla="*/ 1080839 w 2135923"/>
                <a:gd name="connsiteY9" fmla="*/ 2278767 h 2409846"/>
                <a:gd name="connsiteX10" fmla="*/ 1038426 w 2135923"/>
                <a:gd name="connsiteY10" fmla="*/ 2291458 h 2409846"/>
                <a:gd name="connsiteX11" fmla="*/ 904001 w 2135923"/>
                <a:gd name="connsiteY11" fmla="*/ 2304520 h 2409846"/>
                <a:gd name="connsiteX12" fmla="*/ 822196 w 2135923"/>
                <a:gd name="connsiteY12" fmla="*/ 2299546 h 2409846"/>
                <a:gd name="connsiteX13" fmla="*/ 807946 w 2135923"/>
                <a:gd name="connsiteY13" fmla="*/ 2312140 h 2409846"/>
                <a:gd name="connsiteX14" fmla="*/ 484475 w 2135923"/>
                <a:gd name="connsiteY14" fmla="*/ 2409846 h 2409846"/>
                <a:gd name="connsiteX15" fmla="*/ 27018 w 2135923"/>
                <a:gd name="connsiteY15" fmla="*/ 2076257 h 2409846"/>
                <a:gd name="connsiteX16" fmla="*/ 105144 w 2135923"/>
                <a:gd name="connsiteY16" fmla="*/ 1889744 h 2409846"/>
                <a:gd name="connsiteX17" fmla="*/ 121829 w 2135923"/>
                <a:gd name="connsiteY17" fmla="*/ 1874998 h 2409846"/>
                <a:gd name="connsiteX18" fmla="*/ 78126 w 2135923"/>
                <a:gd name="connsiteY18" fmla="*/ 1839925 h 2409846"/>
                <a:gd name="connsiteX19" fmla="*/ 0 w 2135923"/>
                <a:gd name="connsiteY19" fmla="*/ 1653412 h 2409846"/>
                <a:gd name="connsiteX20" fmla="*/ 133986 w 2135923"/>
                <a:gd name="connsiteY20" fmla="*/ 1417529 h 2409846"/>
                <a:gd name="connsiteX21" fmla="*/ 172074 w 2135923"/>
                <a:gd name="connsiteY21" fmla="*/ 1394613 h 2409846"/>
                <a:gd name="connsiteX22" fmla="*/ 162721 w 2135923"/>
                <a:gd name="connsiteY22" fmla="*/ 1386346 h 2409846"/>
                <a:gd name="connsiteX23" fmla="*/ 84594 w 2135923"/>
                <a:gd name="connsiteY23" fmla="*/ 1199833 h 2409846"/>
                <a:gd name="connsiteX24" fmla="*/ 286282 w 2135923"/>
                <a:gd name="connsiteY24" fmla="*/ 923216 h 2409846"/>
                <a:gd name="connsiteX25" fmla="*/ 357909 w 2135923"/>
                <a:gd name="connsiteY25" fmla="*/ 625736 h 2409846"/>
                <a:gd name="connsiteX26" fmla="*/ 408209 w 2135923"/>
                <a:gd name="connsiteY26" fmla="*/ 340567 h 2409846"/>
                <a:gd name="connsiteX27" fmla="*/ 737566 w 2135923"/>
                <a:gd name="connsiteY27" fmla="*/ 16591 h 2409846"/>
                <a:gd name="connsiteX28" fmla="*/ 1157911 w 2135923"/>
                <a:gd name="connsiteY28" fmla="*/ 122510 h 2409846"/>
                <a:gd name="connsiteX0" fmla="*/ 1157911 w 2135923"/>
                <a:gd name="connsiteY0" fmla="*/ 122510 h 2409846"/>
                <a:gd name="connsiteX1" fmla="*/ 1648617 w 2135923"/>
                <a:gd name="connsiteY1" fmla="*/ 424643 h 2409846"/>
                <a:gd name="connsiteX2" fmla="*/ 1702020 w 2135923"/>
                <a:gd name="connsiteY2" fmla="*/ 702485 h 2409846"/>
                <a:gd name="connsiteX3" fmla="*/ 1807351 w 2135923"/>
                <a:gd name="connsiteY3" fmla="*/ 1396703 h 2409846"/>
                <a:gd name="connsiteX4" fmla="*/ 1611317 w 2135923"/>
                <a:gd name="connsiteY4" fmla="*/ 1743572 h 2409846"/>
                <a:gd name="connsiteX5" fmla="*/ 1663281 w 2135923"/>
                <a:gd name="connsiteY5" fmla="*/ 1746524 h 2409846"/>
                <a:gd name="connsiteX6" fmla="*/ 2135923 w 2135923"/>
                <a:gd name="connsiteY6" fmla="*/ 2073336 h 2409846"/>
                <a:gd name="connsiteX7" fmla="*/ 1543985 w 2135923"/>
                <a:gd name="connsiteY7" fmla="*/ 2406925 h 2409846"/>
                <a:gd name="connsiteX8" fmla="*/ 1125422 w 2135923"/>
                <a:gd name="connsiteY8" fmla="*/ 2309219 h 2409846"/>
                <a:gd name="connsiteX9" fmla="*/ 1080839 w 2135923"/>
                <a:gd name="connsiteY9" fmla="*/ 2278767 h 2409846"/>
                <a:gd name="connsiteX10" fmla="*/ 1038426 w 2135923"/>
                <a:gd name="connsiteY10" fmla="*/ 2291458 h 2409846"/>
                <a:gd name="connsiteX11" fmla="*/ 904001 w 2135923"/>
                <a:gd name="connsiteY11" fmla="*/ 2304520 h 2409846"/>
                <a:gd name="connsiteX12" fmla="*/ 822196 w 2135923"/>
                <a:gd name="connsiteY12" fmla="*/ 2299546 h 2409846"/>
                <a:gd name="connsiteX13" fmla="*/ 807946 w 2135923"/>
                <a:gd name="connsiteY13" fmla="*/ 2312140 h 2409846"/>
                <a:gd name="connsiteX14" fmla="*/ 484475 w 2135923"/>
                <a:gd name="connsiteY14" fmla="*/ 2409846 h 2409846"/>
                <a:gd name="connsiteX15" fmla="*/ 27018 w 2135923"/>
                <a:gd name="connsiteY15" fmla="*/ 2076257 h 2409846"/>
                <a:gd name="connsiteX16" fmla="*/ 105144 w 2135923"/>
                <a:gd name="connsiteY16" fmla="*/ 1889744 h 2409846"/>
                <a:gd name="connsiteX17" fmla="*/ 121829 w 2135923"/>
                <a:gd name="connsiteY17" fmla="*/ 1874998 h 2409846"/>
                <a:gd name="connsiteX18" fmla="*/ 78126 w 2135923"/>
                <a:gd name="connsiteY18" fmla="*/ 1839925 h 2409846"/>
                <a:gd name="connsiteX19" fmla="*/ 0 w 2135923"/>
                <a:gd name="connsiteY19" fmla="*/ 1653412 h 2409846"/>
                <a:gd name="connsiteX20" fmla="*/ 133986 w 2135923"/>
                <a:gd name="connsiteY20" fmla="*/ 1417529 h 2409846"/>
                <a:gd name="connsiteX21" fmla="*/ 172074 w 2135923"/>
                <a:gd name="connsiteY21" fmla="*/ 1394613 h 2409846"/>
                <a:gd name="connsiteX22" fmla="*/ 162721 w 2135923"/>
                <a:gd name="connsiteY22" fmla="*/ 1386346 h 2409846"/>
                <a:gd name="connsiteX23" fmla="*/ 264506 w 2135923"/>
                <a:gd name="connsiteY23" fmla="*/ 1273109 h 2409846"/>
                <a:gd name="connsiteX24" fmla="*/ 286282 w 2135923"/>
                <a:gd name="connsiteY24" fmla="*/ 923216 h 2409846"/>
                <a:gd name="connsiteX25" fmla="*/ 357909 w 2135923"/>
                <a:gd name="connsiteY25" fmla="*/ 625736 h 2409846"/>
                <a:gd name="connsiteX26" fmla="*/ 408209 w 2135923"/>
                <a:gd name="connsiteY26" fmla="*/ 340567 h 2409846"/>
                <a:gd name="connsiteX27" fmla="*/ 737566 w 2135923"/>
                <a:gd name="connsiteY27" fmla="*/ 16591 h 2409846"/>
                <a:gd name="connsiteX28" fmla="*/ 1157911 w 2135923"/>
                <a:gd name="connsiteY28" fmla="*/ 122510 h 2409846"/>
                <a:gd name="connsiteX0" fmla="*/ 1157911 w 2135923"/>
                <a:gd name="connsiteY0" fmla="*/ 122510 h 2409846"/>
                <a:gd name="connsiteX1" fmla="*/ 1648617 w 2135923"/>
                <a:gd name="connsiteY1" fmla="*/ 424643 h 2409846"/>
                <a:gd name="connsiteX2" fmla="*/ 1702020 w 2135923"/>
                <a:gd name="connsiteY2" fmla="*/ 702485 h 2409846"/>
                <a:gd name="connsiteX3" fmla="*/ 1807351 w 2135923"/>
                <a:gd name="connsiteY3" fmla="*/ 1396703 h 2409846"/>
                <a:gd name="connsiteX4" fmla="*/ 1611317 w 2135923"/>
                <a:gd name="connsiteY4" fmla="*/ 1743572 h 2409846"/>
                <a:gd name="connsiteX5" fmla="*/ 1663281 w 2135923"/>
                <a:gd name="connsiteY5" fmla="*/ 1746524 h 2409846"/>
                <a:gd name="connsiteX6" fmla="*/ 2135923 w 2135923"/>
                <a:gd name="connsiteY6" fmla="*/ 2073336 h 2409846"/>
                <a:gd name="connsiteX7" fmla="*/ 1543985 w 2135923"/>
                <a:gd name="connsiteY7" fmla="*/ 2406925 h 2409846"/>
                <a:gd name="connsiteX8" fmla="*/ 1125422 w 2135923"/>
                <a:gd name="connsiteY8" fmla="*/ 2309219 h 2409846"/>
                <a:gd name="connsiteX9" fmla="*/ 1080839 w 2135923"/>
                <a:gd name="connsiteY9" fmla="*/ 2278767 h 2409846"/>
                <a:gd name="connsiteX10" fmla="*/ 1038426 w 2135923"/>
                <a:gd name="connsiteY10" fmla="*/ 2291458 h 2409846"/>
                <a:gd name="connsiteX11" fmla="*/ 904001 w 2135923"/>
                <a:gd name="connsiteY11" fmla="*/ 2304520 h 2409846"/>
                <a:gd name="connsiteX12" fmla="*/ 822196 w 2135923"/>
                <a:gd name="connsiteY12" fmla="*/ 2299546 h 2409846"/>
                <a:gd name="connsiteX13" fmla="*/ 807946 w 2135923"/>
                <a:gd name="connsiteY13" fmla="*/ 2312140 h 2409846"/>
                <a:gd name="connsiteX14" fmla="*/ 484475 w 2135923"/>
                <a:gd name="connsiteY14" fmla="*/ 2409846 h 2409846"/>
                <a:gd name="connsiteX15" fmla="*/ 27018 w 2135923"/>
                <a:gd name="connsiteY15" fmla="*/ 2076257 h 2409846"/>
                <a:gd name="connsiteX16" fmla="*/ 105144 w 2135923"/>
                <a:gd name="connsiteY16" fmla="*/ 1889744 h 2409846"/>
                <a:gd name="connsiteX17" fmla="*/ 121829 w 2135923"/>
                <a:gd name="connsiteY17" fmla="*/ 1874998 h 2409846"/>
                <a:gd name="connsiteX18" fmla="*/ 78126 w 2135923"/>
                <a:gd name="connsiteY18" fmla="*/ 1839925 h 2409846"/>
                <a:gd name="connsiteX19" fmla="*/ 0 w 2135923"/>
                <a:gd name="connsiteY19" fmla="*/ 1653412 h 2409846"/>
                <a:gd name="connsiteX20" fmla="*/ 133986 w 2135923"/>
                <a:gd name="connsiteY20" fmla="*/ 1417529 h 2409846"/>
                <a:gd name="connsiteX21" fmla="*/ 172074 w 2135923"/>
                <a:gd name="connsiteY21" fmla="*/ 1394613 h 2409846"/>
                <a:gd name="connsiteX22" fmla="*/ 162721 w 2135923"/>
                <a:gd name="connsiteY22" fmla="*/ 1386346 h 2409846"/>
                <a:gd name="connsiteX23" fmla="*/ 286282 w 2135923"/>
                <a:gd name="connsiteY23" fmla="*/ 923216 h 2409846"/>
                <a:gd name="connsiteX24" fmla="*/ 357909 w 2135923"/>
                <a:gd name="connsiteY24" fmla="*/ 625736 h 2409846"/>
                <a:gd name="connsiteX25" fmla="*/ 408209 w 2135923"/>
                <a:gd name="connsiteY25" fmla="*/ 340567 h 2409846"/>
                <a:gd name="connsiteX26" fmla="*/ 737566 w 2135923"/>
                <a:gd name="connsiteY26" fmla="*/ 16591 h 2409846"/>
                <a:gd name="connsiteX27" fmla="*/ 1157911 w 2135923"/>
                <a:gd name="connsiteY27" fmla="*/ 122510 h 2409846"/>
                <a:gd name="connsiteX0" fmla="*/ 1157911 w 2135923"/>
                <a:gd name="connsiteY0" fmla="*/ 122510 h 2409846"/>
                <a:gd name="connsiteX1" fmla="*/ 1648617 w 2135923"/>
                <a:gd name="connsiteY1" fmla="*/ 424643 h 2409846"/>
                <a:gd name="connsiteX2" fmla="*/ 1702020 w 2135923"/>
                <a:gd name="connsiteY2" fmla="*/ 702485 h 2409846"/>
                <a:gd name="connsiteX3" fmla="*/ 1807351 w 2135923"/>
                <a:gd name="connsiteY3" fmla="*/ 1396703 h 2409846"/>
                <a:gd name="connsiteX4" fmla="*/ 1611317 w 2135923"/>
                <a:gd name="connsiteY4" fmla="*/ 1743572 h 2409846"/>
                <a:gd name="connsiteX5" fmla="*/ 1663281 w 2135923"/>
                <a:gd name="connsiteY5" fmla="*/ 1746524 h 2409846"/>
                <a:gd name="connsiteX6" fmla="*/ 2135923 w 2135923"/>
                <a:gd name="connsiteY6" fmla="*/ 2073336 h 2409846"/>
                <a:gd name="connsiteX7" fmla="*/ 1543985 w 2135923"/>
                <a:gd name="connsiteY7" fmla="*/ 2406925 h 2409846"/>
                <a:gd name="connsiteX8" fmla="*/ 1125422 w 2135923"/>
                <a:gd name="connsiteY8" fmla="*/ 2309219 h 2409846"/>
                <a:gd name="connsiteX9" fmla="*/ 1080839 w 2135923"/>
                <a:gd name="connsiteY9" fmla="*/ 2278767 h 2409846"/>
                <a:gd name="connsiteX10" fmla="*/ 1038426 w 2135923"/>
                <a:gd name="connsiteY10" fmla="*/ 2291458 h 2409846"/>
                <a:gd name="connsiteX11" fmla="*/ 904001 w 2135923"/>
                <a:gd name="connsiteY11" fmla="*/ 2304520 h 2409846"/>
                <a:gd name="connsiteX12" fmla="*/ 822196 w 2135923"/>
                <a:gd name="connsiteY12" fmla="*/ 2299546 h 2409846"/>
                <a:gd name="connsiteX13" fmla="*/ 807946 w 2135923"/>
                <a:gd name="connsiteY13" fmla="*/ 2312140 h 2409846"/>
                <a:gd name="connsiteX14" fmla="*/ 484475 w 2135923"/>
                <a:gd name="connsiteY14" fmla="*/ 2409846 h 2409846"/>
                <a:gd name="connsiteX15" fmla="*/ 27018 w 2135923"/>
                <a:gd name="connsiteY15" fmla="*/ 2076257 h 2409846"/>
                <a:gd name="connsiteX16" fmla="*/ 105144 w 2135923"/>
                <a:gd name="connsiteY16" fmla="*/ 1889744 h 2409846"/>
                <a:gd name="connsiteX17" fmla="*/ 121829 w 2135923"/>
                <a:gd name="connsiteY17" fmla="*/ 1874998 h 2409846"/>
                <a:gd name="connsiteX18" fmla="*/ 78126 w 2135923"/>
                <a:gd name="connsiteY18" fmla="*/ 1839925 h 2409846"/>
                <a:gd name="connsiteX19" fmla="*/ 0 w 2135923"/>
                <a:gd name="connsiteY19" fmla="*/ 1653412 h 2409846"/>
                <a:gd name="connsiteX20" fmla="*/ 133986 w 2135923"/>
                <a:gd name="connsiteY20" fmla="*/ 1417529 h 2409846"/>
                <a:gd name="connsiteX21" fmla="*/ 172074 w 2135923"/>
                <a:gd name="connsiteY21" fmla="*/ 1394613 h 2409846"/>
                <a:gd name="connsiteX22" fmla="*/ 162721 w 2135923"/>
                <a:gd name="connsiteY22" fmla="*/ 1386346 h 2409846"/>
                <a:gd name="connsiteX23" fmla="*/ 357909 w 2135923"/>
                <a:gd name="connsiteY23" fmla="*/ 625736 h 2409846"/>
                <a:gd name="connsiteX24" fmla="*/ 408209 w 2135923"/>
                <a:gd name="connsiteY24" fmla="*/ 340567 h 2409846"/>
                <a:gd name="connsiteX25" fmla="*/ 737566 w 2135923"/>
                <a:gd name="connsiteY25" fmla="*/ 16591 h 2409846"/>
                <a:gd name="connsiteX26" fmla="*/ 1157911 w 2135923"/>
                <a:gd name="connsiteY26" fmla="*/ 122510 h 2409846"/>
                <a:gd name="connsiteX0" fmla="*/ 1254787 w 2135923"/>
                <a:gd name="connsiteY0" fmla="*/ 0 h 2525480"/>
                <a:gd name="connsiteX1" fmla="*/ 1648617 w 2135923"/>
                <a:gd name="connsiteY1" fmla="*/ 540277 h 2525480"/>
                <a:gd name="connsiteX2" fmla="*/ 1702020 w 2135923"/>
                <a:gd name="connsiteY2" fmla="*/ 818119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357909 w 2135923"/>
                <a:gd name="connsiteY23" fmla="*/ 741370 h 2525480"/>
                <a:gd name="connsiteX24" fmla="*/ 408209 w 2135923"/>
                <a:gd name="connsiteY24" fmla="*/ 456201 h 2525480"/>
                <a:gd name="connsiteX25" fmla="*/ 737566 w 2135923"/>
                <a:gd name="connsiteY25" fmla="*/ 132225 h 2525480"/>
                <a:gd name="connsiteX26" fmla="*/ 1254787 w 2135923"/>
                <a:gd name="connsiteY26" fmla="*/ 0 h 2525480"/>
                <a:gd name="connsiteX0" fmla="*/ 1254787 w 2135923"/>
                <a:gd name="connsiteY0" fmla="*/ 0 h 2525480"/>
                <a:gd name="connsiteX1" fmla="*/ 1551741 w 2135923"/>
                <a:gd name="connsiteY1" fmla="*/ 631870 h 2525480"/>
                <a:gd name="connsiteX2" fmla="*/ 1702020 w 2135923"/>
                <a:gd name="connsiteY2" fmla="*/ 818119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357909 w 2135923"/>
                <a:gd name="connsiteY23" fmla="*/ 741370 h 2525480"/>
                <a:gd name="connsiteX24" fmla="*/ 408209 w 2135923"/>
                <a:gd name="connsiteY24" fmla="*/ 456201 h 2525480"/>
                <a:gd name="connsiteX25" fmla="*/ 737566 w 2135923"/>
                <a:gd name="connsiteY25" fmla="*/ 132225 h 2525480"/>
                <a:gd name="connsiteX26" fmla="*/ 1254787 w 2135923"/>
                <a:gd name="connsiteY26" fmla="*/ 0 h 2525480"/>
                <a:gd name="connsiteX0" fmla="*/ 1254787 w 2135923"/>
                <a:gd name="connsiteY0" fmla="*/ 0 h 2525480"/>
                <a:gd name="connsiteX1" fmla="*/ 1551741 w 2135923"/>
                <a:gd name="connsiteY1" fmla="*/ 631870 h 2525480"/>
                <a:gd name="connsiteX2" fmla="*/ 1535947 w 2135923"/>
                <a:gd name="connsiteY2" fmla="*/ 891394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357909 w 2135923"/>
                <a:gd name="connsiteY23" fmla="*/ 741370 h 2525480"/>
                <a:gd name="connsiteX24" fmla="*/ 408209 w 2135923"/>
                <a:gd name="connsiteY24" fmla="*/ 456201 h 2525480"/>
                <a:gd name="connsiteX25" fmla="*/ 737566 w 2135923"/>
                <a:gd name="connsiteY25" fmla="*/ 132225 h 2525480"/>
                <a:gd name="connsiteX26" fmla="*/ 1254787 w 2135923"/>
                <a:gd name="connsiteY26" fmla="*/ 0 h 2525480"/>
                <a:gd name="connsiteX0" fmla="*/ 1254787 w 2135923"/>
                <a:gd name="connsiteY0" fmla="*/ 0 h 2525480"/>
                <a:gd name="connsiteX1" fmla="*/ 1551741 w 2135923"/>
                <a:gd name="connsiteY1" fmla="*/ 631870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357909 w 2135923"/>
                <a:gd name="connsiteY23" fmla="*/ 741370 h 2525480"/>
                <a:gd name="connsiteX24" fmla="*/ 408209 w 2135923"/>
                <a:gd name="connsiteY24" fmla="*/ 456201 h 2525480"/>
                <a:gd name="connsiteX25" fmla="*/ 737566 w 2135923"/>
                <a:gd name="connsiteY25" fmla="*/ 132225 h 2525480"/>
                <a:gd name="connsiteX26" fmla="*/ 1254787 w 2135923"/>
                <a:gd name="connsiteY26" fmla="*/ 0 h 2525480"/>
                <a:gd name="connsiteX0" fmla="*/ 1254787 w 2135923"/>
                <a:gd name="connsiteY0" fmla="*/ 0 h 2525480"/>
                <a:gd name="connsiteX1" fmla="*/ 1676295 w 2135923"/>
                <a:gd name="connsiteY1" fmla="*/ 540277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357909 w 2135923"/>
                <a:gd name="connsiteY23" fmla="*/ 741370 h 2525480"/>
                <a:gd name="connsiteX24" fmla="*/ 408209 w 2135923"/>
                <a:gd name="connsiteY24" fmla="*/ 456201 h 2525480"/>
                <a:gd name="connsiteX25" fmla="*/ 737566 w 2135923"/>
                <a:gd name="connsiteY25" fmla="*/ 132225 h 2525480"/>
                <a:gd name="connsiteX26" fmla="*/ 1254787 w 2135923"/>
                <a:gd name="connsiteY26" fmla="*/ 0 h 2525480"/>
                <a:gd name="connsiteX0" fmla="*/ 1254787 w 2135923"/>
                <a:gd name="connsiteY0" fmla="*/ 0 h 2525480"/>
                <a:gd name="connsiteX1" fmla="*/ 1676295 w 2135923"/>
                <a:gd name="connsiteY1" fmla="*/ 540277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357909 w 2135923"/>
                <a:gd name="connsiteY23" fmla="*/ 741370 h 2525480"/>
                <a:gd name="connsiteX24" fmla="*/ 408209 w 2135923"/>
                <a:gd name="connsiteY24" fmla="*/ 456201 h 2525480"/>
                <a:gd name="connsiteX25" fmla="*/ 806763 w 2135923"/>
                <a:gd name="connsiteY25" fmla="*/ 242138 h 2525480"/>
                <a:gd name="connsiteX26" fmla="*/ 1254787 w 2135923"/>
                <a:gd name="connsiteY26" fmla="*/ 0 h 2525480"/>
                <a:gd name="connsiteX0" fmla="*/ 1254787 w 2135923"/>
                <a:gd name="connsiteY0" fmla="*/ 0 h 2525480"/>
                <a:gd name="connsiteX1" fmla="*/ 1676295 w 2135923"/>
                <a:gd name="connsiteY1" fmla="*/ 540277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357909 w 2135923"/>
                <a:gd name="connsiteY23" fmla="*/ 741370 h 2525480"/>
                <a:gd name="connsiteX24" fmla="*/ 408209 w 2135923"/>
                <a:gd name="connsiteY24" fmla="*/ 309651 h 2525480"/>
                <a:gd name="connsiteX25" fmla="*/ 806763 w 2135923"/>
                <a:gd name="connsiteY25" fmla="*/ 242138 h 2525480"/>
                <a:gd name="connsiteX26" fmla="*/ 1254787 w 2135923"/>
                <a:gd name="connsiteY26" fmla="*/ 0 h 2525480"/>
                <a:gd name="connsiteX0" fmla="*/ 1254787 w 2135923"/>
                <a:gd name="connsiteY0" fmla="*/ 0 h 2525480"/>
                <a:gd name="connsiteX1" fmla="*/ 1676295 w 2135923"/>
                <a:gd name="connsiteY1" fmla="*/ 540277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357909 w 2135923"/>
                <a:gd name="connsiteY23" fmla="*/ 741370 h 2525480"/>
                <a:gd name="connsiteX24" fmla="*/ 408209 w 2135923"/>
                <a:gd name="connsiteY24" fmla="*/ 309651 h 2525480"/>
                <a:gd name="connsiteX25" fmla="*/ 751405 w 2135923"/>
                <a:gd name="connsiteY25" fmla="*/ 77269 h 2525480"/>
                <a:gd name="connsiteX26" fmla="*/ 1254787 w 2135923"/>
                <a:gd name="connsiteY26" fmla="*/ 0 h 2525480"/>
                <a:gd name="connsiteX0" fmla="*/ 1254787 w 2135923"/>
                <a:gd name="connsiteY0" fmla="*/ 0 h 2525480"/>
                <a:gd name="connsiteX1" fmla="*/ 1676295 w 2135923"/>
                <a:gd name="connsiteY1" fmla="*/ 540277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496303 w 2135923"/>
                <a:gd name="connsiteY23" fmla="*/ 832963 h 2525480"/>
                <a:gd name="connsiteX24" fmla="*/ 408209 w 2135923"/>
                <a:gd name="connsiteY24" fmla="*/ 309651 h 2525480"/>
                <a:gd name="connsiteX25" fmla="*/ 751405 w 2135923"/>
                <a:gd name="connsiteY25" fmla="*/ 77269 h 2525480"/>
                <a:gd name="connsiteX26" fmla="*/ 1254787 w 2135923"/>
                <a:gd name="connsiteY26" fmla="*/ 0 h 2525480"/>
                <a:gd name="connsiteX0" fmla="*/ 1254787 w 2135923"/>
                <a:gd name="connsiteY0" fmla="*/ 0 h 2525480"/>
                <a:gd name="connsiteX1" fmla="*/ 1676295 w 2135923"/>
                <a:gd name="connsiteY1" fmla="*/ 540277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209818 w 2135923"/>
                <a:gd name="connsiteY23" fmla="*/ 1121797 h 2525480"/>
                <a:gd name="connsiteX24" fmla="*/ 496303 w 2135923"/>
                <a:gd name="connsiteY24" fmla="*/ 832963 h 2525480"/>
                <a:gd name="connsiteX25" fmla="*/ 408209 w 2135923"/>
                <a:gd name="connsiteY25" fmla="*/ 309651 h 2525480"/>
                <a:gd name="connsiteX26" fmla="*/ 751405 w 2135923"/>
                <a:gd name="connsiteY26" fmla="*/ 77269 h 2525480"/>
                <a:gd name="connsiteX27" fmla="*/ 1254787 w 2135923"/>
                <a:gd name="connsiteY27" fmla="*/ 0 h 2525480"/>
                <a:gd name="connsiteX0" fmla="*/ 1254787 w 2135923"/>
                <a:gd name="connsiteY0" fmla="*/ 0 h 2525480"/>
                <a:gd name="connsiteX1" fmla="*/ 1676295 w 2135923"/>
                <a:gd name="connsiteY1" fmla="*/ 540277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209818 w 2135923"/>
                <a:gd name="connsiteY23" fmla="*/ 1121797 h 2525480"/>
                <a:gd name="connsiteX24" fmla="*/ 357909 w 2135923"/>
                <a:gd name="connsiteY24" fmla="*/ 796326 h 2525480"/>
                <a:gd name="connsiteX25" fmla="*/ 408209 w 2135923"/>
                <a:gd name="connsiteY25" fmla="*/ 309651 h 2525480"/>
                <a:gd name="connsiteX26" fmla="*/ 751405 w 2135923"/>
                <a:gd name="connsiteY26" fmla="*/ 77269 h 2525480"/>
                <a:gd name="connsiteX27" fmla="*/ 1254787 w 2135923"/>
                <a:gd name="connsiteY27" fmla="*/ 0 h 2525480"/>
                <a:gd name="connsiteX0" fmla="*/ 1254787 w 2135923"/>
                <a:gd name="connsiteY0" fmla="*/ 0 h 2525480"/>
                <a:gd name="connsiteX1" fmla="*/ 1676295 w 2135923"/>
                <a:gd name="connsiteY1" fmla="*/ 540277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209818 w 2135923"/>
                <a:gd name="connsiteY23" fmla="*/ 1121797 h 2525480"/>
                <a:gd name="connsiteX24" fmla="*/ 357909 w 2135923"/>
                <a:gd name="connsiteY24" fmla="*/ 796326 h 2525480"/>
                <a:gd name="connsiteX25" fmla="*/ 601960 w 2135923"/>
                <a:gd name="connsiteY25" fmla="*/ 437882 h 2525480"/>
                <a:gd name="connsiteX26" fmla="*/ 751405 w 2135923"/>
                <a:gd name="connsiteY26" fmla="*/ 77269 h 2525480"/>
                <a:gd name="connsiteX27" fmla="*/ 1254787 w 2135923"/>
                <a:gd name="connsiteY27" fmla="*/ 0 h 2525480"/>
                <a:gd name="connsiteX0" fmla="*/ 1254787 w 2135923"/>
                <a:gd name="connsiteY0" fmla="*/ 0 h 2525480"/>
                <a:gd name="connsiteX1" fmla="*/ 1565580 w 2135923"/>
                <a:gd name="connsiteY1" fmla="*/ 595233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209818 w 2135923"/>
                <a:gd name="connsiteY23" fmla="*/ 1121797 h 2525480"/>
                <a:gd name="connsiteX24" fmla="*/ 357909 w 2135923"/>
                <a:gd name="connsiteY24" fmla="*/ 796326 h 2525480"/>
                <a:gd name="connsiteX25" fmla="*/ 601960 w 2135923"/>
                <a:gd name="connsiteY25" fmla="*/ 437882 h 2525480"/>
                <a:gd name="connsiteX26" fmla="*/ 751405 w 2135923"/>
                <a:gd name="connsiteY26" fmla="*/ 77269 h 2525480"/>
                <a:gd name="connsiteX27" fmla="*/ 1254787 w 2135923"/>
                <a:gd name="connsiteY27" fmla="*/ 0 h 2525480"/>
                <a:gd name="connsiteX0" fmla="*/ 1254787 w 2135923"/>
                <a:gd name="connsiteY0" fmla="*/ 0 h 2525480"/>
                <a:gd name="connsiteX1" fmla="*/ 1468705 w 2135923"/>
                <a:gd name="connsiteY1" fmla="*/ 613552 h 2525480"/>
                <a:gd name="connsiteX2" fmla="*/ 1632823 w 2135923"/>
                <a:gd name="connsiteY2" fmla="*/ 854757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209818 w 2135923"/>
                <a:gd name="connsiteY23" fmla="*/ 1121797 h 2525480"/>
                <a:gd name="connsiteX24" fmla="*/ 357909 w 2135923"/>
                <a:gd name="connsiteY24" fmla="*/ 796326 h 2525480"/>
                <a:gd name="connsiteX25" fmla="*/ 601960 w 2135923"/>
                <a:gd name="connsiteY25" fmla="*/ 437882 h 2525480"/>
                <a:gd name="connsiteX26" fmla="*/ 751405 w 2135923"/>
                <a:gd name="connsiteY26" fmla="*/ 77269 h 2525480"/>
                <a:gd name="connsiteX27" fmla="*/ 1254787 w 2135923"/>
                <a:gd name="connsiteY27" fmla="*/ 0 h 2525480"/>
                <a:gd name="connsiteX0" fmla="*/ 1254787 w 2135923"/>
                <a:gd name="connsiteY0" fmla="*/ 0 h 2525480"/>
                <a:gd name="connsiteX1" fmla="*/ 1468705 w 2135923"/>
                <a:gd name="connsiteY1" fmla="*/ 613552 h 2525480"/>
                <a:gd name="connsiteX2" fmla="*/ 1508268 w 2135923"/>
                <a:gd name="connsiteY2" fmla="*/ 909713 h 2525480"/>
                <a:gd name="connsiteX3" fmla="*/ 1807351 w 2135923"/>
                <a:gd name="connsiteY3" fmla="*/ 1512337 h 2525480"/>
                <a:gd name="connsiteX4" fmla="*/ 1611317 w 2135923"/>
                <a:gd name="connsiteY4" fmla="*/ 1859206 h 2525480"/>
                <a:gd name="connsiteX5" fmla="*/ 1663281 w 2135923"/>
                <a:gd name="connsiteY5" fmla="*/ 1862158 h 2525480"/>
                <a:gd name="connsiteX6" fmla="*/ 2135923 w 2135923"/>
                <a:gd name="connsiteY6" fmla="*/ 2188970 h 2525480"/>
                <a:gd name="connsiteX7" fmla="*/ 1543985 w 2135923"/>
                <a:gd name="connsiteY7" fmla="*/ 2522559 h 2525480"/>
                <a:gd name="connsiteX8" fmla="*/ 1125422 w 2135923"/>
                <a:gd name="connsiteY8" fmla="*/ 2424853 h 2525480"/>
                <a:gd name="connsiteX9" fmla="*/ 1080839 w 2135923"/>
                <a:gd name="connsiteY9" fmla="*/ 2394401 h 2525480"/>
                <a:gd name="connsiteX10" fmla="*/ 1038426 w 2135923"/>
                <a:gd name="connsiteY10" fmla="*/ 2407092 h 2525480"/>
                <a:gd name="connsiteX11" fmla="*/ 904001 w 2135923"/>
                <a:gd name="connsiteY11" fmla="*/ 2420154 h 2525480"/>
                <a:gd name="connsiteX12" fmla="*/ 822196 w 2135923"/>
                <a:gd name="connsiteY12" fmla="*/ 2415180 h 2525480"/>
                <a:gd name="connsiteX13" fmla="*/ 807946 w 2135923"/>
                <a:gd name="connsiteY13" fmla="*/ 2427774 h 2525480"/>
                <a:gd name="connsiteX14" fmla="*/ 484475 w 2135923"/>
                <a:gd name="connsiteY14" fmla="*/ 2525480 h 2525480"/>
                <a:gd name="connsiteX15" fmla="*/ 27018 w 2135923"/>
                <a:gd name="connsiteY15" fmla="*/ 2191891 h 2525480"/>
                <a:gd name="connsiteX16" fmla="*/ 105144 w 2135923"/>
                <a:gd name="connsiteY16" fmla="*/ 2005378 h 2525480"/>
                <a:gd name="connsiteX17" fmla="*/ 121829 w 2135923"/>
                <a:gd name="connsiteY17" fmla="*/ 1990632 h 2525480"/>
                <a:gd name="connsiteX18" fmla="*/ 78126 w 2135923"/>
                <a:gd name="connsiteY18" fmla="*/ 1955559 h 2525480"/>
                <a:gd name="connsiteX19" fmla="*/ 0 w 2135923"/>
                <a:gd name="connsiteY19" fmla="*/ 1769046 h 2525480"/>
                <a:gd name="connsiteX20" fmla="*/ 133986 w 2135923"/>
                <a:gd name="connsiteY20" fmla="*/ 1533163 h 2525480"/>
                <a:gd name="connsiteX21" fmla="*/ 172074 w 2135923"/>
                <a:gd name="connsiteY21" fmla="*/ 1510247 h 2525480"/>
                <a:gd name="connsiteX22" fmla="*/ 162721 w 2135923"/>
                <a:gd name="connsiteY22" fmla="*/ 1501980 h 2525480"/>
                <a:gd name="connsiteX23" fmla="*/ 209818 w 2135923"/>
                <a:gd name="connsiteY23" fmla="*/ 1121797 h 2525480"/>
                <a:gd name="connsiteX24" fmla="*/ 357909 w 2135923"/>
                <a:gd name="connsiteY24" fmla="*/ 796326 h 2525480"/>
                <a:gd name="connsiteX25" fmla="*/ 601960 w 2135923"/>
                <a:gd name="connsiteY25" fmla="*/ 437882 h 2525480"/>
                <a:gd name="connsiteX26" fmla="*/ 751405 w 2135923"/>
                <a:gd name="connsiteY26" fmla="*/ 77269 h 2525480"/>
                <a:gd name="connsiteX27" fmla="*/ 1254787 w 2135923"/>
                <a:gd name="connsiteY27" fmla="*/ 0 h 2525480"/>
                <a:gd name="connsiteX0" fmla="*/ 1254787 w 2135923"/>
                <a:gd name="connsiteY0" fmla="*/ 0 h 2525480"/>
                <a:gd name="connsiteX1" fmla="*/ 1468705 w 2135923"/>
                <a:gd name="connsiteY1" fmla="*/ 613552 h 2525480"/>
                <a:gd name="connsiteX2" fmla="*/ 1508268 w 2135923"/>
                <a:gd name="connsiteY2" fmla="*/ 909713 h 2525480"/>
                <a:gd name="connsiteX3" fmla="*/ 1635275 w 2135923"/>
                <a:gd name="connsiteY3" fmla="*/ 1378260 h 2525480"/>
                <a:gd name="connsiteX4" fmla="*/ 1807351 w 2135923"/>
                <a:gd name="connsiteY4" fmla="*/ 1512337 h 2525480"/>
                <a:gd name="connsiteX5" fmla="*/ 1611317 w 2135923"/>
                <a:gd name="connsiteY5" fmla="*/ 1859206 h 2525480"/>
                <a:gd name="connsiteX6" fmla="*/ 1663281 w 2135923"/>
                <a:gd name="connsiteY6" fmla="*/ 1862158 h 2525480"/>
                <a:gd name="connsiteX7" fmla="*/ 2135923 w 2135923"/>
                <a:gd name="connsiteY7" fmla="*/ 2188970 h 2525480"/>
                <a:gd name="connsiteX8" fmla="*/ 1543985 w 2135923"/>
                <a:gd name="connsiteY8" fmla="*/ 2522559 h 2525480"/>
                <a:gd name="connsiteX9" fmla="*/ 1125422 w 2135923"/>
                <a:gd name="connsiteY9" fmla="*/ 2424853 h 2525480"/>
                <a:gd name="connsiteX10" fmla="*/ 1080839 w 2135923"/>
                <a:gd name="connsiteY10" fmla="*/ 2394401 h 2525480"/>
                <a:gd name="connsiteX11" fmla="*/ 1038426 w 2135923"/>
                <a:gd name="connsiteY11" fmla="*/ 2407092 h 2525480"/>
                <a:gd name="connsiteX12" fmla="*/ 904001 w 2135923"/>
                <a:gd name="connsiteY12" fmla="*/ 2420154 h 2525480"/>
                <a:gd name="connsiteX13" fmla="*/ 822196 w 2135923"/>
                <a:gd name="connsiteY13" fmla="*/ 2415180 h 2525480"/>
                <a:gd name="connsiteX14" fmla="*/ 807946 w 2135923"/>
                <a:gd name="connsiteY14" fmla="*/ 2427774 h 2525480"/>
                <a:gd name="connsiteX15" fmla="*/ 484475 w 2135923"/>
                <a:gd name="connsiteY15" fmla="*/ 2525480 h 2525480"/>
                <a:gd name="connsiteX16" fmla="*/ 27018 w 2135923"/>
                <a:gd name="connsiteY16" fmla="*/ 2191891 h 2525480"/>
                <a:gd name="connsiteX17" fmla="*/ 105144 w 2135923"/>
                <a:gd name="connsiteY17" fmla="*/ 2005378 h 2525480"/>
                <a:gd name="connsiteX18" fmla="*/ 121829 w 2135923"/>
                <a:gd name="connsiteY18" fmla="*/ 1990632 h 2525480"/>
                <a:gd name="connsiteX19" fmla="*/ 78126 w 2135923"/>
                <a:gd name="connsiteY19" fmla="*/ 1955559 h 2525480"/>
                <a:gd name="connsiteX20" fmla="*/ 0 w 2135923"/>
                <a:gd name="connsiteY20" fmla="*/ 1769046 h 2525480"/>
                <a:gd name="connsiteX21" fmla="*/ 133986 w 2135923"/>
                <a:gd name="connsiteY21" fmla="*/ 1533163 h 2525480"/>
                <a:gd name="connsiteX22" fmla="*/ 172074 w 2135923"/>
                <a:gd name="connsiteY22" fmla="*/ 1510247 h 2525480"/>
                <a:gd name="connsiteX23" fmla="*/ 162721 w 2135923"/>
                <a:gd name="connsiteY23" fmla="*/ 1501980 h 2525480"/>
                <a:gd name="connsiteX24" fmla="*/ 209818 w 2135923"/>
                <a:gd name="connsiteY24" fmla="*/ 1121797 h 2525480"/>
                <a:gd name="connsiteX25" fmla="*/ 357909 w 2135923"/>
                <a:gd name="connsiteY25" fmla="*/ 796326 h 2525480"/>
                <a:gd name="connsiteX26" fmla="*/ 601960 w 2135923"/>
                <a:gd name="connsiteY26" fmla="*/ 437882 h 2525480"/>
                <a:gd name="connsiteX27" fmla="*/ 751405 w 2135923"/>
                <a:gd name="connsiteY27" fmla="*/ 77269 h 2525480"/>
                <a:gd name="connsiteX28" fmla="*/ 1254787 w 2135923"/>
                <a:gd name="connsiteY28" fmla="*/ 0 h 2525480"/>
                <a:gd name="connsiteX0" fmla="*/ 1254787 w 2135923"/>
                <a:gd name="connsiteY0" fmla="*/ 0 h 2525480"/>
                <a:gd name="connsiteX1" fmla="*/ 1468705 w 2135923"/>
                <a:gd name="connsiteY1" fmla="*/ 613552 h 2525480"/>
                <a:gd name="connsiteX2" fmla="*/ 1563626 w 2135923"/>
                <a:gd name="connsiteY2" fmla="*/ 928032 h 2525480"/>
                <a:gd name="connsiteX3" fmla="*/ 1635275 w 2135923"/>
                <a:gd name="connsiteY3" fmla="*/ 1378260 h 2525480"/>
                <a:gd name="connsiteX4" fmla="*/ 1807351 w 2135923"/>
                <a:gd name="connsiteY4" fmla="*/ 1512337 h 2525480"/>
                <a:gd name="connsiteX5" fmla="*/ 1611317 w 2135923"/>
                <a:gd name="connsiteY5" fmla="*/ 1859206 h 2525480"/>
                <a:gd name="connsiteX6" fmla="*/ 1663281 w 2135923"/>
                <a:gd name="connsiteY6" fmla="*/ 1862158 h 2525480"/>
                <a:gd name="connsiteX7" fmla="*/ 2135923 w 2135923"/>
                <a:gd name="connsiteY7" fmla="*/ 2188970 h 2525480"/>
                <a:gd name="connsiteX8" fmla="*/ 1543985 w 2135923"/>
                <a:gd name="connsiteY8" fmla="*/ 2522559 h 2525480"/>
                <a:gd name="connsiteX9" fmla="*/ 1125422 w 2135923"/>
                <a:gd name="connsiteY9" fmla="*/ 2424853 h 2525480"/>
                <a:gd name="connsiteX10" fmla="*/ 1080839 w 2135923"/>
                <a:gd name="connsiteY10" fmla="*/ 2394401 h 2525480"/>
                <a:gd name="connsiteX11" fmla="*/ 1038426 w 2135923"/>
                <a:gd name="connsiteY11" fmla="*/ 2407092 h 2525480"/>
                <a:gd name="connsiteX12" fmla="*/ 904001 w 2135923"/>
                <a:gd name="connsiteY12" fmla="*/ 2420154 h 2525480"/>
                <a:gd name="connsiteX13" fmla="*/ 822196 w 2135923"/>
                <a:gd name="connsiteY13" fmla="*/ 2415180 h 2525480"/>
                <a:gd name="connsiteX14" fmla="*/ 807946 w 2135923"/>
                <a:gd name="connsiteY14" fmla="*/ 2427774 h 2525480"/>
                <a:gd name="connsiteX15" fmla="*/ 484475 w 2135923"/>
                <a:gd name="connsiteY15" fmla="*/ 2525480 h 2525480"/>
                <a:gd name="connsiteX16" fmla="*/ 27018 w 2135923"/>
                <a:gd name="connsiteY16" fmla="*/ 2191891 h 2525480"/>
                <a:gd name="connsiteX17" fmla="*/ 105144 w 2135923"/>
                <a:gd name="connsiteY17" fmla="*/ 2005378 h 2525480"/>
                <a:gd name="connsiteX18" fmla="*/ 121829 w 2135923"/>
                <a:gd name="connsiteY18" fmla="*/ 1990632 h 2525480"/>
                <a:gd name="connsiteX19" fmla="*/ 78126 w 2135923"/>
                <a:gd name="connsiteY19" fmla="*/ 1955559 h 2525480"/>
                <a:gd name="connsiteX20" fmla="*/ 0 w 2135923"/>
                <a:gd name="connsiteY20" fmla="*/ 1769046 h 2525480"/>
                <a:gd name="connsiteX21" fmla="*/ 133986 w 2135923"/>
                <a:gd name="connsiteY21" fmla="*/ 1533163 h 2525480"/>
                <a:gd name="connsiteX22" fmla="*/ 172074 w 2135923"/>
                <a:gd name="connsiteY22" fmla="*/ 1510247 h 2525480"/>
                <a:gd name="connsiteX23" fmla="*/ 162721 w 2135923"/>
                <a:gd name="connsiteY23" fmla="*/ 1501980 h 2525480"/>
                <a:gd name="connsiteX24" fmla="*/ 209818 w 2135923"/>
                <a:gd name="connsiteY24" fmla="*/ 1121797 h 2525480"/>
                <a:gd name="connsiteX25" fmla="*/ 357909 w 2135923"/>
                <a:gd name="connsiteY25" fmla="*/ 796326 h 2525480"/>
                <a:gd name="connsiteX26" fmla="*/ 601960 w 2135923"/>
                <a:gd name="connsiteY26" fmla="*/ 437882 h 2525480"/>
                <a:gd name="connsiteX27" fmla="*/ 751405 w 2135923"/>
                <a:gd name="connsiteY27" fmla="*/ 77269 h 2525480"/>
                <a:gd name="connsiteX28" fmla="*/ 1254787 w 2135923"/>
                <a:gd name="connsiteY28" fmla="*/ 0 h 2525480"/>
                <a:gd name="connsiteX0" fmla="*/ 1254787 w 2135923"/>
                <a:gd name="connsiteY0" fmla="*/ 0 h 2525480"/>
                <a:gd name="connsiteX1" fmla="*/ 1510223 w 2135923"/>
                <a:gd name="connsiteY1" fmla="*/ 430364 h 2525480"/>
                <a:gd name="connsiteX2" fmla="*/ 1563626 w 2135923"/>
                <a:gd name="connsiteY2" fmla="*/ 928032 h 2525480"/>
                <a:gd name="connsiteX3" fmla="*/ 1635275 w 2135923"/>
                <a:gd name="connsiteY3" fmla="*/ 1378260 h 2525480"/>
                <a:gd name="connsiteX4" fmla="*/ 1807351 w 2135923"/>
                <a:gd name="connsiteY4" fmla="*/ 1512337 h 2525480"/>
                <a:gd name="connsiteX5" fmla="*/ 1611317 w 2135923"/>
                <a:gd name="connsiteY5" fmla="*/ 1859206 h 2525480"/>
                <a:gd name="connsiteX6" fmla="*/ 1663281 w 2135923"/>
                <a:gd name="connsiteY6" fmla="*/ 1862158 h 2525480"/>
                <a:gd name="connsiteX7" fmla="*/ 2135923 w 2135923"/>
                <a:gd name="connsiteY7" fmla="*/ 2188970 h 2525480"/>
                <a:gd name="connsiteX8" fmla="*/ 1543985 w 2135923"/>
                <a:gd name="connsiteY8" fmla="*/ 2522559 h 2525480"/>
                <a:gd name="connsiteX9" fmla="*/ 1125422 w 2135923"/>
                <a:gd name="connsiteY9" fmla="*/ 2424853 h 2525480"/>
                <a:gd name="connsiteX10" fmla="*/ 1080839 w 2135923"/>
                <a:gd name="connsiteY10" fmla="*/ 2394401 h 2525480"/>
                <a:gd name="connsiteX11" fmla="*/ 1038426 w 2135923"/>
                <a:gd name="connsiteY11" fmla="*/ 2407092 h 2525480"/>
                <a:gd name="connsiteX12" fmla="*/ 904001 w 2135923"/>
                <a:gd name="connsiteY12" fmla="*/ 2420154 h 2525480"/>
                <a:gd name="connsiteX13" fmla="*/ 822196 w 2135923"/>
                <a:gd name="connsiteY13" fmla="*/ 2415180 h 2525480"/>
                <a:gd name="connsiteX14" fmla="*/ 807946 w 2135923"/>
                <a:gd name="connsiteY14" fmla="*/ 2427774 h 2525480"/>
                <a:gd name="connsiteX15" fmla="*/ 484475 w 2135923"/>
                <a:gd name="connsiteY15" fmla="*/ 2525480 h 2525480"/>
                <a:gd name="connsiteX16" fmla="*/ 27018 w 2135923"/>
                <a:gd name="connsiteY16" fmla="*/ 2191891 h 2525480"/>
                <a:gd name="connsiteX17" fmla="*/ 105144 w 2135923"/>
                <a:gd name="connsiteY17" fmla="*/ 2005378 h 2525480"/>
                <a:gd name="connsiteX18" fmla="*/ 121829 w 2135923"/>
                <a:gd name="connsiteY18" fmla="*/ 1990632 h 2525480"/>
                <a:gd name="connsiteX19" fmla="*/ 78126 w 2135923"/>
                <a:gd name="connsiteY19" fmla="*/ 1955559 h 2525480"/>
                <a:gd name="connsiteX20" fmla="*/ 0 w 2135923"/>
                <a:gd name="connsiteY20" fmla="*/ 1769046 h 2525480"/>
                <a:gd name="connsiteX21" fmla="*/ 133986 w 2135923"/>
                <a:gd name="connsiteY21" fmla="*/ 1533163 h 2525480"/>
                <a:gd name="connsiteX22" fmla="*/ 172074 w 2135923"/>
                <a:gd name="connsiteY22" fmla="*/ 1510247 h 2525480"/>
                <a:gd name="connsiteX23" fmla="*/ 162721 w 2135923"/>
                <a:gd name="connsiteY23" fmla="*/ 1501980 h 2525480"/>
                <a:gd name="connsiteX24" fmla="*/ 209818 w 2135923"/>
                <a:gd name="connsiteY24" fmla="*/ 1121797 h 2525480"/>
                <a:gd name="connsiteX25" fmla="*/ 357909 w 2135923"/>
                <a:gd name="connsiteY25" fmla="*/ 796326 h 2525480"/>
                <a:gd name="connsiteX26" fmla="*/ 601960 w 2135923"/>
                <a:gd name="connsiteY26" fmla="*/ 437882 h 2525480"/>
                <a:gd name="connsiteX27" fmla="*/ 751405 w 2135923"/>
                <a:gd name="connsiteY27" fmla="*/ 77269 h 2525480"/>
                <a:gd name="connsiteX28" fmla="*/ 1254787 w 2135923"/>
                <a:gd name="connsiteY28" fmla="*/ 0 h 2525480"/>
                <a:gd name="connsiteX0" fmla="*/ 1254787 w 2135923"/>
                <a:gd name="connsiteY0" fmla="*/ 0 h 2525480"/>
                <a:gd name="connsiteX1" fmla="*/ 1510223 w 2135923"/>
                <a:gd name="connsiteY1" fmla="*/ 430364 h 2525480"/>
                <a:gd name="connsiteX2" fmla="*/ 1563626 w 2135923"/>
                <a:gd name="connsiteY2" fmla="*/ 928032 h 2525480"/>
                <a:gd name="connsiteX3" fmla="*/ 1483042 w 2135923"/>
                <a:gd name="connsiteY3" fmla="*/ 1048522 h 2525480"/>
                <a:gd name="connsiteX4" fmla="*/ 1635275 w 2135923"/>
                <a:gd name="connsiteY4" fmla="*/ 1378260 h 2525480"/>
                <a:gd name="connsiteX5" fmla="*/ 1807351 w 2135923"/>
                <a:gd name="connsiteY5" fmla="*/ 1512337 h 2525480"/>
                <a:gd name="connsiteX6" fmla="*/ 1611317 w 2135923"/>
                <a:gd name="connsiteY6" fmla="*/ 1859206 h 2525480"/>
                <a:gd name="connsiteX7" fmla="*/ 1663281 w 2135923"/>
                <a:gd name="connsiteY7" fmla="*/ 1862158 h 2525480"/>
                <a:gd name="connsiteX8" fmla="*/ 2135923 w 2135923"/>
                <a:gd name="connsiteY8" fmla="*/ 2188970 h 2525480"/>
                <a:gd name="connsiteX9" fmla="*/ 1543985 w 2135923"/>
                <a:gd name="connsiteY9" fmla="*/ 2522559 h 2525480"/>
                <a:gd name="connsiteX10" fmla="*/ 1125422 w 2135923"/>
                <a:gd name="connsiteY10" fmla="*/ 2424853 h 2525480"/>
                <a:gd name="connsiteX11" fmla="*/ 1080839 w 2135923"/>
                <a:gd name="connsiteY11" fmla="*/ 2394401 h 2525480"/>
                <a:gd name="connsiteX12" fmla="*/ 1038426 w 2135923"/>
                <a:gd name="connsiteY12" fmla="*/ 2407092 h 2525480"/>
                <a:gd name="connsiteX13" fmla="*/ 904001 w 2135923"/>
                <a:gd name="connsiteY13" fmla="*/ 2420154 h 2525480"/>
                <a:gd name="connsiteX14" fmla="*/ 822196 w 2135923"/>
                <a:gd name="connsiteY14" fmla="*/ 2415180 h 2525480"/>
                <a:gd name="connsiteX15" fmla="*/ 807946 w 2135923"/>
                <a:gd name="connsiteY15" fmla="*/ 2427774 h 2525480"/>
                <a:gd name="connsiteX16" fmla="*/ 484475 w 2135923"/>
                <a:gd name="connsiteY16" fmla="*/ 2525480 h 2525480"/>
                <a:gd name="connsiteX17" fmla="*/ 27018 w 2135923"/>
                <a:gd name="connsiteY17" fmla="*/ 2191891 h 2525480"/>
                <a:gd name="connsiteX18" fmla="*/ 105144 w 2135923"/>
                <a:gd name="connsiteY18" fmla="*/ 2005378 h 2525480"/>
                <a:gd name="connsiteX19" fmla="*/ 121829 w 2135923"/>
                <a:gd name="connsiteY19" fmla="*/ 1990632 h 2525480"/>
                <a:gd name="connsiteX20" fmla="*/ 78126 w 2135923"/>
                <a:gd name="connsiteY20" fmla="*/ 1955559 h 2525480"/>
                <a:gd name="connsiteX21" fmla="*/ 0 w 2135923"/>
                <a:gd name="connsiteY21" fmla="*/ 1769046 h 2525480"/>
                <a:gd name="connsiteX22" fmla="*/ 133986 w 2135923"/>
                <a:gd name="connsiteY22" fmla="*/ 1533163 h 2525480"/>
                <a:gd name="connsiteX23" fmla="*/ 172074 w 2135923"/>
                <a:gd name="connsiteY23" fmla="*/ 1510247 h 2525480"/>
                <a:gd name="connsiteX24" fmla="*/ 162721 w 2135923"/>
                <a:gd name="connsiteY24" fmla="*/ 1501980 h 2525480"/>
                <a:gd name="connsiteX25" fmla="*/ 209818 w 2135923"/>
                <a:gd name="connsiteY25" fmla="*/ 1121797 h 2525480"/>
                <a:gd name="connsiteX26" fmla="*/ 357909 w 2135923"/>
                <a:gd name="connsiteY26" fmla="*/ 796326 h 2525480"/>
                <a:gd name="connsiteX27" fmla="*/ 601960 w 2135923"/>
                <a:gd name="connsiteY27" fmla="*/ 437882 h 2525480"/>
                <a:gd name="connsiteX28" fmla="*/ 751405 w 2135923"/>
                <a:gd name="connsiteY28" fmla="*/ 77269 h 2525480"/>
                <a:gd name="connsiteX29" fmla="*/ 1254787 w 2135923"/>
                <a:gd name="connsiteY29" fmla="*/ 0 h 2525480"/>
                <a:gd name="connsiteX0" fmla="*/ 1254787 w 2135923"/>
                <a:gd name="connsiteY0" fmla="*/ 0 h 2525480"/>
                <a:gd name="connsiteX1" fmla="*/ 1510223 w 2135923"/>
                <a:gd name="connsiteY1" fmla="*/ 430364 h 2525480"/>
                <a:gd name="connsiteX2" fmla="*/ 1591305 w 2135923"/>
                <a:gd name="connsiteY2" fmla="*/ 928032 h 2525480"/>
                <a:gd name="connsiteX3" fmla="*/ 1483042 w 2135923"/>
                <a:gd name="connsiteY3" fmla="*/ 1048522 h 2525480"/>
                <a:gd name="connsiteX4" fmla="*/ 1635275 w 2135923"/>
                <a:gd name="connsiteY4" fmla="*/ 1378260 h 2525480"/>
                <a:gd name="connsiteX5" fmla="*/ 1807351 w 2135923"/>
                <a:gd name="connsiteY5" fmla="*/ 1512337 h 2525480"/>
                <a:gd name="connsiteX6" fmla="*/ 1611317 w 2135923"/>
                <a:gd name="connsiteY6" fmla="*/ 1859206 h 2525480"/>
                <a:gd name="connsiteX7" fmla="*/ 1663281 w 2135923"/>
                <a:gd name="connsiteY7" fmla="*/ 1862158 h 2525480"/>
                <a:gd name="connsiteX8" fmla="*/ 2135923 w 2135923"/>
                <a:gd name="connsiteY8" fmla="*/ 2188970 h 2525480"/>
                <a:gd name="connsiteX9" fmla="*/ 1543985 w 2135923"/>
                <a:gd name="connsiteY9" fmla="*/ 2522559 h 2525480"/>
                <a:gd name="connsiteX10" fmla="*/ 1125422 w 2135923"/>
                <a:gd name="connsiteY10" fmla="*/ 2424853 h 2525480"/>
                <a:gd name="connsiteX11" fmla="*/ 1080839 w 2135923"/>
                <a:gd name="connsiteY11" fmla="*/ 2394401 h 2525480"/>
                <a:gd name="connsiteX12" fmla="*/ 1038426 w 2135923"/>
                <a:gd name="connsiteY12" fmla="*/ 2407092 h 2525480"/>
                <a:gd name="connsiteX13" fmla="*/ 904001 w 2135923"/>
                <a:gd name="connsiteY13" fmla="*/ 2420154 h 2525480"/>
                <a:gd name="connsiteX14" fmla="*/ 822196 w 2135923"/>
                <a:gd name="connsiteY14" fmla="*/ 2415180 h 2525480"/>
                <a:gd name="connsiteX15" fmla="*/ 807946 w 2135923"/>
                <a:gd name="connsiteY15" fmla="*/ 2427774 h 2525480"/>
                <a:gd name="connsiteX16" fmla="*/ 484475 w 2135923"/>
                <a:gd name="connsiteY16" fmla="*/ 2525480 h 2525480"/>
                <a:gd name="connsiteX17" fmla="*/ 27018 w 2135923"/>
                <a:gd name="connsiteY17" fmla="*/ 2191891 h 2525480"/>
                <a:gd name="connsiteX18" fmla="*/ 105144 w 2135923"/>
                <a:gd name="connsiteY18" fmla="*/ 2005378 h 2525480"/>
                <a:gd name="connsiteX19" fmla="*/ 121829 w 2135923"/>
                <a:gd name="connsiteY19" fmla="*/ 1990632 h 2525480"/>
                <a:gd name="connsiteX20" fmla="*/ 78126 w 2135923"/>
                <a:gd name="connsiteY20" fmla="*/ 1955559 h 2525480"/>
                <a:gd name="connsiteX21" fmla="*/ 0 w 2135923"/>
                <a:gd name="connsiteY21" fmla="*/ 1769046 h 2525480"/>
                <a:gd name="connsiteX22" fmla="*/ 133986 w 2135923"/>
                <a:gd name="connsiteY22" fmla="*/ 1533163 h 2525480"/>
                <a:gd name="connsiteX23" fmla="*/ 172074 w 2135923"/>
                <a:gd name="connsiteY23" fmla="*/ 1510247 h 2525480"/>
                <a:gd name="connsiteX24" fmla="*/ 162721 w 2135923"/>
                <a:gd name="connsiteY24" fmla="*/ 1501980 h 2525480"/>
                <a:gd name="connsiteX25" fmla="*/ 209818 w 2135923"/>
                <a:gd name="connsiteY25" fmla="*/ 1121797 h 2525480"/>
                <a:gd name="connsiteX26" fmla="*/ 357909 w 2135923"/>
                <a:gd name="connsiteY26" fmla="*/ 796326 h 2525480"/>
                <a:gd name="connsiteX27" fmla="*/ 601960 w 2135923"/>
                <a:gd name="connsiteY27" fmla="*/ 437882 h 2525480"/>
                <a:gd name="connsiteX28" fmla="*/ 751405 w 2135923"/>
                <a:gd name="connsiteY28" fmla="*/ 77269 h 2525480"/>
                <a:gd name="connsiteX29" fmla="*/ 1254787 w 2135923"/>
                <a:gd name="connsiteY29" fmla="*/ 0 h 2525480"/>
                <a:gd name="connsiteX0" fmla="*/ 1254787 w 2135923"/>
                <a:gd name="connsiteY0" fmla="*/ 0 h 2525480"/>
                <a:gd name="connsiteX1" fmla="*/ 1510223 w 2135923"/>
                <a:gd name="connsiteY1" fmla="*/ 430364 h 2525480"/>
                <a:gd name="connsiteX2" fmla="*/ 1591305 w 2135923"/>
                <a:gd name="connsiteY2" fmla="*/ 928032 h 2525480"/>
                <a:gd name="connsiteX3" fmla="*/ 1579917 w 2135923"/>
                <a:gd name="connsiteY3" fmla="*/ 1048522 h 2525480"/>
                <a:gd name="connsiteX4" fmla="*/ 1635275 w 2135923"/>
                <a:gd name="connsiteY4" fmla="*/ 1378260 h 2525480"/>
                <a:gd name="connsiteX5" fmla="*/ 1807351 w 2135923"/>
                <a:gd name="connsiteY5" fmla="*/ 1512337 h 2525480"/>
                <a:gd name="connsiteX6" fmla="*/ 1611317 w 2135923"/>
                <a:gd name="connsiteY6" fmla="*/ 1859206 h 2525480"/>
                <a:gd name="connsiteX7" fmla="*/ 1663281 w 2135923"/>
                <a:gd name="connsiteY7" fmla="*/ 1862158 h 2525480"/>
                <a:gd name="connsiteX8" fmla="*/ 2135923 w 2135923"/>
                <a:gd name="connsiteY8" fmla="*/ 2188970 h 2525480"/>
                <a:gd name="connsiteX9" fmla="*/ 1543985 w 2135923"/>
                <a:gd name="connsiteY9" fmla="*/ 2522559 h 2525480"/>
                <a:gd name="connsiteX10" fmla="*/ 1125422 w 2135923"/>
                <a:gd name="connsiteY10" fmla="*/ 2424853 h 2525480"/>
                <a:gd name="connsiteX11" fmla="*/ 1080839 w 2135923"/>
                <a:gd name="connsiteY11" fmla="*/ 2394401 h 2525480"/>
                <a:gd name="connsiteX12" fmla="*/ 1038426 w 2135923"/>
                <a:gd name="connsiteY12" fmla="*/ 2407092 h 2525480"/>
                <a:gd name="connsiteX13" fmla="*/ 904001 w 2135923"/>
                <a:gd name="connsiteY13" fmla="*/ 2420154 h 2525480"/>
                <a:gd name="connsiteX14" fmla="*/ 822196 w 2135923"/>
                <a:gd name="connsiteY14" fmla="*/ 2415180 h 2525480"/>
                <a:gd name="connsiteX15" fmla="*/ 807946 w 2135923"/>
                <a:gd name="connsiteY15" fmla="*/ 2427774 h 2525480"/>
                <a:gd name="connsiteX16" fmla="*/ 484475 w 2135923"/>
                <a:gd name="connsiteY16" fmla="*/ 2525480 h 2525480"/>
                <a:gd name="connsiteX17" fmla="*/ 27018 w 2135923"/>
                <a:gd name="connsiteY17" fmla="*/ 2191891 h 2525480"/>
                <a:gd name="connsiteX18" fmla="*/ 105144 w 2135923"/>
                <a:gd name="connsiteY18" fmla="*/ 2005378 h 2525480"/>
                <a:gd name="connsiteX19" fmla="*/ 121829 w 2135923"/>
                <a:gd name="connsiteY19" fmla="*/ 1990632 h 2525480"/>
                <a:gd name="connsiteX20" fmla="*/ 78126 w 2135923"/>
                <a:gd name="connsiteY20" fmla="*/ 1955559 h 2525480"/>
                <a:gd name="connsiteX21" fmla="*/ 0 w 2135923"/>
                <a:gd name="connsiteY21" fmla="*/ 1769046 h 2525480"/>
                <a:gd name="connsiteX22" fmla="*/ 133986 w 2135923"/>
                <a:gd name="connsiteY22" fmla="*/ 1533163 h 2525480"/>
                <a:gd name="connsiteX23" fmla="*/ 172074 w 2135923"/>
                <a:gd name="connsiteY23" fmla="*/ 1510247 h 2525480"/>
                <a:gd name="connsiteX24" fmla="*/ 162721 w 2135923"/>
                <a:gd name="connsiteY24" fmla="*/ 1501980 h 2525480"/>
                <a:gd name="connsiteX25" fmla="*/ 209818 w 2135923"/>
                <a:gd name="connsiteY25" fmla="*/ 1121797 h 2525480"/>
                <a:gd name="connsiteX26" fmla="*/ 357909 w 2135923"/>
                <a:gd name="connsiteY26" fmla="*/ 796326 h 2525480"/>
                <a:gd name="connsiteX27" fmla="*/ 601960 w 2135923"/>
                <a:gd name="connsiteY27" fmla="*/ 437882 h 2525480"/>
                <a:gd name="connsiteX28" fmla="*/ 751405 w 2135923"/>
                <a:gd name="connsiteY28" fmla="*/ 77269 h 2525480"/>
                <a:gd name="connsiteX29" fmla="*/ 1254787 w 2135923"/>
                <a:gd name="connsiteY29" fmla="*/ 0 h 2525480"/>
                <a:gd name="connsiteX0" fmla="*/ 1254787 w 2135923"/>
                <a:gd name="connsiteY0" fmla="*/ 0 h 2525480"/>
                <a:gd name="connsiteX1" fmla="*/ 1510223 w 2135923"/>
                <a:gd name="connsiteY1" fmla="*/ 430364 h 2525480"/>
                <a:gd name="connsiteX2" fmla="*/ 1591305 w 2135923"/>
                <a:gd name="connsiteY2" fmla="*/ 928032 h 2525480"/>
                <a:gd name="connsiteX3" fmla="*/ 1662954 w 2135923"/>
                <a:gd name="connsiteY3" fmla="*/ 1048522 h 2525480"/>
                <a:gd name="connsiteX4" fmla="*/ 1635275 w 2135923"/>
                <a:gd name="connsiteY4" fmla="*/ 1378260 h 2525480"/>
                <a:gd name="connsiteX5" fmla="*/ 1807351 w 2135923"/>
                <a:gd name="connsiteY5" fmla="*/ 1512337 h 2525480"/>
                <a:gd name="connsiteX6" fmla="*/ 1611317 w 2135923"/>
                <a:gd name="connsiteY6" fmla="*/ 1859206 h 2525480"/>
                <a:gd name="connsiteX7" fmla="*/ 1663281 w 2135923"/>
                <a:gd name="connsiteY7" fmla="*/ 1862158 h 2525480"/>
                <a:gd name="connsiteX8" fmla="*/ 2135923 w 2135923"/>
                <a:gd name="connsiteY8" fmla="*/ 2188970 h 2525480"/>
                <a:gd name="connsiteX9" fmla="*/ 1543985 w 2135923"/>
                <a:gd name="connsiteY9" fmla="*/ 2522559 h 2525480"/>
                <a:gd name="connsiteX10" fmla="*/ 1125422 w 2135923"/>
                <a:gd name="connsiteY10" fmla="*/ 2424853 h 2525480"/>
                <a:gd name="connsiteX11" fmla="*/ 1080839 w 2135923"/>
                <a:gd name="connsiteY11" fmla="*/ 2394401 h 2525480"/>
                <a:gd name="connsiteX12" fmla="*/ 1038426 w 2135923"/>
                <a:gd name="connsiteY12" fmla="*/ 2407092 h 2525480"/>
                <a:gd name="connsiteX13" fmla="*/ 904001 w 2135923"/>
                <a:gd name="connsiteY13" fmla="*/ 2420154 h 2525480"/>
                <a:gd name="connsiteX14" fmla="*/ 822196 w 2135923"/>
                <a:gd name="connsiteY14" fmla="*/ 2415180 h 2525480"/>
                <a:gd name="connsiteX15" fmla="*/ 807946 w 2135923"/>
                <a:gd name="connsiteY15" fmla="*/ 2427774 h 2525480"/>
                <a:gd name="connsiteX16" fmla="*/ 484475 w 2135923"/>
                <a:gd name="connsiteY16" fmla="*/ 2525480 h 2525480"/>
                <a:gd name="connsiteX17" fmla="*/ 27018 w 2135923"/>
                <a:gd name="connsiteY17" fmla="*/ 2191891 h 2525480"/>
                <a:gd name="connsiteX18" fmla="*/ 105144 w 2135923"/>
                <a:gd name="connsiteY18" fmla="*/ 2005378 h 2525480"/>
                <a:gd name="connsiteX19" fmla="*/ 121829 w 2135923"/>
                <a:gd name="connsiteY19" fmla="*/ 1990632 h 2525480"/>
                <a:gd name="connsiteX20" fmla="*/ 78126 w 2135923"/>
                <a:gd name="connsiteY20" fmla="*/ 1955559 h 2525480"/>
                <a:gd name="connsiteX21" fmla="*/ 0 w 2135923"/>
                <a:gd name="connsiteY21" fmla="*/ 1769046 h 2525480"/>
                <a:gd name="connsiteX22" fmla="*/ 133986 w 2135923"/>
                <a:gd name="connsiteY22" fmla="*/ 1533163 h 2525480"/>
                <a:gd name="connsiteX23" fmla="*/ 172074 w 2135923"/>
                <a:gd name="connsiteY23" fmla="*/ 1510247 h 2525480"/>
                <a:gd name="connsiteX24" fmla="*/ 162721 w 2135923"/>
                <a:gd name="connsiteY24" fmla="*/ 1501980 h 2525480"/>
                <a:gd name="connsiteX25" fmla="*/ 209818 w 2135923"/>
                <a:gd name="connsiteY25" fmla="*/ 1121797 h 2525480"/>
                <a:gd name="connsiteX26" fmla="*/ 357909 w 2135923"/>
                <a:gd name="connsiteY26" fmla="*/ 796326 h 2525480"/>
                <a:gd name="connsiteX27" fmla="*/ 601960 w 2135923"/>
                <a:gd name="connsiteY27" fmla="*/ 437882 h 2525480"/>
                <a:gd name="connsiteX28" fmla="*/ 751405 w 2135923"/>
                <a:gd name="connsiteY28" fmla="*/ 77269 h 2525480"/>
                <a:gd name="connsiteX29" fmla="*/ 1254787 w 2135923"/>
                <a:gd name="connsiteY29" fmla="*/ 0 h 2525480"/>
                <a:gd name="connsiteX0" fmla="*/ 1254787 w 2135923"/>
                <a:gd name="connsiteY0" fmla="*/ 0 h 2525480"/>
                <a:gd name="connsiteX1" fmla="*/ 1510223 w 2135923"/>
                <a:gd name="connsiteY1" fmla="*/ 430364 h 2525480"/>
                <a:gd name="connsiteX2" fmla="*/ 1591305 w 2135923"/>
                <a:gd name="connsiteY2" fmla="*/ 928032 h 2525480"/>
                <a:gd name="connsiteX3" fmla="*/ 1593757 w 2135923"/>
                <a:gd name="connsiteY3" fmla="*/ 1066841 h 2525480"/>
                <a:gd name="connsiteX4" fmla="*/ 1635275 w 2135923"/>
                <a:gd name="connsiteY4" fmla="*/ 1378260 h 2525480"/>
                <a:gd name="connsiteX5" fmla="*/ 1807351 w 2135923"/>
                <a:gd name="connsiteY5" fmla="*/ 1512337 h 2525480"/>
                <a:gd name="connsiteX6" fmla="*/ 1611317 w 2135923"/>
                <a:gd name="connsiteY6" fmla="*/ 1859206 h 2525480"/>
                <a:gd name="connsiteX7" fmla="*/ 1663281 w 2135923"/>
                <a:gd name="connsiteY7" fmla="*/ 1862158 h 2525480"/>
                <a:gd name="connsiteX8" fmla="*/ 2135923 w 2135923"/>
                <a:gd name="connsiteY8" fmla="*/ 2188970 h 2525480"/>
                <a:gd name="connsiteX9" fmla="*/ 1543985 w 2135923"/>
                <a:gd name="connsiteY9" fmla="*/ 2522559 h 2525480"/>
                <a:gd name="connsiteX10" fmla="*/ 1125422 w 2135923"/>
                <a:gd name="connsiteY10" fmla="*/ 2424853 h 2525480"/>
                <a:gd name="connsiteX11" fmla="*/ 1080839 w 2135923"/>
                <a:gd name="connsiteY11" fmla="*/ 2394401 h 2525480"/>
                <a:gd name="connsiteX12" fmla="*/ 1038426 w 2135923"/>
                <a:gd name="connsiteY12" fmla="*/ 2407092 h 2525480"/>
                <a:gd name="connsiteX13" fmla="*/ 904001 w 2135923"/>
                <a:gd name="connsiteY13" fmla="*/ 2420154 h 2525480"/>
                <a:gd name="connsiteX14" fmla="*/ 822196 w 2135923"/>
                <a:gd name="connsiteY14" fmla="*/ 2415180 h 2525480"/>
                <a:gd name="connsiteX15" fmla="*/ 807946 w 2135923"/>
                <a:gd name="connsiteY15" fmla="*/ 2427774 h 2525480"/>
                <a:gd name="connsiteX16" fmla="*/ 484475 w 2135923"/>
                <a:gd name="connsiteY16" fmla="*/ 2525480 h 2525480"/>
                <a:gd name="connsiteX17" fmla="*/ 27018 w 2135923"/>
                <a:gd name="connsiteY17" fmla="*/ 2191891 h 2525480"/>
                <a:gd name="connsiteX18" fmla="*/ 105144 w 2135923"/>
                <a:gd name="connsiteY18" fmla="*/ 2005378 h 2525480"/>
                <a:gd name="connsiteX19" fmla="*/ 121829 w 2135923"/>
                <a:gd name="connsiteY19" fmla="*/ 1990632 h 2525480"/>
                <a:gd name="connsiteX20" fmla="*/ 78126 w 2135923"/>
                <a:gd name="connsiteY20" fmla="*/ 1955559 h 2525480"/>
                <a:gd name="connsiteX21" fmla="*/ 0 w 2135923"/>
                <a:gd name="connsiteY21" fmla="*/ 1769046 h 2525480"/>
                <a:gd name="connsiteX22" fmla="*/ 133986 w 2135923"/>
                <a:gd name="connsiteY22" fmla="*/ 1533163 h 2525480"/>
                <a:gd name="connsiteX23" fmla="*/ 172074 w 2135923"/>
                <a:gd name="connsiteY23" fmla="*/ 1510247 h 2525480"/>
                <a:gd name="connsiteX24" fmla="*/ 162721 w 2135923"/>
                <a:gd name="connsiteY24" fmla="*/ 1501980 h 2525480"/>
                <a:gd name="connsiteX25" fmla="*/ 209818 w 2135923"/>
                <a:gd name="connsiteY25" fmla="*/ 1121797 h 2525480"/>
                <a:gd name="connsiteX26" fmla="*/ 357909 w 2135923"/>
                <a:gd name="connsiteY26" fmla="*/ 796326 h 2525480"/>
                <a:gd name="connsiteX27" fmla="*/ 601960 w 2135923"/>
                <a:gd name="connsiteY27" fmla="*/ 437882 h 2525480"/>
                <a:gd name="connsiteX28" fmla="*/ 751405 w 2135923"/>
                <a:gd name="connsiteY28" fmla="*/ 77269 h 2525480"/>
                <a:gd name="connsiteX29" fmla="*/ 1254787 w 2135923"/>
                <a:gd name="connsiteY29" fmla="*/ 0 h 2525480"/>
                <a:gd name="connsiteX0" fmla="*/ 1254787 w 2135923"/>
                <a:gd name="connsiteY0" fmla="*/ 0 h 2525480"/>
                <a:gd name="connsiteX1" fmla="*/ 1510223 w 2135923"/>
                <a:gd name="connsiteY1" fmla="*/ 430364 h 2525480"/>
                <a:gd name="connsiteX2" fmla="*/ 1500573 w 2135923"/>
                <a:gd name="connsiteY2" fmla="*/ 723115 h 2525480"/>
                <a:gd name="connsiteX3" fmla="*/ 1591305 w 2135923"/>
                <a:gd name="connsiteY3" fmla="*/ 928032 h 2525480"/>
                <a:gd name="connsiteX4" fmla="*/ 1593757 w 2135923"/>
                <a:gd name="connsiteY4" fmla="*/ 1066841 h 2525480"/>
                <a:gd name="connsiteX5" fmla="*/ 1635275 w 2135923"/>
                <a:gd name="connsiteY5" fmla="*/ 1378260 h 2525480"/>
                <a:gd name="connsiteX6" fmla="*/ 1807351 w 2135923"/>
                <a:gd name="connsiteY6" fmla="*/ 1512337 h 2525480"/>
                <a:gd name="connsiteX7" fmla="*/ 1611317 w 2135923"/>
                <a:gd name="connsiteY7" fmla="*/ 1859206 h 2525480"/>
                <a:gd name="connsiteX8" fmla="*/ 1663281 w 2135923"/>
                <a:gd name="connsiteY8" fmla="*/ 1862158 h 2525480"/>
                <a:gd name="connsiteX9" fmla="*/ 2135923 w 2135923"/>
                <a:gd name="connsiteY9" fmla="*/ 2188970 h 2525480"/>
                <a:gd name="connsiteX10" fmla="*/ 1543985 w 2135923"/>
                <a:gd name="connsiteY10" fmla="*/ 2522559 h 2525480"/>
                <a:gd name="connsiteX11" fmla="*/ 1125422 w 2135923"/>
                <a:gd name="connsiteY11" fmla="*/ 2424853 h 2525480"/>
                <a:gd name="connsiteX12" fmla="*/ 1080839 w 2135923"/>
                <a:gd name="connsiteY12" fmla="*/ 2394401 h 2525480"/>
                <a:gd name="connsiteX13" fmla="*/ 1038426 w 2135923"/>
                <a:gd name="connsiteY13" fmla="*/ 2407092 h 2525480"/>
                <a:gd name="connsiteX14" fmla="*/ 904001 w 2135923"/>
                <a:gd name="connsiteY14" fmla="*/ 2420154 h 2525480"/>
                <a:gd name="connsiteX15" fmla="*/ 822196 w 2135923"/>
                <a:gd name="connsiteY15" fmla="*/ 2415180 h 2525480"/>
                <a:gd name="connsiteX16" fmla="*/ 807946 w 2135923"/>
                <a:gd name="connsiteY16" fmla="*/ 2427774 h 2525480"/>
                <a:gd name="connsiteX17" fmla="*/ 484475 w 2135923"/>
                <a:gd name="connsiteY17" fmla="*/ 2525480 h 2525480"/>
                <a:gd name="connsiteX18" fmla="*/ 27018 w 2135923"/>
                <a:gd name="connsiteY18" fmla="*/ 2191891 h 2525480"/>
                <a:gd name="connsiteX19" fmla="*/ 105144 w 2135923"/>
                <a:gd name="connsiteY19" fmla="*/ 2005378 h 2525480"/>
                <a:gd name="connsiteX20" fmla="*/ 121829 w 2135923"/>
                <a:gd name="connsiteY20" fmla="*/ 1990632 h 2525480"/>
                <a:gd name="connsiteX21" fmla="*/ 78126 w 2135923"/>
                <a:gd name="connsiteY21" fmla="*/ 1955559 h 2525480"/>
                <a:gd name="connsiteX22" fmla="*/ 0 w 2135923"/>
                <a:gd name="connsiteY22" fmla="*/ 1769046 h 2525480"/>
                <a:gd name="connsiteX23" fmla="*/ 133986 w 2135923"/>
                <a:gd name="connsiteY23" fmla="*/ 1533163 h 2525480"/>
                <a:gd name="connsiteX24" fmla="*/ 172074 w 2135923"/>
                <a:gd name="connsiteY24" fmla="*/ 1510247 h 2525480"/>
                <a:gd name="connsiteX25" fmla="*/ 162721 w 2135923"/>
                <a:gd name="connsiteY25" fmla="*/ 1501980 h 2525480"/>
                <a:gd name="connsiteX26" fmla="*/ 209818 w 2135923"/>
                <a:gd name="connsiteY26" fmla="*/ 1121797 h 2525480"/>
                <a:gd name="connsiteX27" fmla="*/ 357909 w 2135923"/>
                <a:gd name="connsiteY27" fmla="*/ 796326 h 2525480"/>
                <a:gd name="connsiteX28" fmla="*/ 601960 w 2135923"/>
                <a:gd name="connsiteY28" fmla="*/ 437882 h 2525480"/>
                <a:gd name="connsiteX29" fmla="*/ 751405 w 2135923"/>
                <a:gd name="connsiteY29" fmla="*/ 77269 h 2525480"/>
                <a:gd name="connsiteX30" fmla="*/ 1254787 w 2135923"/>
                <a:gd name="connsiteY30" fmla="*/ 0 h 2525480"/>
                <a:gd name="connsiteX0" fmla="*/ 1254787 w 2135923"/>
                <a:gd name="connsiteY0" fmla="*/ 0 h 2525480"/>
                <a:gd name="connsiteX1" fmla="*/ 1634777 w 2135923"/>
                <a:gd name="connsiteY1" fmla="*/ 412045 h 2525480"/>
                <a:gd name="connsiteX2" fmla="*/ 1500573 w 2135923"/>
                <a:gd name="connsiteY2" fmla="*/ 723115 h 2525480"/>
                <a:gd name="connsiteX3" fmla="*/ 1591305 w 2135923"/>
                <a:gd name="connsiteY3" fmla="*/ 928032 h 2525480"/>
                <a:gd name="connsiteX4" fmla="*/ 1593757 w 2135923"/>
                <a:gd name="connsiteY4" fmla="*/ 1066841 h 2525480"/>
                <a:gd name="connsiteX5" fmla="*/ 1635275 w 2135923"/>
                <a:gd name="connsiteY5" fmla="*/ 1378260 h 2525480"/>
                <a:gd name="connsiteX6" fmla="*/ 1807351 w 2135923"/>
                <a:gd name="connsiteY6" fmla="*/ 1512337 h 2525480"/>
                <a:gd name="connsiteX7" fmla="*/ 1611317 w 2135923"/>
                <a:gd name="connsiteY7" fmla="*/ 1859206 h 2525480"/>
                <a:gd name="connsiteX8" fmla="*/ 1663281 w 2135923"/>
                <a:gd name="connsiteY8" fmla="*/ 1862158 h 2525480"/>
                <a:gd name="connsiteX9" fmla="*/ 2135923 w 2135923"/>
                <a:gd name="connsiteY9" fmla="*/ 2188970 h 2525480"/>
                <a:gd name="connsiteX10" fmla="*/ 1543985 w 2135923"/>
                <a:gd name="connsiteY10" fmla="*/ 2522559 h 2525480"/>
                <a:gd name="connsiteX11" fmla="*/ 1125422 w 2135923"/>
                <a:gd name="connsiteY11" fmla="*/ 2424853 h 2525480"/>
                <a:gd name="connsiteX12" fmla="*/ 1080839 w 2135923"/>
                <a:gd name="connsiteY12" fmla="*/ 2394401 h 2525480"/>
                <a:gd name="connsiteX13" fmla="*/ 1038426 w 2135923"/>
                <a:gd name="connsiteY13" fmla="*/ 2407092 h 2525480"/>
                <a:gd name="connsiteX14" fmla="*/ 904001 w 2135923"/>
                <a:gd name="connsiteY14" fmla="*/ 2420154 h 2525480"/>
                <a:gd name="connsiteX15" fmla="*/ 822196 w 2135923"/>
                <a:gd name="connsiteY15" fmla="*/ 2415180 h 2525480"/>
                <a:gd name="connsiteX16" fmla="*/ 807946 w 2135923"/>
                <a:gd name="connsiteY16" fmla="*/ 2427774 h 2525480"/>
                <a:gd name="connsiteX17" fmla="*/ 484475 w 2135923"/>
                <a:gd name="connsiteY17" fmla="*/ 2525480 h 2525480"/>
                <a:gd name="connsiteX18" fmla="*/ 27018 w 2135923"/>
                <a:gd name="connsiteY18" fmla="*/ 2191891 h 2525480"/>
                <a:gd name="connsiteX19" fmla="*/ 105144 w 2135923"/>
                <a:gd name="connsiteY19" fmla="*/ 2005378 h 2525480"/>
                <a:gd name="connsiteX20" fmla="*/ 121829 w 2135923"/>
                <a:gd name="connsiteY20" fmla="*/ 1990632 h 2525480"/>
                <a:gd name="connsiteX21" fmla="*/ 78126 w 2135923"/>
                <a:gd name="connsiteY21" fmla="*/ 1955559 h 2525480"/>
                <a:gd name="connsiteX22" fmla="*/ 0 w 2135923"/>
                <a:gd name="connsiteY22" fmla="*/ 1769046 h 2525480"/>
                <a:gd name="connsiteX23" fmla="*/ 133986 w 2135923"/>
                <a:gd name="connsiteY23" fmla="*/ 1533163 h 2525480"/>
                <a:gd name="connsiteX24" fmla="*/ 172074 w 2135923"/>
                <a:gd name="connsiteY24" fmla="*/ 1510247 h 2525480"/>
                <a:gd name="connsiteX25" fmla="*/ 162721 w 2135923"/>
                <a:gd name="connsiteY25" fmla="*/ 1501980 h 2525480"/>
                <a:gd name="connsiteX26" fmla="*/ 209818 w 2135923"/>
                <a:gd name="connsiteY26" fmla="*/ 1121797 h 2525480"/>
                <a:gd name="connsiteX27" fmla="*/ 357909 w 2135923"/>
                <a:gd name="connsiteY27" fmla="*/ 796326 h 2525480"/>
                <a:gd name="connsiteX28" fmla="*/ 601960 w 2135923"/>
                <a:gd name="connsiteY28" fmla="*/ 437882 h 2525480"/>
                <a:gd name="connsiteX29" fmla="*/ 751405 w 2135923"/>
                <a:gd name="connsiteY29" fmla="*/ 77269 h 2525480"/>
                <a:gd name="connsiteX30" fmla="*/ 1254787 w 2135923"/>
                <a:gd name="connsiteY30" fmla="*/ 0 h 2525480"/>
                <a:gd name="connsiteX0" fmla="*/ 1254787 w 2135923"/>
                <a:gd name="connsiteY0" fmla="*/ 0 h 2525480"/>
                <a:gd name="connsiteX1" fmla="*/ 1634777 w 2135923"/>
                <a:gd name="connsiteY1" fmla="*/ 412045 h 2525480"/>
                <a:gd name="connsiteX2" fmla="*/ 1500573 w 2135923"/>
                <a:gd name="connsiteY2" fmla="*/ 723115 h 2525480"/>
                <a:gd name="connsiteX3" fmla="*/ 1674341 w 2135923"/>
                <a:gd name="connsiteY3" fmla="*/ 982988 h 2525480"/>
                <a:gd name="connsiteX4" fmla="*/ 1593757 w 2135923"/>
                <a:gd name="connsiteY4" fmla="*/ 1066841 h 2525480"/>
                <a:gd name="connsiteX5" fmla="*/ 1635275 w 2135923"/>
                <a:gd name="connsiteY5" fmla="*/ 1378260 h 2525480"/>
                <a:gd name="connsiteX6" fmla="*/ 1807351 w 2135923"/>
                <a:gd name="connsiteY6" fmla="*/ 1512337 h 2525480"/>
                <a:gd name="connsiteX7" fmla="*/ 1611317 w 2135923"/>
                <a:gd name="connsiteY7" fmla="*/ 1859206 h 2525480"/>
                <a:gd name="connsiteX8" fmla="*/ 1663281 w 2135923"/>
                <a:gd name="connsiteY8" fmla="*/ 1862158 h 2525480"/>
                <a:gd name="connsiteX9" fmla="*/ 2135923 w 2135923"/>
                <a:gd name="connsiteY9" fmla="*/ 2188970 h 2525480"/>
                <a:gd name="connsiteX10" fmla="*/ 1543985 w 2135923"/>
                <a:gd name="connsiteY10" fmla="*/ 2522559 h 2525480"/>
                <a:gd name="connsiteX11" fmla="*/ 1125422 w 2135923"/>
                <a:gd name="connsiteY11" fmla="*/ 2424853 h 2525480"/>
                <a:gd name="connsiteX12" fmla="*/ 1080839 w 2135923"/>
                <a:gd name="connsiteY12" fmla="*/ 2394401 h 2525480"/>
                <a:gd name="connsiteX13" fmla="*/ 1038426 w 2135923"/>
                <a:gd name="connsiteY13" fmla="*/ 2407092 h 2525480"/>
                <a:gd name="connsiteX14" fmla="*/ 904001 w 2135923"/>
                <a:gd name="connsiteY14" fmla="*/ 2420154 h 2525480"/>
                <a:gd name="connsiteX15" fmla="*/ 822196 w 2135923"/>
                <a:gd name="connsiteY15" fmla="*/ 2415180 h 2525480"/>
                <a:gd name="connsiteX16" fmla="*/ 807946 w 2135923"/>
                <a:gd name="connsiteY16" fmla="*/ 2427774 h 2525480"/>
                <a:gd name="connsiteX17" fmla="*/ 484475 w 2135923"/>
                <a:gd name="connsiteY17" fmla="*/ 2525480 h 2525480"/>
                <a:gd name="connsiteX18" fmla="*/ 27018 w 2135923"/>
                <a:gd name="connsiteY18" fmla="*/ 2191891 h 2525480"/>
                <a:gd name="connsiteX19" fmla="*/ 105144 w 2135923"/>
                <a:gd name="connsiteY19" fmla="*/ 2005378 h 2525480"/>
                <a:gd name="connsiteX20" fmla="*/ 121829 w 2135923"/>
                <a:gd name="connsiteY20" fmla="*/ 1990632 h 2525480"/>
                <a:gd name="connsiteX21" fmla="*/ 78126 w 2135923"/>
                <a:gd name="connsiteY21" fmla="*/ 1955559 h 2525480"/>
                <a:gd name="connsiteX22" fmla="*/ 0 w 2135923"/>
                <a:gd name="connsiteY22" fmla="*/ 1769046 h 2525480"/>
                <a:gd name="connsiteX23" fmla="*/ 133986 w 2135923"/>
                <a:gd name="connsiteY23" fmla="*/ 1533163 h 2525480"/>
                <a:gd name="connsiteX24" fmla="*/ 172074 w 2135923"/>
                <a:gd name="connsiteY24" fmla="*/ 1510247 h 2525480"/>
                <a:gd name="connsiteX25" fmla="*/ 162721 w 2135923"/>
                <a:gd name="connsiteY25" fmla="*/ 1501980 h 2525480"/>
                <a:gd name="connsiteX26" fmla="*/ 209818 w 2135923"/>
                <a:gd name="connsiteY26" fmla="*/ 1121797 h 2525480"/>
                <a:gd name="connsiteX27" fmla="*/ 357909 w 2135923"/>
                <a:gd name="connsiteY27" fmla="*/ 796326 h 2525480"/>
                <a:gd name="connsiteX28" fmla="*/ 601960 w 2135923"/>
                <a:gd name="connsiteY28" fmla="*/ 437882 h 2525480"/>
                <a:gd name="connsiteX29" fmla="*/ 751405 w 2135923"/>
                <a:gd name="connsiteY29" fmla="*/ 77269 h 2525480"/>
                <a:gd name="connsiteX30" fmla="*/ 1254787 w 2135923"/>
                <a:gd name="connsiteY30" fmla="*/ 0 h 2525480"/>
                <a:gd name="connsiteX0" fmla="*/ 1254787 w 2135923"/>
                <a:gd name="connsiteY0" fmla="*/ 0 h 2525480"/>
                <a:gd name="connsiteX1" fmla="*/ 1634777 w 2135923"/>
                <a:gd name="connsiteY1" fmla="*/ 412045 h 2525480"/>
                <a:gd name="connsiteX2" fmla="*/ 1611288 w 2135923"/>
                <a:gd name="connsiteY2" fmla="*/ 704796 h 2525480"/>
                <a:gd name="connsiteX3" fmla="*/ 1674341 w 2135923"/>
                <a:gd name="connsiteY3" fmla="*/ 982988 h 2525480"/>
                <a:gd name="connsiteX4" fmla="*/ 1593757 w 2135923"/>
                <a:gd name="connsiteY4" fmla="*/ 1066841 h 2525480"/>
                <a:gd name="connsiteX5" fmla="*/ 1635275 w 2135923"/>
                <a:gd name="connsiteY5" fmla="*/ 1378260 h 2525480"/>
                <a:gd name="connsiteX6" fmla="*/ 1807351 w 2135923"/>
                <a:gd name="connsiteY6" fmla="*/ 1512337 h 2525480"/>
                <a:gd name="connsiteX7" fmla="*/ 1611317 w 2135923"/>
                <a:gd name="connsiteY7" fmla="*/ 1859206 h 2525480"/>
                <a:gd name="connsiteX8" fmla="*/ 1663281 w 2135923"/>
                <a:gd name="connsiteY8" fmla="*/ 1862158 h 2525480"/>
                <a:gd name="connsiteX9" fmla="*/ 2135923 w 2135923"/>
                <a:gd name="connsiteY9" fmla="*/ 2188970 h 2525480"/>
                <a:gd name="connsiteX10" fmla="*/ 1543985 w 2135923"/>
                <a:gd name="connsiteY10" fmla="*/ 2522559 h 2525480"/>
                <a:gd name="connsiteX11" fmla="*/ 1125422 w 2135923"/>
                <a:gd name="connsiteY11" fmla="*/ 2424853 h 2525480"/>
                <a:gd name="connsiteX12" fmla="*/ 1080839 w 2135923"/>
                <a:gd name="connsiteY12" fmla="*/ 2394401 h 2525480"/>
                <a:gd name="connsiteX13" fmla="*/ 1038426 w 2135923"/>
                <a:gd name="connsiteY13" fmla="*/ 2407092 h 2525480"/>
                <a:gd name="connsiteX14" fmla="*/ 904001 w 2135923"/>
                <a:gd name="connsiteY14" fmla="*/ 2420154 h 2525480"/>
                <a:gd name="connsiteX15" fmla="*/ 822196 w 2135923"/>
                <a:gd name="connsiteY15" fmla="*/ 2415180 h 2525480"/>
                <a:gd name="connsiteX16" fmla="*/ 807946 w 2135923"/>
                <a:gd name="connsiteY16" fmla="*/ 2427774 h 2525480"/>
                <a:gd name="connsiteX17" fmla="*/ 484475 w 2135923"/>
                <a:gd name="connsiteY17" fmla="*/ 2525480 h 2525480"/>
                <a:gd name="connsiteX18" fmla="*/ 27018 w 2135923"/>
                <a:gd name="connsiteY18" fmla="*/ 2191891 h 2525480"/>
                <a:gd name="connsiteX19" fmla="*/ 105144 w 2135923"/>
                <a:gd name="connsiteY19" fmla="*/ 2005378 h 2525480"/>
                <a:gd name="connsiteX20" fmla="*/ 121829 w 2135923"/>
                <a:gd name="connsiteY20" fmla="*/ 1990632 h 2525480"/>
                <a:gd name="connsiteX21" fmla="*/ 78126 w 2135923"/>
                <a:gd name="connsiteY21" fmla="*/ 1955559 h 2525480"/>
                <a:gd name="connsiteX22" fmla="*/ 0 w 2135923"/>
                <a:gd name="connsiteY22" fmla="*/ 1769046 h 2525480"/>
                <a:gd name="connsiteX23" fmla="*/ 133986 w 2135923"/>
                <a:gd name="connsiteY23" fmla="*/ 1533163 h 2525480"/>
                <a:gd name="connsiteX24" fmla="*/ 172074 w 2135923"/>
                <a:gd name="connsiteY24" fmla="*/ 1510247 h 2525480"/>
                <a:gd name="connsiteX25" fmla="*/ 162721 w 2135923"/>
                <a:gd name="connsiteY25" fmla="*/ 1501980 h 2525480"/>
                <a:gd name="connsiteX26" fmla="*/ 209818 w 2135923"/>
                <a:gd name="connsiteY26" fmla="*/ 1121797 h 2525480"/>
                <a:gd name="connsiteX27" fmla="*/ 357909 w 2135923"/>
                <a:gd name="connsiteY27" fmla="*/ 796326 h 2525480"/>
                <a:gd name="connsiteX28" fmla="*/ 601960 w 2135923"/>
                <a:gd name="connsiteY28" fmla="*/ 437882 h 2525480"/>
                <a:gd name="connsiteX29" fmla="*/ 751405 w 2135923"/>
                <a:gd name="connsiteY29" fmla="*/ 77269 h 2525480"/>
                <a:gd name="connsiteX30" fmla="*/ 1254787 w 2135923"/>
                <a:gd name="connsiteY30" fmla="*/ 0 h 2525480"/>
                <a:gd name="connsiteX0" fmla="*/ 1254787 w 2135923"/>
                <a:gd name="connsiteY0" fmla="*/ 0 h 2525480"/>
                <a:gd name="connsiteX1" fmla="*/ 1634777 w 2135923"/>
                <a:gd name="connsiteY1" fmla="*/ 412045 h 2525480"/>
                <a:gd name="connsiteX2" fmla="*/ 1611288 w 2135923"/>
                <a:gd name="connsiteY2" fmla="*/ 704796 h 2525480"/>
                <a:gd name="connsiteX3" fmla="*/ 1674341 w 2135923"/>
                <a:gd name="connsiteY3" fmla="*/ 982988 h 2525480"/>
                <a:gd name="connsiteX4" fmla="*/ 1593757 w 2135923"/>
                <a:gd name="connsiteY4" fmla="*/ 1066841 h 2525480"/>
                <a:gd name="connsiteX5" fmla="*/ 1722003 w 2135923"/>
                <a:gd name="connsiteY5" fmla="*/ 1199402 h 2525480"/>
                <a:gd name="connsiteX6" fmla="*/ 1635275 w 2135923"/>
                <a:gd name="connsiteY6" fmla="*/ 1378260 h 2525480"/>
                <a:gd name="connsiteX7" fmla="*/ 1807351 w 2135923"/>
                <a:gd name="connsiteY7" fmla="*/ 1512337 h 2525480"/>
                <a:gd name="connsiteX8" fmla="*/ 1611317 w 2135923"/>
                <a:gd name="connsiteY8" fmla="*/ 1859206 h 2525480"/>
                <a:gd name="connsiteX9" fmla="*/ 1663281 w 2135923"/>
                <a:gd name="connsiteY9" fmla="*/ 1862158 h 2525480"/>
                <a:gd name="connsiteX10" fmla="*/ 2135923 w 2135923"/>
                <a:gd name="connsiteY10" fmla="*/ 2188970 h 2525480"/>
                <a:gd name="connsiteX11" fmla="*/ 1543985 w 2135923"/>
                <a:gd name="connsiteY11" fmla="*/ 2522559 h 2525480"/>
                <a:gd name="connsiteX12" fmla="*/ 1125422 w 2135923"/>
                <a:gd name="connsiteY12" fmla="*/ 2424853 h 2525480"/>
                <a:gd name="connsiteX13" fmla="*/ 1080839 w 2135923"/>
                <a:gd name="connsiteY13" fmla="*/ 2394401 h 2525480"/>
                <a:gd name="connsiteX14" fmla="*/ 1038426 w 2135923"/>
                <a:gd name="connsiteY14" fmla="*/ 2407092 h 2525480"/>
                <a:gd name="connsiteX15" fmla="*/ 904001 w 2135923"/>
                <a:gd name="connsiteY15" fmla="*/ 2420154 h 2525480"/>
                <a:gd name="connsiteX16" fmla="*/ 822196 w 2135923"/>
                <a:gd name="connsiteY16" fmla="*/ 2415180 h 2525480"/>
                <a:gd name="connsiteX17" fmla="*/ 807946 w 2135923"/>
                <a:gd name="connsiteY17" fmla="*/ 2427774 h 2525480"/>
                <a:gd name="connsiteX18" fmla="*/ 484475 w 2135923"/>
                <a:gd name="connsiteY18" fmla="*/ 2525480 h 2525480"/>
                <a:gd name="connsiteX19" fmla="*/ 27018 w 2135923"/>
                <a:gd name="connsiteY19" fmla="*/ 2191891 h 2525480"/>
                <a:gd name="connsiteX20" fmla="*/ 105144 w 2135923"/>
                <a:gd name="connsiteY20" fmla="*/ 2005378 h 2525480"/>
                <a:gd name="connsiteX21" fmla="*/ 121829 w 2135923"/>
                <a:gd name="connsiteY21" fmla="*/ 1990632 h 2525480"/>
                <a:gd name="connsiteX22" fmla="*/ 78126 w 2135923"/>
                <a:gd name="connsiteY22" fmla="*/ 1955559 h 2525480"/>
                <a:gd name="connsiteX23" fmla="*/ 0 w 2135923"/>
                <a:gd name="connsiteY23" fmla="*/ 1769046 h 2525480"/>
                <a:gd name="connsiteX24" fmla="*/ 133986 w 2135923"/>
                <a:gd name="connsiteY24" fmla="*/ 1533163 h 2525480"/>
                <a:gd name="connsiteX25" fmla="*/ 172074 w 2135923"/>
                <a:gd name="connsiteY25" fmla="*/ 1510247 h 2525480"/>
                <a:gd name="connsiteX26" fmla="*/ 162721 w 2135923"/>
                <a:gd name="connsiteY26" fmla="*/ 1501980 h 2525480"/>
                <a:gd name="connsiteX27" fmla="*/ 209818 w 2135923"/>
                <a:gd name="connsiteY27" fmla="*/ 1121797 h 2525480"/>
                <a:gd name="connsiteX28" fmla="*/ 357909 w 2135923"/>
                <a:gd name="connsiteY28" fmla="*/ 796326 h 2525480"/>
                <a:gd name="connsiteX29" fmla="*/ 601960 w 2135923"/>
                <a:gd name="connsiteY29" fmla="*/ 437882 h 2525480"/>
                <a:gd name="connsiteX30" fmla="*/ 751405 w 2135923"/>
                <a:gd name="connsiteY30" fmla="*/ 77269 h 2525480"/>
                <a:gd name="connsiteX31" fmla="*/ 1254787 w 2135923"/>
                <a:gd name="connsiteY31" fmla="*/ 0 h 2525480"/>
                <a:gd name="connsiteX0" fmla="*/ 1254787 w 2135923"/>
                <a:gd name="connsiteY0" fmla="*/ 0 h 2525480"/>
                <a:gd name="connsiteX1" fmla="*/ 1634777 w 2135923"/>
                <a:gd name="connsiteY1" fmla="*/ 412045 h 2525480"/>
                <a:gd name="connsiteX2" fmla="*/ 1611288 w 2135923"/>
                <a:gd name="connsiteY2" fmla="*/ 704796 h 2525480"/>
                <a:gd name="connsiteX3" fmla="*/ 1674341 w 2135923"/>
                <a:gd name="connsiteY3" fmla="*/ 982988 h 2525480"/>
                <a:gd name="connsiteX4" fmla="*/ 1676793 w 2135923"/>
                <a:gd name="connsiteY4" fmla="*/ 1011884 h 2525480"/>
                <a:gd name="connsiteX5" fmla="*/ 1722003 w 2135923"/>
                <a:gd name="connsiteY5" fmla="*/ 1199402 h 2525480"/>
                <a:gd name="connsiteX6" fmla="*/ 1635275 w 2135923"/>
                <a:gd name="connsiteY6" fmla="*/ 1378260 h 2525480"/>
                <a:gd name="connsiteX7" fmla="*/ 1807351 w 2135923"/>
                <a:gd name="connsiteY7" fmla="*/ 1512337 h 2525480"/>
                <a:gd name="connsiteX8" fmla="*/ 1611317 w 2135923"/>
                <a:gd name="connsiteY8" fmla="*/ 1859206 h 2525480"/>
                <a:gd name="connsiteX9" fmla="*/ 1663281 w 2135923"/>
                <a:gd name="connsiteY9" fmla="*/ 1862158 h 2525480"/>
                <a:gd name="connsiteX10" fmla="*/ 2135923 w 2135923"/>
                <a:gd name="connsiteY10" fmla="*/ 2188970 h 2525480"/>
                <a:gd name="connsiteX11" fmla="*/ 1543985 w 2135923"/>
                <a:gd name="connsiteY11" fmla="*/ 2522559 h 2525480"/>
                <a:gd name="connsiteX12" fmla="*/ 1125422 w 2135923"/>
                <a:gd name="connsiteY12" fmla="*/ 2424853 h 2525480"/>
                <a:gd name="connsiteX13" fmla="*/ 1080839 w 2135923"/>
                <a:gd name="connsiteY13" fmla="*/ 2394401 h 2525480"/>
                <a:gd name="connsiteX14" fmla="*/ 1038426 w 2135923"/>
                <a:gd name="connsiteY14" fmla="*/ 2407092 h 2525480"/>
                <a:gd name="connsiteX15" fmla="*/ 904001 w 2135923"/>
                <a:gd name="connsiteY15" fmla="*/ 2420154 h 2525480"/>
                <a:gd name="connsiteX16" fmla="*/ 822196 w 2135923"/>
                <a:gd name="connsiteY16" fmla="*/ 2415180 h 2525480"/>
                <a:gd name="connsiteX17" fmla="*/ 807946 w 2135923"/>
                <a:gd name="connsiteY17" fmla="*/ 2427774 h 2525480"/>
                <a:gd name="connsiteX18" fmla="*/ 484475 w 2135923"/>
                <a:gd name="connsiteY18" fmla="*/ 2525480 h 2525480"/>
                <a:gd name="connsiteX19" fmla="*/ 27018 w 2135923"/>
                <a:gd name="connsiteY19" fmla="*/ 2191891 h 2525480"/>
                <a:gd name="connsiteX20" fmla="*/ 105144 w 2135923"/>
                <a:gd name="connsiteY20" fmla="*/ 2005378 h 2525480"/>
                <a:gd name="connsiteX21" fmla="*/ 121829 w 2135923"/>
                <a:gd name="connsiteY21" fmla="*/ 1990632 h 2525480"/>
                <a:gd name="connsiteX22" fmla="*/ 78126 w 2135923"/>
                <a:gd name="connsiteY22" fmla="*/ 1955559 h 2525480"/>
                <a:gd name="connsiteX23" fmla="*/ 0 w 2135923"/>
                <a:gd name="connsiteY23" fmla="*/ 1769046 h 2525480"/>
                <a:gd name="connsiteX24" fmla="*/ 133986 w 2135923"/>
                <a:gd name="connsiteY24" fmla="*/ 1533163 h 2525480"/>
                <a:gd name="connsiteX25" fmla="*/ 172074 w 2135923"/>
                <a:gd name="connsiteY25" fmla="*/ 1510247 h 2525480"/>
                <a:gd name="connsiteX26" fmla="*/ 162721 w 2135923"/>
                <a:gd name="connsiteY26" fmla="*/ 1501980 h 2525480"/>
                <a:gd name="connsiteX27" fmla="*/ 209818 w 2135923"/>
                <a:gd name="connsiteY27" fmla="*/ 1121797 h 2525480"/>
                <a:gd name="connsiteX28" fmla="*/ 357909 w 2135923"/>
                <a:gd name="connsiteY28" fmla="*/ 796326 h 2525480"/>
                <a:gd name="connsiteX29" fmla="*/ 601960 w 2135923"/>
                <a:gd name="connsiteY29" fmla="*/ 437882 h 2525480"/>
                <a:gd name="connsiteX30" fmla="*/ 751405 w 2135923"/>
                <a:gd name="connsiteY30" fmla="*/ 77269 h 2525480"/>
                <a:gd name="connsiteX31" fmla="*/ 1254787 w 2135923"/>
                <a:gd name="connsiteY31" fmla="*/ 0 h 2525480"/>
                <a:gd name="connsiteX0" fmla="*/ 1254787 w 2135923"/>
                <a:gd name="connsiteY0" fmla="*/ 0 h 2525480"/>
                <a:gd name="connsiteX1" fmla="*/ 1634777 w 2135923"/>
                <a:gd name="connsiteY1" fmla="*/ 412045 h 2525480"/>
                <a:gd name="connsiteX2" fmla="*/ 1611288 w 2135923"/>
                <a:gd name="connsiteY2" fmla="*/ 704796 h 2525480"/>
                <a:gd name="connsiteX3" fmla="*/ 1674341 w 2135923"/>
                <a:gd name="connsiteY3" fmla="*/ 982988 h 2525480"/>
                <a:gd name="connsiteX4" fmla="*/ 1676793 w 2135923"/>
                <a:gd name="connsiteY4" fmla="*/ 1011884 h 2525480"/>
                <a:gd name="connsiteX5" fmla="*/ 1722003 w 2135923"/>
                <a:gd name="connsiteY5" fmla="*/ 1199402 h 2525480"/>
                <a:gd name="connsiteX6" fmla="*/ 1787508 w 2135923"/>
                <a:gd name="connsiteY6" fmla="*/ 1396578 h 2525480"/>
                <a:gd name="connsiteX7" fmla="*/ 1807351 w 2135923"/>
                <a:gd name="connsiteY7" fmla="*/ 1512337 h 2525480"/>
                <a:gd name="connsiteX8" fmla="*/ 1611317 w 2135923"/>
                <a:gd name="connsiteY8" fmla="*/ 1859206 h 2525480"/>
                <a:gd name="connsiteX9" fmla="*/ 1663281 w 2135923"/>
                <a:gd name="connsiteY9" fmla="*/ 1862158 h 2525480"/>
                <a:gd name="connsiteX10" fmla="*/ 2135923 w 2135923"/>
                <a:gd name="connsiteY10" fmla="*/ 2188970 h 2525480"/>
                <a:gd name="connsiteX11" fmla="*/ 1543985 w 2135923"/>
                <a:gd name="connsiteY11" fmla="*/ 2522559 h 2525480"/>
                <a:gd name="connsiteX12" fmla="*/ 1125422 w 2135923"/>
                <a:gd name="connsiteY12" fmla="*/ 2424853 h 2525480"/>
                <a:gd name="connsiteX13" fmla="*/ 1080839 w 2135923"/>
                <a:gd name="connsiteY13" fmla="*/ 2394401 h 2525480"/>
                <a:gd name="connsiteX14" fmla="*/ 1038426 w 2135923"/>
                <a:gd name="connsiteY14" fmla="*/ 2407092 h 2525480"/>
                <a:gd name="connsiteX15" fmla="*/ 904001 w 2135923"/>
                <a:gd name="connsiteY15" fmla="*/ 2420154 h 2525480"/>
                <a:gd name="connsiteX16" fmla="*/ 822196 w 2135923"/>
                <a:gd name="connsiteY16" fmla="*/ 2415180 h 2525480"/>
                <a:gd name="connsiteX17" fmla="*/ 807946 w 2135923"/>
                <a:gd name="connsiteY17" fmla="*/ 2427774 h 2525480"/>
                <a:gd name="connsiteX18" fmla="*/ 484475 w 2135923"/>
                <a:gd name="connsiteY18" fmla="*/ 2525480 h 2525480"/>
                <a:gd name="connsiteX19" fmla="*/ 27018 w 2135923"/>
                <a:gd name="connsiteY19" fmla="*/ 2191891 h 2525480"/>
                <a:gd name="connsiteX20" fmla="*/ 105144 w 2135923"/>
                <a:gd name="connsiteY20" fmla="*/ 2005378 h 2525480"/>
                <a:gd name="connsiteX21" fmla="*/ 121829 w 2135923"/>
                <a:gd name="connsiteY21" fmla="*/ 1990632 h 2525480"/>
                <a:gd name="connsiteX22" fmla="*/ 78126 w 2135923"/>
                <a:gd name="connsiteY22" fmla="*/ 1955559 h 2525480"/>
                <a:gd name="connsiteX23" fmla="*/ 0 w 2135923"/>
                <a:gd name="connsiteY23" fmla="*/ 1769046 h 2525480"/>
                <a:gd name="connsiteX24" fmla="*/ 133986 w 2135923"/>
                <a:gd name="connsiteY24" fmla="*/ 1533163 h 2525480"/>
                <a:gd name="connsiteX25" fmla="*/ 172074 w 2135923"/>
                <a:gd name="connsiteY25" fmla="*/ 1510247 h 2525480"/>
                <a:gd name="connsiteX26" fmla="*/ 162721 w 2135923"/>
                <a:gd name="connsiteY26" fmla="*/ 1501980 h 2525480"/>
                <a:gd name="connsiteX27" fmla="*/ 209818 w 2135923"/>
                <a:gd name="connsiteY27" fmla="*/ 1121797 h 2525480"/>
                <a:gd name="connsiteX28" fmla="*/ 357909 w 2135923"/>
                <a:gd name="connsiteY28" fmla="*/ 796326 h 2525480"/>
                <a:gd name="connsiteX29" fmla="*/ 601960 w 2135923"/>
                <a:gd name="connsiteY29" fmla="*/ 437882 h 2525480"/>
                <a:gd name="connsiteX30" fmla="*/ 751405 w 2135923"/>
                <a:gd name="connsiteY30" fmla="*/ 77269 h 2525480"/>
                <a:gd name="connsiteX31" fmla="*/ 1254787 w 2135923"/>
                <a:gd name="connsiteY31" fmla="*/ 0 h 2525480"/>
                <a:gd name="connsiteX0" fmla="*/ 1227769 w 2108905"/>
                <a:gd name="connsiteY0" fmla="*/ 0 h 2525480"/>
                <a:gd name="connsiteX1" fmla="*/ 1607759 w 2108905"/>
                <a:gd name="connsiteY1" fmla="*/ 412045 h 2525480"/>
                <a:gd name="connsiteX2" fmla="*/ 1584270 w 2108905"/>
                <a:gd name="connsiteY2" fmla="*/ 704796 h 2525480"/>
                <a:gd name="connsiteX3" fmla="*/ 1647323 w 2108905"/>
                <a:gd name="connsiteY3" fmla="*/ 982988 h 2525480"/>
                <a:gd name="connsiteX4" fmla="*/ 1649775 w 2108905"/>
                <a:gd name="connsiteY4" fmla="*/ 1011884 h 2525480"/>
                <a:gd name="connsiteX5" fmla="*/ 1694985 w 2108905"/>
                <a:gd name="connsiteY5" fmla="*/ 1199402 h 2525480"/>
                <a:gd name="connsiteX6" fmla="*/ 1760490 w 2108905"/>
                <a:gd name="connsiteY6" fmla="*/ 1396578 h 2525480"/>
                <a:gd name="connsiteX7" fmla="*/ 1780333 w 2108905"/>
                <a:gd name="connsiteY7" fmla="*/ 1512337 h 2525480"/>
                <a:gd name="connsiteX8" fmla="*/ 1584299 w 2108905"/>
                <a:gd name="connsiteY8" fmla="*/ 1859206 h 2525480"/>
                <a:gd name="connsiteX9" fmla="*/ 1636263 w 2108905"/>
                <a:gd name="connsiteY9" fmla="*/ 1862158 h 2525480"/>
                <a:gd name="connsiteX10" fmla="*/ 2108905 w 2108905"/>
                <a:gd name="connsiteY10" fmla="*/ 2188970 h 2525480"/>
                <a:gd name="connsiteX11" fmla="*/ 1516967 w 2108905"/>
                <a:gd name="connsiteY11" fmla="*/ 2522559 h 2525480"/>
                <a:gd name="connsiteX12" fmla="*/ 1098404 w 2108905"/>
                <a:gd name="connsiteY12" fmla="*/ 2424853 h 2525480"/>
                <a:gd name="connsiteX13" fmla="*/ 1053821 w 2108905"/>
                <a:gd name="connsiteY13" fmla="*/ 2394401 h 2525480"/>
                <a:gd name="connsiteX14" fmla="*/ 1011408 w 2108905"/>
                <a:gd name="connsiteY14" fmla="*/ 2407092 h 2525480"/>
                <a:gd name="connsiteX15" fmla="*/ 876983 w 2108905"/>
                <a:gd name="connsiteY15" fmla="*/ 2420154 h 2525480"/>
                <a:gd name="connsiteX16" fmla="*/ 795178 w 2108905"/>
                <a:gd name="connsiteY16" fmla="*/ 2415180 h 2525480"/>
                <a:gd name="connsiteX17" fmla="*/ 780928 w 2108905"/>
                <a:gd name="connsiteY17" fmla="*/ 2427774 h 2525480"/>
                <a:gd name="connsiteX18" fmla="*/ 457457 w 2108905"/>
                <a:gd name="connsiteY18" fmla="*/ 2525480 h 2525480"/>
                <a:gd name="connsiteX19" fmla="*/ 0 w 2108905"/>
                <a:gd name="connsiteY19" fmla="*/ 2191891 h 2525480"/>
                <a:gd name="connsiteX20" fmla="*/ 78126 w 2108905"/>
                <a:gd name="connsiteY20" fmla="*/ 2005378 h 2525480"/>
                <a:gd name="connsiteX21" fmla="*/ 94811 w 2108905"/>
                <a:gd name="connsiteY21" fmla="*/ 1990632 h 2525480"/>
                <a:gd name="connsiteX22" fmla="*/ 51108 w 2108905"/>
                <a:gd name="connsiteY22" fmla="*/ 1955559 h 2525480"/>
                <a:gd name="connsiteX23" fmla="*/ 69858 w 2108905"/>
                <a:gd name="connsiteY23" fmla="*/ 1769047 h 2525480"/>
                <a:gd name="connsiteX24" fmla="*/ 106968 w 2108905"/>
                <a:gd name="connsiteY24" fmla="*/ 1533163 h 2525480"/>
                <a:gd name="connsiteX25" fmla="*/ 145056 w 2108905"/>
                <a:gd name="connsiteY25" fmla="*/ 1510247 h 2525480"/>
                <a:gd name="connsiteX26" fmla="*/ 135703 w 2108905"/>
                <a:gd name="connsiteY26" fmla="*/ 1501980 h 2525480"/>
                <a:gd name="connsiteX27" fmla="*/ 182800 w 2108905"/>
                <a:gd name="connsiteY27" fmla="*/ 1121797 h 2525480"/>
                <a:gd name="connsiteX28" fmla="*/ 330891 w 2108905"/>
                <a:gd name="connsiteY28" fmla="*/ 796326 h 2525480"/>
                <a:gd name="connsiteX29" fmla="*/ 574942 w 2108905"/>
                <a:gd name="connsiteY29" fmla="*/ 437882 h 2525480"/>
                <a:gd name="connsiteX30" fmla="*/ 724387 w 2108905"/>
                <a:gd name="connsiteY30" fmla="*/ 77269 h 2525480"/>
                <a:gd name="connsiteX31" fmla="*/ 1227769 w 2108905"/>
                <a:gd name="connsiteY31" fmla="*/ 0 h 2525480"/>
                <a:gd name="connsiteX0" fmla="*/ 1194593 w 2075729"/>
                <a:gd name="connsiteY0" fmla="*/ 0 h 2532907"/>
                <a:gd name="connsiteX1" fmla="*/ 1574583 w 2075729"/>
                <a:gd name="connsiteY1" fmla="*/ 412045 h 2532907"/>
                <a:gd name="connsiteX2" fmla="*/ 1551094 w 2075729"/>
                <a:gd name="connsiteY2" fmla="*/ 704796 h 2532907"/>
                <a:gd name="connsiteX3" fmla="*/ 1614147 w 2075729"/>
                <a:gd name="connsiteY3" fmla="*/ 982988 h 2532907"/>
                <a:gd name="connsiteX4" fmla="*/ 1616599 w 2075729"/>
                <a:gd name="connsiteY4" fmla="*/ 1011884 h 2532907"/>
                <a:gd name="connsiteX5" fmla="*/ 1661809 w 2075729"/>
                <a:gd name="connsiteY5" fmla="*/ 1199402 h 2532907"/>
                <a:gd name="connsiteX6" fmla="*/ 1727314 w 2075729"/>
                <a:gd name="connsiteY6" fmla="*/ 1396578 h 2532907"/>
                <a:gd name="connsiteX7" fmla="*/ 1747157 w 2075729"/>
                <a:gd name="connsiteY7" fmla="*/ 1512337 h 2532907"/>
                <a:gd name="connsiteX8" fmla="*/ 1551123 w 2075729"/>
                <a:gd name="connsiteY8" fmla="*/ 1859206 h 2532907"/>
                <a:gd name="connsiteX9" fmla="*/ 1603087 w 2075729"/>
                <a:gd name="connsiteY9" fmla="*/ 1862158 h 2532907"/>
                <a:gd name="connsiteX10" fmla="*/ 2075729 w 2075729"/>
                <a:gd name="connsiteY10" fmla="*/ 2188970 h 2532907"/>
                <a:gd name="connsiteX11" fmla="*/ 1483791 w 2075729"/>
                <a:gd name="connsiteY11" fmla="*/ 2522559 h 2532907"/>
                <a:gd name="connsiteX12" fmla="*/ 1065228 w 2075729"/>
                <a:gd name="connsiteY12" fmla="*/ 2424853 h 2532907"/>
                <a:gd name="connsiteX13" fmla="*/ 1020645 w 2075729"/>
                <a:gd name="connsiteY13" fmla="*/ 2394401 h 2532907"/>
                <a:gd name="connsiteX14" fmla="*/ 978232 w 2075729"/>
                <a:gd name="connsiteY14" fmla="*/ 2407092 h 2532907"/>
                <a:gd name="connsiteX15" fmla="*/ 843807 w 2075729"/>
                <a:gd name="connsiteY15" fmla="*/ 2420154 h 2532907"/>
                <a:gd name="connsiteX16" fmla="*/ 762002 w 2075729"/>
                <a:gd name="connsiteY16" fmla="*/ 2415180 h 2532907"/>
                <a:gd name="connsiteX17" fmla="*/ 747752 w 2075729"/>
                <a:gd name="connsiteY17" fmla="*/ 2427774 h 2532907"/>
                <a:gd name="connsiteX18" fmla="*/ 424281 w 2075729"/>
                <a:gd name="connsiteY18" fmla="*/ 2525480 h 2532907"/>
                <a:gd name="connsiteX19" fmla="*/ 146736 w 2075729"/>
                <a:gd name="connsiteY19" fmla="*/ 2246847 h 2532907"/>
                <a:gd name="connsiteX20" fmla="*/ 44950 w 2075729"/>
                <a:gd name="connsiteY20" fmla="*/ 2005378 h 2532907"/>
                <a:gd name="connsiteX21" fmla="*/ 61635 w 2075729"/>
                <a:gd name="connsiteY21" fmla="*/ 1990632 h 2532907"/>
                <a:gd name="connsiteX22" fmla="*/ 17932 w 2075729"/>
                <a:gd name="connsiteY22" fmla="*/ 1955559 h 2532907"/>
                <a:gd name="connsiteX23" fmla="*/ 36682 w 2075729"/>
                <a:gd name="connsiteY23" fmla="*/ 1769047 h 2532907"/>
                <a:gd name="connsiteX24" fmla="*/ 73792 w 2075729"/>
                <a:gd name="connsiteY24" fmla="*/ 1533163 h 2532907"/>
                <a:gd name="connsiteX25" fmla="*/ 111880 w 2075729"/>
                <a:gd name="connsiteY25" fmla="*/ 1510247 h 2532907"/>
                <a:gd name="connsiteX26" fmla="*/ 102527 w 2075729"/>
                <a:gd name="connsiteY26" fmla="*/ 1501980 h 2532907"/>
                <a:gd name="connsiteX27" fmla="*/ 149624 w 2075729"/>
                <a:gd name="connsiteY27" fmla="*/ 1121797 h 2532907"/>
                <a:gd name="connsiteX28" fmla="*/ 297715 w 2075729"/>
                <a:gd name="connsiteY28" fmla="*/ 796326 h 2532907"/>
                <a:gd name="connsiteX29" fmla="*/ 541766 w 2075729"/>
                <a:gd name="connsiteY29" fmla="*/ 437882 h 2532907"/>
                <a:gd name="connsiteX30" fmla="*/ 691211 w 2075729"/>
                <a:gd name="connsiteY30" fmla="*/ 77269 h 2532907"/>
                <a:gd name="connsiteX31" fmla="*/ 1194593 w 2075729"/>
                <a:gd name="connsiteY31" fmla="*/ 0 h 2532907"/>
                <a:gd name="connsiteX0" fmla="*/ 1194593 w 2075729"/>
                <a:gd name="connsiteY0" fmla="*/ 0 h 2532907"/>
                <a:gd name="connsiteX1" fmla="*/ 1574583 w 2075729"/>
                <a:gd name="connsiteY1" fmla="*/ 412045 h 2532907"/>
                <a:gd name="connsiteX2" fmla="*/ 1551094 w 2075729"/>
                <a:gd name="connsiteY2" fmla="*/ 704796 h 2532907"/>
                <a:gd name="connsiteX3" fmla="*/ 1614147 w 2075729"/>
                <a:gd name="connsiteY3" fmla="*/ 982988 h 2532907"/>
                <a:gd name="connsiteX4" fmla="*/ 1616599 w 2075729"/>
                <a:gd name="connsiteY4" fmla="*/ 1011884 h 2532907"/>
                <a:gd name="connsiteX5" fmla="*/ 1661809 w 2075729"/>
                <a:gd name="connsiteY5" fmla="*/ 1199402 h 2532907"/>
                <a:gd name="connsiteX6" fmla="*/ 1727314 w 2075729"/>
                <a:gd name="connsiteY6" fmla="*/ 1396578 h 2532907"/>
                <a:gd name="connsiteX7" fmla="*/ 1747157 w 2075729"/>
                <a:gd name="connsiteY7" fmla="*/ 1512337 h 2532907"/>
                <a:gd name="connsiteX8" fmla="*/ 1551123 w 2075729"/>
                <a:gd name="connsiteY8" fmla="*/ 1859206 h 2532907"/>
                <a:gd name="connsiteX9" fmla="*/ 1603087 w 2075729"/>
                <a:gd name="connsiteY9" fmla="*/ 1862158 h 2532907"/>
                <a:gd name="connsiteX10" fmla="*/ 2075729 w 2075729"/>
                <a:gd name="connsiteY10" fmla="*/ 2188970 h 2532907"/>
                <a:gd name="connsiteX11" fmla="*/ 1483791 w 2075729"/>
                <a:gd name="connsiteY11" fmla="*/ 2522559 h 2532907"/>
                <a:gd name="connsiteX12" fmla="*/ 1065228 w 2075729"/>
                <a:gd name="connsiteY12" fmla="*/ 2424853 h 2532907"/>
                <a:gd name="connsiteX13" fmla="*/ 1020645 w 2075729"/>
                <a:gd name="connsiteY13" fmla="*/ 2394401 h 2532907"/>
                <a:gd name="connsiteX14" fmla="*/ 978232 w 2075729"/>
                <a:gd name="connsiteY14" fmla="*/ 2407092 h 2532907"/>
                <a:gd name="connsiteX15" fmla="*/ 843807 w 2075729"/>
                <a:gd name="connsiteY15" fmla="*/ 2420154 h 2532907"/>
                <a:gd name="connsiteX16" fmla="*/ 762002 w 2075729"/>
                <a:gd name="connsiteY16" fmla="*/ 2415180 h 2532907"/>
                <a:gd name="connsiteX17" fmla="*/ 747752 w 2075729"/>
                <a:gd name="connsiteY17" fmla="*/ 2427774 h 2532907"/>
                <a:gd name="connsiteX18" fmla="*/ 424281 w 2075729"/>
                <a:gd name="connsiteY18" fmla="*/ 2525480 h 2532907"/>
                <a:gd name="connsiteX19" fmla="*/ 146736 w 2075729"/>
                <a:gd name="connsiteY19" fmla="*/ 2246847 h 2532907"/>
                <a:gd name="connsiteX20" fmla="*/ 44950 w 2075729"/>
                <a:gd name="connsiteY20" fmla="*/ 2005378 h 2532907"/>
                <a:gd name="connsiteX21" fmla="*/ 61635 w 2075729"/>
                <a:gd name="connsiteY21" fmla="*/ 1990632 h 2532907"/>
                <a:gd name="connsiteX22" fmla="*/ 17932 w 2075729"/>
                <a:gd name="connsiteY22" fmla="*/ 1955559 h 2532907"/>
                <a:gd name="connsiteX23" fmla="*/ 36682 w 2075729"/>
                <a:gd name="connsiteY23" fmla="*/ 1769047 h 2532907"/>
                <a:gd name="connsiteX24" fmla="*/ 73792 w 2075729"/>
                <a:gd name="connsiteY24" fmla="*/ 1533163 h 2532907"/>
                <a:gd name="connsiteX25" fmla="*/ 111880 w 2075729"/>
                <a:gd name="connsiteY25" fmla="*/ 1510247 h 2532907"/>
                <a:gd name="connsiteX26" fmla="*/ 102527 w 2075729"/>
                <a:gd name="connsiteY26" fmla="*/ 1501980 h 2532907"/>
                <a:gd name="connsiteX27" fmla="*/ 149624 w 2075729"/>
                <a:gd name="connsiteY27" fmla="*/ 1121797 h 2532907"/>
                <a:gd name="connsiteX28" fmla="*/ 200839 w 2075729"/>
                <a:gd name="connsiteY28" fmla="*/ 796326 h 2532907"/>
                <a:gd name="connsiteX29" fmla="*/ 541766 w 2075729"/>
                <a:gd name="connsiteY29" fmla="*/ 437882 h 2532907"/>
                <a:gd name="connsiteX30" fmla="*/ 691211 w 2075729"/>
                <a:gd name="connsiteY30" fmla="*/ 77269 h 2532907"/>
                <a:gd name="connsiteX31" fmla="*/ 1194593 w 2075729"/>
                <a:gd name="connsiteY31" fmla="*/ 0 h 2532907"/>
                <a:gd name="connsiteX0" fmla="*/ 1194593 w 2075729"/>
                <a:gd name="connsiteY0" fmla="*/ 0 h 2532907"/>
                <a:gd name="connsiteX1" fmla="*/ 1574583 w 2075729"/>
                <a:gd name="connsiteY1" fmla="*/ 412045 h 2532907"/>
                <a:gd name="connsiteX2" fmla="*/ 1551094 w 2075729"/>
                <a:gd name="connsiteY2" fmla="*/ 704796 h 2532907"/>
                <a:gd name="connsiteX3" fmla="*/ 1614147 w 2075729"/>
                <a:gd name="connsiteY3" fmla="*/ 982988 h 2532907"/>
                <a:gd name="connsiteX4" fmla="*/ 1616599 w 2075729"/>
                <a:gd name="connsiteY4" fmla="*/ 1011884 h 2532907"/>
                <a:gd name="connsiteX5" fmla="*/ 1564933 w 2075729"/>
                <a:gd name="connsiteY5" fmla="*/ 1217721 h 2532907"/>
                <a:gd name="connsiteX6" fmla="*/ 1727314 w 2075729"/>
                <a:gd name="connsiteY6" fmla="*/ 1396578 h 2532907"/>
                <a:gd name="connsiteX7" fmla="*/ 1747157 w 2075729"/>
                <a:gd name="connsiteY7" fmla="*/ 1512337 h 2532907"/>
                <a:gd name="connsiteX8" fmla="*/ 1551123 w 2075729"/>
                <a:gd name="connsiteY8" fmla="*/ 1859206 h 2532907"/>
                <a:gd name="connsiteX9" fmla="*/ 1603087 w 2075729"/>
                <a:gd name="connsiteY9" fmla="*/ 1862158 h 2532907"/>
                <a:gd name="connsiteX10" fmla="*/ 2075729 w 2075729"/>
                <a:gd name="connsiteY10" fmla="*/ 2188970 h 2532907"/>
                <a:gd name="connsiteX11" fmla="*/ 1483791 w 2075729"/>
                <a:gd name="connsiteY11" fmla="*/ 2522559 h 2532907"/>
                <a:gd name="connsiteX12" fmla="*/ 1065228 w 2075729"/>
                <a:gd name="connsiteY12" fmla="*/ 2424853 h 2532907"/>
                <a:gd name="connsiteX13" fmla="*/ 1020645 w 2075729"/>
                <a:gd name="connsiteY13" fmla="*/ 2394401 h 2532907"/>
                <a:gd name="connsiteX14" fmla="*/ 978232 w 2075729"/>
                <a:gd name="connsiteY14" fmla="*/ 2407092 h 2532907"/>
                <a:gd name="connsiteX15" fmla="*/ 843807 w 2075729"/>
                <a:gd name="connsiteY15" fmla="*/ 2420154 h 2532907"/>
                <a:gd name="connsiteX16" fmla="*/ 762002 w 2075729"/>
                <a:gd name="connsiteY16" fmla="*/ 2415180 h 2532907"/>
                <a:gd name="connsiteX17" fmla="*/ 747752 w 2075729"/>
                <a:gd name="connsiteY17" fmla="*/ 2427774 h 2532907"/>
                <a:gd name="connsiteX18" fmla="*/ 424281 w 2075729"/>
                <a:gd name="connsiteY18" fmla="*/ 2525480 h 2532907"/>
                <a:gd name="connsiteX19" fmla="*/ 146736 w 2075729"/>
                <a:gd name="connsiteY19" fmla="*/ 2246847 h 2532907"/>
                <a:gd name="connsiteX20" fmla="*/ 44950 w 2075729"/>
                <a:gd name="connsiteY20" fmla="*/ 2005378 h 2532907"/>
                <a:gd name="connsiteX21" fmla="*/ 61635 w 2075729"/>
                <a:gd name="connsiteY21" fmla="*/ 1990632 h 2532907"/>
                <a:gd name="connsiteX22" fmla="*/ 17932 w 2075729"/>
                <a:gd name="connsiteY22" fmla="*/ 1955559 h 2532907"/>
                <a:gd name="connsiteX23" fmla="*/ 36682 w 2075729"/>
                <a:gd name="connsiteY23" fmla="*/ 1769047 h 2532907"/>
                <a:gd name="connsiteX24" fmla="*/ 73792 w 2075729"/>
                <a:gd name="connsiteY24" fmla="*/ 1533163 h 2532907"/>
                <a:gd name="connsiteX25" fmla="*/ 111880 w 2075729"/>
                <a:gd name="connsiteY25" fmla="*/ 1510247 h 2532907"/>
                <a:gd name="connsiteX26" fmla="*/ 102527 w 2075729"/>
                <a:gd name="connsiteY26" fmla="*/ 1501980 h 2532907"/>
                <a:gd name="connsiteX27" fmla="*/ 149624 w 2075729"/>
                <a:gd name="connsiteY27" fmla="*/ 1121797 h 2532907"/>
                <a:gd name="connsiteX28" fmla="*/ 200839 w 2075729"/>
                <a:gd name="connsiteY28" fmla="*/ 796326 h 2532907"/>
                <a:gd name="connsiteX29" fmla="*/ 541766 w 2075729"/>
                <a:gd name="connsiteY29" fmla="*/ 437882 h 2532907"/>
                <a:gd name="connsiteX30" fmla="*/ 691211 w 2075729"/>
                <a:gd name="connsiteY30" fmla="*/ 77269 h 2532907"/>
                <a:gd name="connsiteX31" fmla="*/ 1194593 w 2075729"/>
                <a:gd name="connsiteY31" fmla="*/ 0 h 2532907"/>
                <a:gd name="connsiteX0" fmla="*/ 1194593 w 2075729"/>
                <a:gd name="connsiteY0" fmla="*/ 0 h 2532907"/>
                <a:gd name="connsiteX1" fmla="*/ 1574583 w 2075729"/>
                <a:gd name="connsiteY1" fmla="*/ 412045 h 2532907"/>
                <a:gd name="connsiteX2" fmla="*/ 1551094 w 2075729"/>
                <a:gd name="connsiteY2" fmla="*/ 704796 h 2532907"/>
                <a:gd name="connsiteX3" fmla="*/ 1614147 w 2075729"/>
                <a:gd name="connsiteY3" fmla="*/ 982988 h 2532907"/>
                <a:gd name="connsiteX4" fmla="*/ 1533563 w 2075729"/>
                <a:gd name="connsiteY4" fmla="*/ 1030203 h 2532907"/>
                <a:gd name="connsiteX5" fmla="*/ 1564933 w 2075729"/>
                <a:gd name="connsiteY5" fmla="*/ 1217721 h 2532907"/>
                <a:gd name="connsiteX6" fmla="*/ 1727314 w 2075729"/>
                <a:gd name="connsiteY6" fmla="*/ 1396578 h 2532907"/>
                <a:gd name="connsiteX7" fmla="*/ 1747157 w 2075729"/>
                <a:gd name="connsiteY7" fmla="*/ 1512337 h 2532907"/>
                <a:gd name="connsiteX8" fmla="*/ 1551123 w 2075729"/>
                <a:gd name="connsiteY8" fmla="*/ 1859206 h 2532907"/>
                <a:gd name="connsiteX9" fmla="*/ 1603087 w 2075729"/>
                <a:gd name="connsiteY9" fmla="*/ 1862158 h 2532907"/>
                <a:gd name="connsiteX10" fmla="*/ 2075729 w 2075729"/>
                <a:gd name="connsiteY10" fmla="*/ 2188970 h 2532907"/>
                <a:gd name="connsiteX11" fmla="*/ 1483791 w 2075729"/>
                <a:gd name="connsiteY11" fmla="*/ 2522559 h 2532907"/>
                <a:gd name="connsiteX12" fmla="*/ 1065228 w 2075729"/>
                <a:gd name="connsiteY12" fmla="*/ 2424853 h 2532907"/>
                <a:gd name="connsiteX13" fmla="*/ 1020645 w 2075729"/>
                <a:gd name="connsiteY13" fmla="*/ 2394401 h 2532907"/>
                <a:gd name="connsiteX14" fmla="*/ 978232 w 2075729"/>
                <a:gd name="connsiteY14" fmla="*/ 2407092 h 2532907"/>
                <a:gd name="connsiteX15" fmla="*/ 843807 w 2075729"/>
                <a:gd name="connsiteY15" fmla="*/ 2420154 h 2532907"/>
                <a:gd name="connsiteX16" fmla="*/ 762002 w 2075729"/>
                <a:gd name="connsiteY16" fmla="*/ 2415180 h 2532907"/>
                <a:gd name="connsiteX17" fmla="*/ 747752 w 2075729"/>
                <a:gd name="connsiteY17" fmla="*/ 2427774 h 2532907"/>
                <a:gd name="connsiteX18" fmla="*/ 424281 w 2075729"/>
                <a:gd name="connsiteY18" fmla="*/ 2525480 h 2532907"/>
                <a:gd name="connsiteX19" fmla="*/ 146736 w 2075729"/>
                <a:gd name="connsiteY19" fmla="*/ 2246847 h 2532907"/>
                <a:gd name="connsiteX20" fmla="*/ 44950 w 2075729"/>
                <a:gd name="connsiteY20" fmla="*/ 2005378 h 2532907"/>
                <a:gd name="connsiteX21" fmla="*/ 61635 w 2075729"/>
                <a:gd name="connsiteY21" fmla="*/ 1990632 h 2532907"/>
                <a:gd name="connsiteX22" fmla="*/ 17932 w 2075729"/>
                <a:gd name="connsiteY22" fmla="*/ 1955559 h 2532907"/>
                <a:gd name="connsiteX23" fmla="*/ 36682 w 2075729"/>
                <a:gd name="connsiteY23" fmla="*/ 1769047 h 2532907"/>
                <a:gd name="connsiteX24" fmla="*/ 73792 w 2075729"/>
                <a:gd name="connsiteY24" fmla="*/ 1533163 h 2532907"/>
                <a:gd name="connsiteX25" fmla="*/ 111880 w 2075729"/>
                <a:gd name="connsiteY25" fmla="*/ 1510247 h 2532907"/>
                <a:gd name="connsiteX26" fmla="*/ 102527 w 2075729"/>
                <a:gd name="connsiteY26" fmla="*/ 1501980 h 2532907"/>
                <a:gd name="connsiteX27" fmla="*/ 149624 w 2075729"/>
                <a:gd name="connsiteY27" fmla="*/ 1121797 h 2532907"/>
                <a:gd name="connsiteX28" fmla="*/ 200839 w 2075729"/>
                <a:gd name="connsiteY28" fmla="*/ 796326 h 2532907"/>
                <a:gd name="connsiteX29" fmla="*/ 541766 w 2075729"/>
                <a:gd name="connsiteY29" fmla="*/ 437882 h 2532907"/>
                <a:gd name="connsiteX30" fmla="*/ 691211 w 2075729"/>
                <a:gd name="connsiteY30" fmla="*/ 77269 h 2532907"/>
                <a:gd name="connsiteX31" fmla="*/ 1194593 w 2075729"/>
                <a:gd name="connsiteY31" fmla="*/ 0 h 2532907"/>
                <a:gd name="connsiteX0" fmla="*/ 1194593 w 2075729"/>
                <a:gd name="connsiteY0" fmla="*/ 0 h 2532907"/>
                <a:gd name="connsiteX1" fmla="*/ 1574583 w 2075729"/>
                <a:gd name="connsiteY1" fmla="*/ 412045 h 2532907"/>
                <a:gd name="connsiteX2" fmla="*/ 1606451 w 2075729"/>
                <a:gd name="connsiteY2" fmla="*/ 723115 h 2532907"/>
                <a:gd name="connsiteX3" fmla="*/ 1614147 w 2075729"/>
                <a:gd name="connsiteY3" fmla="*/ 982988 h 2532907"/>
                <a:gd name="connsiteX4" fmla="*/ 1533563 w 2075729"/>
                <a:gd name="connsiteY4" fmla="*/ 1030203 h 2532907"/>
                <a:gd name="connsiteX5" fmla="*/ 1564933 w 2075729"/>
                <a:gd name="connsiteY5" fmla="*/ 1217721 h 2532907"/>
                <a:gd name="connsiteX6" fmla="*/ 1727314 w 2075729"/>
                <a:gd name="connsiteY6" fmla="*/ 1396578 h 2532907"/>
                <a:gd name="connsiteX7" fmla="*/ 1747157 w 2075729"/>
                <a:gd name="connsiteY7" fmla="*/ 1512337 h 2532907"/>
                <a:gd name="connsiteX8" fmla="*/ 1551123 w 2075729"/>
                <a:gd name="connsiteY8" fmla="*/ 1859206 h 2532907"/>
                <a:gd name="connsiteX9" fmla="*/ 1603087 w 2075729"/>
                <a:gd name="connsiteY9" fmla="*/ 1862158 h 2532907"/>
                <a:gd name="connsiteX10" fmla="*/ 2075729 w 2075729"/>
                <a:gd name="connsiteY10" fmla="*/ 2188970 h 2532907"/>
                <a:gd name="connsiteX11" fmla="*/ 1483791 w 2075729"/>
                <a:gd name="connsiteY11" fmla="*/ 2522559 h 2532907"/>
                <a:gd name="connsiteX12" fmla="*/ 1065228 w 2075729"/>
                <a:gd name="connsiteY12" fmla="*/ 2424853 h 2532907"/>
                <a:gd name="connsiteX13" fmla="*/ 1020645 w 2075729"/>
                <a:gd name="connsiteY13" fmla="*/ 2394401 h 2532907"/>
                <a:gd name="connsiteX14" fmla="*/ 978232 w 2075729"/>
                <a:gd name="connsiteY14" fmla="*/ 2407092 h 2532907"/>
                <a:gd name="connsiteX15" fmla="*/ 843807 w 2075729"/>
                <a:gd name="connsiteY15" fmla="*/ 2420154 h 2532907"/>
                <a:gd name="connsiteX16" fmla="*/ 762002 w 2075729"/>
                <a:gd name="connsiteY16" fmla="*/ 2415180 h 2532907"/>
                <a:gd name="connsiteX17" fmla="*/ 747752 w 2075729"/>
                <a:gd name="connsiteY17" fmla="*/ 2427774 h 2532907"/>
                <a:gd name="connsiteX18" fmla="*/ 424281 w 2075729"/>
                <a:gd name="connsiteY18" fmla="*/ 2525480 h 2532907"/>
                <a:gd name="connsiteX19" fmla="*/ 146736 w 2075729"/>
                <a:gd name="connsiteY19" fmla="*/ 2246847 h 2532907"/>
                <a:gd name="connsiteX20" fmla="*/ 44950 w 2075729"/>
                <a:gd name="connsiteY20" fmla="*/ 2005378 h 2532907"/>
                <a:gd name="connsiteX21" fmla="*/ 61635 w 2075729"/>
                <a:gd name="connsiteY21" fmla="*/ 1990632 h 2532907"/>
                <a:gd name="connsiteX22" fmla="*/ 17932 w 2075729"/>
                <a:gd name="connsiteY22" fmla="*/ 1955559 h 2532907"/>
                <a:gd name="connsiteX23" fmla="*/ 36682 w 2075729"/>
                <a:gd name="connsiteY23" fmla="*/ 1769047 h 2532907"/>
                <a:gd name="connsiteX24" fmla="*/ 73792 w 2075729"/>
                <a:gd name="connsiteY24" fmla="*/ 1533163 h 2532907"/>
                <a:gd name="connsiteX25" fmla="*/ 111880 w 2075729"/>
                <a:gd name="connsiteY25" fmla="*/ 1510247 h 2532907"/>
                <a:gd name="connsiteX26" fmla="*/ 102527 w 2075729"/>
                <a:gd name="connsiteY26" fmla="*/ 1501980 h 2532907"/>
                <a:gd name="connsiteX27" fmla="*/ 149624 w 2075729"/>
                <a:gd name="connsiteY27" fmla="*/ 1121797 h 2532907"/>
                <a:gd name="connsiteX28" fmla="*/ 200839 w 2075729"/>
                <a:gd name="connsiteY28" fmla="*/ 796326 h 2532907"/>
                <a:gd name="connsiteX29" fmla="*/ 541766 w 2075729"/>
                <a:gd name="connsiteY29" fmla="*/ 437882 h 2532907"/>
                <a:gd name="connsiteX30" fmla="*/ 691211 w 2075729"/>
                <a:gd name="connsiteY30" fmla="*/ 77269 h 2532907"/>
                <a:gd name="connsiteX31" fmla="*/ 1194593 w 2075729"/>
                <a:gd name="connsiteY31" fmla="*/ 0 h 2532907"/>
                <a:gd name="connsiteX0" fmla="*/ 1194593 w 2075729"/>
                <a:gd name="connsiteY0" fmla="*/ 0 h 2532907"/>
                <a:gd name="connsiteX1" fmla="*/ 1574583 w 2075729"/>
                <a:gd name="connsiteY1" fmla="*/ 412045 h 2532907"/>
                <a:gd name="connsiteX2" fmla="*/ 1606451 w 2075729"/>
                <a:gd name="connsiteY2" fmla="*/ 723115 h 2532907"/>
                <a:gd name="connsiteX3" fmla="*/ 1614147 w 2075729"/>
                <a:gd name="connsiteY3" fmla="*/ 982988 h 2532907"/>
                <a:gd name="connsiteX4" fmla="*/ 1533563 w 2075729"/>
                <a:gd name="connsiteY4" fmla="*/ 1030203 h 2532907"/>
                <a:gd name="connsiteX5" fmla="*/ 1564933 w 2075729"/>
                <a:gd name="connsiteY5" fmla="*/ 1217721 h 2532907"/>
                <a:gd name="connsiteX6" fmla="*/ 1727314 w 2075729"/>
                <a:gd name="connsiteY6" fmla="*/ 1396578 h 2532907"/>
                <a:gd name="connsiteX7" fmla="*/ 1747157 w 2075729"/>
                <a:gd name="connsiteY7" fmla="*/ 1512337 h 2532907"/>
                <a:gd name="connsiteX8" fmla="*/ 1551123 w 2075729"/>
                <a:gd name="connsiteY8" fmla="*/ 1859206 h 2532907"/>
                <a:gd name="connsiteX9" fmla="*/ 1603087 w 2075729"/>
                <a:gd name="connsiteY9" fmla="*/ 1862158 h 2532907"/>
                <a:gd name="connsiteX10" fmla="*/ 2075729 w 2075729"/>
                <a:gd name="connsiteY10" fmla="*/ 2188970 h 2532907"/>
                <a:gd name="connsiteX11" fmla="*/ 1483791 w 2075729"/>
                <a:gd name="connsiteY11" fmla="*/ 2522559 h 2532907"/>
                <a:gd name="connsiteX12" fmla="*/ 1065228 w 2075729"/>
                <a:gd name="connsiteY12" fmla="*/ 2424853 h 2532907"/>
                <a:gd name="connsiteX13" fmla="*/ 1020645 w 2075729"/>
                <a:gd name="connsiteY13" fmla="*/ 2394401 h 2532907"/>
                <a:gd name="connsiteX14" fmla="*/ 978232 w 2075729"/>
                <a:gd name="connsiteY14" fmla="*/ 2407092 h 2532907"/>
                <a:gd name="connsiteX15" fmla="*/ 843807 w 2075729"/>
                <a:gd name="connsiteY15" fmla="*/ 2420154 h 2532907"/>
                <a:gd name="connsiteX16" fmla="*/ 762002 w 2075729"/>
                <a:gd name="connsiteY16" fmla="*/ 2415180 h 2532907"/>
                <a:gd name="connsiteX17" fmla="*/ 747752 w 2075729"/>
                <a:gd name="connsiteY17" fmla="*/ 2427774 h 2532907"/>
                <a:gd name="connsiteX18" fmla="*/ 424281 w 2075729"/>
                <a:gd name="connsiteY18" fmla="*/ 2525480 h 2532907"/>
                <a:gd name="connsiteX19" fmla="*/ 146736 w 2075729"/>
                <a:gd name="connsiteY19" fmla="*/ 2246847 h 2532907"/>
                <a:gd name="connsiteX20" fmla="*/ 44950 w 2075729"/>
                <a:gd name="connsiteY20" fmla="*/ 2005378 h 2532907"/>
                <a:gd name="connsiteX21" fmla="*/ 61635 w 2075729"/>
                <a:gd name="connsiteY21" fmla="*/ 1990632 h 2532907"/>
                <a:gd name="connsiteX22" fmla="*/ 17932 w 2075729"/>
                <a:gd name="connsiteY22" fmla="*/ 1955559 h 2532907"/>
                <a:gd name="connsiteX23" fmla="*/ 36682 w 2075729"/>
                <a:gd name="connsiteY23" fmla="*/ 1769047 h 2532907"/>
                <a:gd name="connsiteX24" fmla="*/ 73792 w 2075729"/>
                <a:gd name="connsiteY24" fmla="*/ 1533163 h 2532907"/>
                <a:gd name="connsiteX25" fmla="*/ 111880 w 2075729"/>
                <a:gd name="connsiteY25" fmla="*/ 1510247 h 2532907"/>
                <a:gd name="connsiteX26" fmla="*/ 102527 w 2075729"/>
                <a:gd name="connsiteY26" fmla="*/ 1501980 h 2532907"/>
                <a:gd name="connsiteX27" fmla="*/ 149624 w 2075729"/>
                <a:gd name="connsiteY27" fmla="*/ 1121797 h 2532907"/>
                <a:gd name="connsiteX28" fmla="*/ 200839 w 2075729"/>
                <a:gd name="connsiteY28" fmla="*/ 796326 h 2532907"/>
                <a:gd name="connsiteX29" fmla="*/ 541766 w 2075729"/>
                <a:gd name="connsiteY29" fmla="*/ 437882 h 2532907"/>
                <a:gd name="connsiteX30" fmla="*/ 691211 w 2075729"/>
                <a:gd name="connsiteY30" fmla="*/ 77269 h 2532907"/>
                <a:gd name="connsiteX31" fmla="*/ 1194593 w 2075729"/>
                <a:gd name="connsiteY31" fmla="*/ 0 h 253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75729" h="2532907">
                  <a:moveTo>
                    <a:pt x="1194593" y="0"/>
                  </a:moveTo>
                  <a:cubicBezTo>
                    <a:pt x="1318756" y="71062"/>
                    <a:pt x="1504658" y="321489"/>
                    <a:pt x="1574583" y="412045"/>
                  </a:cubicBezTo>
                  <a:cubicBezTo>
                    <a:pt x="1599045" y="515735"/>
                    <a:pt x="1429755" y="637744"/>
                    <a:pt x="1606451" y="723115"/>
                  </a:cubicBezTo>
                  <a:lnTo>
                    <a:pt x="1614147" y="982988"/>
                  </a:lnTo>
                  <a:cubicBezTo>
                    <a:pt x="1625763" y="1086014"/>
                    <a:pt x="1521622" y="955165"/>
                    <a:pt x="1533563" y="1030203"/>
                  </a:cubicBezTo>
                  <a:cubicBezTo>
                    <a:pt x="1527667" y="1066272"/>
                    <a:pt x="1558013" y="1165818"/>
                    <a:pt x="1564933" y="1217721"/>
                  </a:cubicBezTo>
                  <a:cubicBezTo>
                    <a:pt x="1571853" y="1269624"/>
                    <a:pt x="1699250" y="1344422"/>
                    <a:pt x="1727314" y="1396578"/>
                  </a:cubicBezTo>
                  <a:cubicBezTo>
                    <a:pt x="1755378" y="1448734"/>
                    <a:pt x="1776522" y="1435232"/>
                    <a:pt x="1747157" y="1512337"/>
                  </a:cubicBezTo>
                  <a:cubicBezTo>
                    <a:pt x="1717792" y="1589442"/>
                    <a:pt x="1575135" y="1800903"/>
                    <a:pt x="1551123" y="1859206"/>
                  </a:cubicBezTo>
                  <a:lnTo>
                    <a:pt x="1603087" y="1862158"/>
                  </a:lnTo>
                  <a:cubicBezTo>
                    <a:pt x="1872823" y="1893264"/>
                    <a:pt x="2075729" y="2027764"/>
                    <a:pt x="2075729" y="2188970"/>
                  </a:cubicBezTo>
                  <a:cubicBezTo>
                    <a:pt x="2075729" y="2373206"/>
                    <a:pt x="1810709" y="2522559"/>
                    <a:pt x="1483791" y="2522559"/>
                  </a:cubicBezTo>
                  <a:cubicBezTo>
                    <a:pt x="1320332" y="2522559"/>
                    <a:pt x="1172348" y="2485221"/>
                    <a:pt x="1065228" y="2424853"/>
                  </a:cubicBezTo>
                  <a:lnTo>
                    <a:pt x="1020645" y="2394401"/>
                  </a:lnTo>
                  <a:lnTo>
                    <a:pt x="978232" y="2407092"/>
                  </a:lnTo>
                  <a:cubicBezTo>
                    <a:pt x="934812" y="2415656"/>
                    <a:pt x="889854" y="2420154"/>
                    <a:pt x="843807" y="2420154"/>
                  </a:cubicBezTo>
                  <a:lnTo>
                    <a:pt x="762002" y="2415180"/>
                  </a:lnTo>
                  <a:lnTo>
                    <a:pt x="747752" y="2427774"/>
                  </a:lnTo>
                  <a:cubicBezTo>
                    <a:pt x="664969" y="2488142"/>
                    <a:pt x="524450" y="2555635"/>
                    <a:pt x="424281" y="2525480"/>
                  </a:cubicBezTo>
                  <a:cubicBezTo>
                    <a:pt x="324112" y="2495326"/>
                    <a:pt x="146736" y="2431083"/>
                    <a:pt x="146736" y="2246847"/>
                  </a:cubicBezTo>
                  <a:cubicBezTo>
                    <a:pt x="146736" y="2177759"/>
                    <a:pt x="-4375" y="2058620"/>
                    <a:pt x="44950" y="2005378"/>
                  </a:cubicBezTo>
                  <a:lnTo>
                    <a:pt x="61635" y="1990632"/>
                  </a:lnTo>
                  <a:lnTo>
                    <a:pt x="17932" y="1955559"/>
                  </a:lnTo>
                  <a:cubicBezTo>
                    <a:pt x="-31393" y="1902318"/>
                    <a:pt x="36682" y="1838135"/>
                    <a:pt x="36682" y="1769047"/>
                  </a:cubicBezTo>
                  <a:cubicBezTo>
                    <a:pt x="36682" y="1676929"/>
                    <a:pt x="-8991" y="1593531"/>
                    <a:pt x="73792" y="1533163"/>
                  </a:cubicBezTo>
                  <a:lnTo>
                    <a:pt x="111880" y="1510247"/>
                  </a:lnTo>
                  <a:lnTo>
                    <a:pt x="102527" y="1501980"/>
                  </a:lnTo>
                  <a:cubicBezTo>
                    <a:pt x="129577" y="1443345"/>
                    <a:pt x="94027" y="1233300"/>
                    <a:pt x="149624" y="1121797"/>
                  </a:cubicBezTo>
                  <a:cubicBezTo>
                    <a:pt x="205221" y="1010294"/>
                    <a:pt x="188533" y="937790"/>
                    <a:pt x="200839" y="796326"/>
                  </a:cubicBezTo>
                  <a:cubicBezTo>
                    <a:pt x="250870" y="729544"/>
                    <a:pt x="478490" y="539406"/>
                    <a:pt x="541766" y="437882"/>
                  </a:cubicBezTo>
                  <a:cubicBezTo>
                    <a:pt x="605042" y="336358"/>
                    <a:pt x="580100" y="119718"/>
                    <a:pt x="691211" y="77269"/>
                  </a:cubicBezTo>
                  <a:cubicBezTo>
                    <a:pt x="773994" y="6892"/>
                    <a:pt x="1068270" y="0"/>
                    <a:pt x="119459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1" name="Group 50"/>
          <p:cNvGrpSpPr/>
          <p:nvPr>
            <p:custDataLst>
              <p:tags r:id="rId9"/>
            </p:custDataLst>
          </p:nvPr>
        </p:nvGrpSpPr>
        <p:grpSpPr>
          <a:xfrm>
            <a:off x="761663" y="3104112"/>
            <a:ext cx="1757749" cy="2919499"/>
            <a:chOff x="791624" y="1216135"/>
            <a:chExt cx="2136195" cy="3975798"/>
          </a:xfrm>
        </p:grpSpPr>
        <p:sp>
          <p:nvSpPr>
            <p:cNvPr id="52" name="Freeform 51"/>
            <p:cNvSpPr/>
            <p:nvPr/>
          </p:nvSpPr>
          <p:spPr>
            <a:xfrm>
              <a:off x="1626848" y="3282491"/>
              <a:ext cx="269585" cy="1909442"/>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 name="connsiteX0" fmla="*/ 42618 w 267544"/>
                <a:gd name="connsiteY0" fmla="*/ 0 h 1896706"/>
                <a:gd name="connsiteX1" fmla="*/ 267544 w 267544"/>
                <a:gd name="connsiteY1" fmla="*/ 0 h 1896706"/>
                <a:gd name="connsiteX2" fmla="*/ 188094 w 267544"/>
                <a:gd name="connsiteY2" fmla="*/ 931205 h 1896706"/>
                <a:gd name="connsiteX3" fmla="*/ 196511 w 267544"/>
                <a:gd name="connsiteY3" fmla="*/ 1896706 h 1896706"/>
                <a:gd name="connsiteX4" fmla="*/ 45521 w 267544"/>
                <a:gd name="connsiteY4" fmla="*/ 1877656 h 1896706"/>
                <a:gd name="connsiteX5" fmla="*/ 0 w 267544"/>
                <a:gd name="connsiteY5" fmla="*/ 921680 h 1896706"/>
                <a:gd name="connsiteX6" fmla="*/ 42618 w 267544"/>
                <a:gd name="connsiteY6" fmla="*/ 0 h 1896706"/>
                <a:gd name="connsiteX0" fmla="*/ 96455 w 321381"/>
                <a:gd name="connsiteY0" fmla="*/ 0 h 1909443"/>
                <a:gd name="connsiteX1" fmla="*/ 321381 w 321381"/>
                <a:gd name="connsiteY1" fmla="*/ 0 h 1909443"/>
                <a:gd name="connsiteX2" fmla="*/ 241931 w 321381"/>
                <a:gd name="connsiteY2" fmla="*/ 931205 h 1909443"/>
                <a:gd name="connsiteX3" fmla="*/ 250348 w 321381"/>
                <a:gd name="connsiteY3" fmla="*/ 1896706 h 1909443"/>
                <a:gd name="connsiteX4" fmla="*/ 0 w 321381"/>
                <a:gd name="connsiteY4" fmla="*/ 1909443 h 1909443"/>
                <a:gd name="connsiteX5" fmla="*/ 53837 w 321381"/>
                <a:gd name="connsiteY5" fmla="*/ 921680 h 1909443"/>
                <a:gd name="connsiteX6" fmla="*/ 96455 w 321381"/>
                <a:gd name="connsiteY6" fmla="*/ 0 h 1909443"/>
                <a:gd name="connsiteX0" fmla="*/ 96455 w 321381"/>
                <a:gd name="connsiteY0" fmla="*/ 0 h 1909443"/>
                <a:gd name="connsiteX1" fmla="*/ 321381 w 321381"/>
                <a:gd name="connsiteY1" fmla="*/ 0 h 1909443"/>
                <a:gd name="connsiteX2" fmla="*/ 159132 w 321381"/>
                <a:gd name="connsiteY2" fmla="*/ 931205 h 1909443"/>
                <a:gd name="connsiteX3" fmla="*/ 250348 w 321381"/>
                <a:gd name="connsiteY3" fmla="*/ 1896706 h 1909443"/>
                <a:gd name="connsiteX4" fmla="*/ 0 w 321381"/>
                <a:gd name="connsiteY4" fmla="*/ 1909443 h 1909443"/>
                <a:gd name="connsiteX5" fmla="*/ 53837 w 321381"/>
                <a:gd name="connsiteY5" fmla="*/ 921680 h 1909443"/>
                <a:gd name="connsiteX6" fmla="*/ 96455 w 321381"/>
                <a:gd name="connsiteY6" fmla="*/ 0 h 190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381" h="1909443">
                  <a:moveTo>
                    <a:pt x="96455" y="0"/>
                  </a:moveTo>
                  <a:lnTo>
                    <a:pt x="321381" y="0"/>
                  </a:lnTo>
                  <a:lnTo>
                    <a:pt x="159132" y="931205"/>
                  </a:lnTo>
                  <a:cubicBezTo>
                    <a:pt x="161938" y="1253039"/>
                    <a:pt x="247542" y="1574872"/>
                    <a:pt x="250348" y="1896706"/>
                  </a:cubicBezTo>
                  <a:lnTo>
                    <a:pt x="0" y="1909443"/>
                  </a:lnTo>
                  <a:lnTo>
                    <a:pt x="53837" y="921680"/>
                  </a:lnTo>
                  <a:lnTo>
                    <a:pt x="96455" y="0"/>
                  </a:ln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Diagonal Stripe 52"/>
            <p:cNvSpPr/>
            <p:nvPr/>
          </p:nvSpPr>
          <p:spPr>
            <a:xfrm rot="20259837">
              <a:off x="1724701" y="3514725"/>
              <a:ext cx="821022" cy="127313"/>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4" name="Freeform 53"/>
            <p:cNvSpPr/>
            <p:nvPr/>
          </p:nvSpPr>
          <p:spPr>
            <a:xfrm>
              <a:off x="791624" y="1216135"/>
              <a:ext cx="2136195" cy="2222941"/>
            </a:xfrm>
            <a:custGeom>
              <a:avLst/>
              <a:gdLst>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78126 w 2135923"/>
                <a:gd name="connsiteY21" fmla="*/ 1351040 h 1920961"/>
                <a:gd name="connsiteX22" fmla="*/ 0 w 2135923"/>
                <a:gd name="connsiteY22" fmla="*/ 1164527 h 1920961"/>
                <a:gd name="connsiteX23" fmla="*/ 133986 w 2135923"/>
                <a:gd name="connsiteY23" fmla="*/ 928644 h 1920961"/>
                <a:gd name="connsiteX24" fmla="*/ 172074 w 2135923"/>
                <a:gd name="connsiteY24" fmla="*/ 905728 h 1920961"/>
                <a:gd name="connsiteX25" fmla="*/ 162721 w 2135923"/>
                <a:gd name="connsiteY25" fmla="*/ 897461 h 1920961"/>
                <a:gd name="connsiteX26" fmla="*/ 84594 w 2135923"/>
                <a:gd name="connsiteY26" fmla="*/ 710948 h 1920961"/>
                <a:gd name="connsiteX27" fmla="*/ 286282 w 2135923"/>
                <a:gd name="connsiteY27" fmla="*/ 434331 h 1920961"/>
                <a:gd name="connsiteX28" fmla="*/ 329454 w 2135923"/>
                <a:gd name="connsiteY28" fmla="*/ 417243 h 1920961"/>
                <a:gd name="connsiteX29" fmla="*/ 330230 w 2135923"/>
                <a:gd name="connsiteY29" fmla="*/ 411632 h 1920961"/>
                <a:gd name="connsiteX30" fmla="*/ 778393 w 2135923"/>
                <a:gd name="connsiteY30" fmla="*/ 145273 h 1920961"/>
                <a:gd name="connsiteX31" fmla="*/ 802293 w 2135923"/>
                <a:gd name="connsiteY31" fmla="*/ 147030 h 1920961"/>
                <a:gd name="connsiteX32" fmla="*/ 834441 w 2135923"/>
                <a:gd name="connsiteY32" fmla="*/ 113906 h 1920961"/>
                <a:gd name="connsiteX33" fmla="*/ 1157912 w 2135923"/>
                <a:gd name="connsiteY33" fmla="*/ 0 h 1920961"/>
                <a:gd name="connsiteX0" fmla="*/ 1161105 w 2139116"/>
                <a:gd name="connsiteY0" fmla="*/ 0 h 1920961"/>
                <a:gd name="connsiteX1" fmla="*/ 1618562 w 2139116"/>
                <a:gd name="connsiteY1" fmla="*/ 388899 h 1920961"/>
                <a:gd name="connsiteX2" fmla="*/ 1582613 w 2139116"/>
                <a:gd name="connsiteY2" fmla="*/ 540276 h 1920961"/>
                <a:gd name="connsiteX3" fmla="*/ 1580658 w 2139116"/>
                <a:gd name="connsiteY3" fmla="*/ 543338 h 1920961"/>
                <a:gd name="connsiteX4" fmla="*/ 1613005 w 2139116"/>
                <a:gd name="connsiteY4" fmla="*/ 559785 h 1920961"/>
                <a:gd name="connsiteX5" fmla="*/ 1810544 w 2139116"/>
                <a:gd name="connsiteY5" fmla="*/ 907818 h 1920961"/>
                <a:gd name="connsiteX6" fmla="*/ 1679315 w 2139116"/>
                <a:gd name="connsiteY6" fmla="*/ 1204600 h 1920961"/>
                <a:gd name="connsiteX7" fmla="*/ 1614510 w 2139116"/>
                <a:gd name="connsiteY7" fmla="*/ 1254687 h 1920961"/>
                <a:gd name="connsiteX8" fmla="*/ 1666474 w 2139116"/>
                <a:gd name="connsiteY8" fmla="*/ 1257639 h 1920961"/>
                <a:gd name="connsiteX9" fmla="*/ 2139116 w 2139116"/>
                <a:gd name="connsiteY9" fmla="*/ 1584451 h 1920961"/>
                <a:gd name="connsiteX10" fmla="*/ 1547178 w 2139116"/>
                <a:gd name="connsiteY10" fmla="*/ 1918040 h 1920961"/>
                <a:gd name="connsiteX11" fmla="*/ 1128615 w 2139116"/>
                <a:gd name="connsiteY11" fmla="*/ 1820334 h 1920961"/>
                <a:gd name="connsiteX12" fmla="*/ 1084032 w 2139116"/>
                <a:gd name="connsiteY12" fmla="*/ 1789882 h 1920961"/>
                <a:gd name="connsiteX13" fmla="*/ 1041619 w 2139116"/>
                <a:gd name="connsiteY13" fmla="*/ 1802573 h 1920961"/>
                <a:gd name="connsiteX14" fmla="*/ 907194 w 2139116"/>
                <a:gd name="connsiteY14" fmla="*/ 1815635 h 1920961"/>
                <a:gd name="connsiteX15" fmla="*/ 825389 w 2139116"/>
                <a:gd name="connsiteY15" fmla="*/ 1810661 h 1920961"/>
                <a:gd name="connsiteX16" fmla="*/ 811139 w 2139116"/>
                <a:gd name="connsiteY16" fmla="*/ 1823255 h 1920961"/>
                <a:gd name="connsiteX17" fmla="*/ 487668 w 2139116"/>
                <a:gd name="connsiteY17" fmla="*/ 1920961 h 1920961"/>
                <a:gd name="connsiteX18" fmla="*/ 30211 w 2139116"/>
                <a:gd name="connsiteY18" fmla="*/ 1587372 h 1920961"/>
                <a:gd name="connsiteX19" fmla="*/ 108337 w 2139116"/>
                <a:gd name="connsiteY19" fmla="*/ 1400859 h 1920961"/>
                <a:gd name="connsiteX20" fmla="*/ 125022 w 2139116"/>
                <a:gd name="connsiteY20" fmla="*/ 1386113 h 1920961"/>
                <a:gd name="connsiteX21" fmla="*/ 81319 w 2139116"/>
                <a:gd name="connsiteY21" fmla="*/ 1351040 h 1920961"/>
                <a:gd name="connsiteX22" fmla="*/ 3193 w 2139116"/>
                <a:gd name="connsiteY22" fmla="*/ 1164527 h 1920961"/>
                <a:gd name="connsiteX23" fmla="*/ 175267 w 2139116"/>
                <a:gd name="connsiteY23" fmla="*/ 905728 h 1920961"/>
                <a:gd name="connsiteX24" fmla="*/ 165914 w 2139116"/>
                <a:gd name="connsiteY24" fmla="*/ 897461 h 1920961"/>
                <a:gd name="connsiteX25" fmla="*/ 87787 w 2139116"/>
                <a:gd name="connsiteY25" fmla="*/ 710948 h 1920961"/>
                <a:gd name="connsiteX26" fmla="*/ 289475 w 2139116"/>
                <a:gd name="connsiteY26" fmla="*/ 434331 h 1920961"/>
                <a:gd name="connsiteX27" fmla="*/ 332647 w 2139116"/>
                <a:gd name="connsiteY27" fmla="*/ 417243 h 1920961"/>
                <a:gd name="connsiteX28" fmla="*/ 333423 w 2139116"/>
                <a:gd name="connsiteY28" fmla="*/ 411632 h 1920961"/>
                <a:gd name="connsiteX29" fmla="*/ 781586 w 2139116"/>
                <a:gd name="connsiteY29" fmla="*/ 145273 h 1920961"/>
                <a:gd name="connsiteX30" fmla="*/ 805486 w 2139116"/>
                <a:gd name="connsiteY30" fmla="*/ 147030 h 1920961"/>
                <a:gd name="connsiteX31" fmla="*/ 837634 w 2139116"/>
                <a:gd name="connsiteY31" fmla="*/ 113906 h 1920961"/>
                <a:gd name="connsiteX32" fmla="*/ 1161105 w 2139116"/>
                <a:gd name="connsiteY32"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0 w 2135923"/>
                <a:gd name="connsiteY21" fmla="*/ 1164527 h 1920961"/>
                <a:gd name="connsiteX22" fmla="*/ 172074 w 2135923"/>
                <a:gd name="connsiteY22" fmla="*/ 905728 h 1920961"/>
                <a:gd name="connsiteX23" fmla="*/ 162721 w 2135923"/>
                <a:gd name="connsiteY23" fmla="*/ 897461 h 1920961"/>
                <a:gd name="connsiteX24" fmla="*/ 84594 w 2135923"/>
                <a:gd name="connsiteY24" fmla="*/ 710948 h 1920961"/>
                <a:gd name="connsiteX25" fmla="*/ 286282 w 2135923"/>
                <a:gd name="connsiteY25" fmla="*/ 434331 h 1920961"/>
                <a:gd name="connsiteX26" fmla="*/ 329454 w 2135923"/>
                <a:gd name="connsiteY26" fmla="*/ 417243 h 1920961"/>
                <a:gd name="connsiteX27" fmla="*/ 330230 w 2135923"/>
                <a:gd name="connsiteY27" fmla="*/ 411632 h 1920961"/>
                <a:gd name="connsiteX28" fmla="*/ 778393 w 2135923"/>
                <a:gd name="connsiteY28" fmla="*/ 145273 h 1920961"/>
                <a:gd name="connsiteX29" fmla="*/ 802293 w 2135923"/>
                <a:gd name="connsiteY29" fmla="*/ 147030 h 1920961"/>
                <a:gd name="connsiteX30" fmla="*/ 834441 w 2135923"/>
                <a:gd name="connsiteY30" fmla="*/ 113906 h 1920961"/>
                <a:gd name="connsiteX31" fmla="*/ 1157912 w 2135923"/>
                <a:gd name="connsiteY31"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0 w 2135923"/>
                <a:gd name="connsiteY21" fmla="*/ 1164527 h 1920961"/>
                <a:gd name="connsiteX22" fmla="*/ 172074 w 2135923"/>
                <a:gd name="connsiteY22" fmla="*/ 905728 h 1920961"/>
                <a:gd name="connsiteX23" fmla="*/ 162721 w 2135923"/>
                <a:gd name="connsiteY23" fmla="*/ 897461 h 1920961"/>
                <a:gd name="connsiteX24" fmla="*/ 286282 w 2135923"/>
                <a:gd name="connsiteY24" fmla="*/ 434331 h 1920961"/>
                <a:gd name="connsiteX25" fmla="*/ 329454 w 2135923"/>
                <a:gd name="connsiteY25" fmla="*/ 417243 h 1920961"/>
                <a:gd name="connsiteX26" fmla="*/ 330230 w 2135923"/>
                <a:gd name="connsiteY26" fmla="*/ 411632 h 1920961"/>
                <a:gd name="connsiteX27" fmla="*/ 778393 w 2135923"/>
                <a:gd name="connsiteY27" fmla="*/ 145273 h 1920961"/>
                <a:gd name="connsiteX28" fmla="*/ 802293 w 2135923"/>
                <a:gd name="connsiteY28" fmla="*/ 147030 h 1920961"/>
                <a:gd name="connsiteX29" fmla="*/ 834441 w 2135923"/>
                <a:gd name="connsiteY29" fmla="*/ 113906 h 1920961"/>
                <a:gd name="connsiteX30" fmla="*/ 1157912 w 2135923"/>
                <a:gd name="connsiteY30"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0 w 2135923"/>
                <a:gd name="connsiteY21" fmla="*/ 1164527 h 1920961"/>
                <a:gd name="connsiteX22" fmla="*/ 172074 w 2135923"/>
                <a:gd name="connsiteY22" fmla="*/ 905728 h 1920961"/>
                <a:gd name="connsiteX23" fmla="*/ 162721 w 2135923"/>
                <a:gd name="connsiteY23" fmla="*/ 897461 h 1920961"/>
                <a:gd name="connsiteX24" fmla="*/ 286282 w 2135923"/>
                <a:gd name="connsiteY24" fmla="*/ 434331 h 1920961"/>
                <a:gd name="connsiteX25" fmla="*/ 329454 w 2135923"/>
                <a:gd name="connsiteY25" fmla="*/ 417243 h 1920961"/>
                <a:gd name="connsiteX26" fmla="*/ 205212 w 2135923"/>
                <a:gd name="connsiteY26" fmla="*/ 300377 h 1920961"/>
                <a:gd name="connsiteX27" fmla="*/ 778393 w 2135923"/>
                <a:gd name="connsiteY27" fmla="*/ 145273 h 1920961"/>
                <a:gd name="connsiteX28" fmla="*/ 802293 w 2135923"/>
                <a:gd name="connsiteY28" fmla="*/ 147030 h 1920961"/>
                <a:gd name="connsiteX29" fmla="*/ 834441 w 2135923"/>
                <a:gd name="connsiteY29" fmla="*/ 113906 h 1920961"/>
                <a:gd name="connsiteX30" fmla="*/ 1157912 w 2135923"/>
                <a:gd name="connsiteY30"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0 w 2135923"/>
                <a:gd name="connsiteY21" fmla="*/ 1164527 h 1920961"/>
                <a:gd name="connsiteX22" fmla="*/ 172074 w 2135923"/>
                <a:gd name="connsiteY22" fmla="*/ 905728 h 1920961"/>
                <a:gd name="connsiteX23" fmla="*/ 162721 w 2135923"/>
                <a:gd name="connsiteY23" fmla="*/ 897461 h 1920961"/>
                <a:gd name="connsiteX24" fmla="*/ 91810 w 2135923"/>
                <a:gd name="connsiteY24" fmla="*/ 466119 h 1920961"/>
                <a:gd name="connsiteX25" fmla="*/ 329454 w 2135923"/>
                <a:gd name="connsiteY25" fmla="*/ 417243 h 1920961"/>
                <a:gd name="connsiteX26" fmla="*/ 205212 w 2135923"/>
                <a:gd name="connsiteY26" fmla="*/ 300377 h 1920961"/>
                <a:gd name="connsiteX27" fmla="*/ 778393 w 2135923"/>
                <a:gd name="connsiteY27" fmla="*/ 145273 h 1920961"/>
                <a:gd name="connsiteX28" fmla="*/ 802293 w 2135923"/>
                <a:gd name="connsiteY28" fmla="*/ 147030 h 1920961"/>
                <a:gd name="connsiteX29" fmla="*/ 834441 w 2135923"/>
                <a:gd name="connsiteY29" fmla="*/ 113906 h 1920961"/>
                <a:gd name="connsiteX30" fmla="*/ 1157912 w 2135923"/>
                <a:gd name="connsiteY30"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0 w 2135923"/>
                <a:gd name="connsiteY21" fmla="*/ 1164527 h 1920961"/>
                <a:gd name="connsiteX22" fmla="*/ 172074 w 2135923"/>
                <a:gd name="connsiteY22" fmla="*/ 905728 h 1920961"/>
                <a:gd name="connsiteX23" fmla="*/ 162721 w 2135923"/>
                <a:gd name="connsiteY23" fmla="*/ 897461 h 1920961"/>
                <a:gd name="connsiteX24" fmla="*/ 91810 w 2135923"/>
                <a:gd name="connsiteY24" fmla="*/ 466119 h 1920961"/>
                <a:gd name="connsiteX25" fmla="*/ 190545 w 2135923"/>
                <a:gd name="connsiteY25" fmla="*/ 305988 h 1920961"/>
                <a:gd name="connsiteX26" fmla="*/ 205212 w 2135923"/>
                <a:gd name="connsiteY26" fmla="*/ 300377 h 1920961"/>
                <a:gd name="connsiteX27" fmla="*/ 778393 w 2135923"/>
                <a:gd name="connsiteY27" fmla="*/ 145273 h 1920961"/>
                <a:gd name="connsiteX28" fmla="*/ 802293 w 2135923"/>
                <a:gd name="connsiteY28" fmla="*/ 147030 h 1920961"/>
                <a:gd name="connsiteX29" fmla="*/ 834441 w 2135923"/>
                <a:gd name="connsiteY29" fmla="*/ 113906 h 1920961"/>
                <a:gd name="connsiteX30" fmla="*/ 1157912 w 2135923"/>
                <a:gd name="connsiteY30" fmla="*/ 0 h 1920961"/>
                <a:gd name="connsiteX0" fmla="*/ 1157912 w 2135923"/>
                <a:gd name="connsiteY0" fmla="*/ 186737 h 2107698"/>
                <a:gd name="connsiteX1" fmla="*/ 1615369 w 2135923"/>
                <a:gd name="connsiteY1" fmla="*/ 575636 h 2107698"/>
                <a:gd name="connsiteX2" fmla="*/ 1579420 w 2135923"/>
                <a:gd name="connsiteY2" fmla="*/ 727013 h 2107698"/>
                <a:gd name="connsiteX3" fmla="*/ 1577465 w 2135923"/>
                <a:gd name="connsiteY3" fmla="*/ 730075 h 2107698"/>
                <a:gd name="connsiteX4" fmla="*/ 1609812 w 2135923"/>
                <a:gd name="connsiteY4" fmla="*/ 746522 h 2107698"/>
                <a:gd name="connsiteX5" fmla="*/ 1807351 w 2135923"/>
                <a:gd name="connsiteY5" fmla="*/ 1094555 h 2107698"/>
                <a:gd name="connsiteX6" fmla="*/ 1676122 w 2135923"/>
                <a:gd name="connsiteY6" fmla="*/ 1391337 h 2107698"/>
                <a:gd name="connsiteX7" fmla="*/ 1611317 w 2135923"/>
                <a:gd name="connsiteY7" fmla="*/ 1441424 h 2107698"/>
                <a:gd name="connsiteX8" fmla="*/ 1663281 w 2135923"/>
                <a:gd name="connsiteY8" fmla="*/ 1444376 h 2107698"/>
                <a:gd name="connsiteX9" fmla="*/ 2135923 w 2135923"/>
                <a:gd name="connsiteY9" fmla="*/ 1771188 h 2107698"/>
                <a:gd name="connsiteX10" fmla="*/ 1543985 w 2135923"/>
                <a:gd name="connsiteY10" fmla="*/ 2104777 h 2107698"/>
                <a:gd name="connsiteX11" fmla="*/ 1125422 w 2135923"/>
                <a:gd name="connsiteY11" fmla="*/ 2007071 h 2107698"/>
                <a:gd name="connsiteX12" fmla="*/ 1080839 w 2135923"/>
                <a:gd name="connsiteY12" fmla="*/ 1976619 h 2107698"/>
                <a:gd name="connsiteX13" fmla="*/ 1038426 w 2135923"/>
                <a:gd name="connsiteY13" fmla="*/ 1989310 h 2107698"/>
                <a:gd name="connsiteX14" fmla="*/ 904001 w 2135923"/>
                <a:gd name="connsiteY14" fmla="*/ 2002372 h 2107698"/>
                <a:gd name="connsiteX15" fmla="*/ 822196 w 2135923"/>
                <a:gd name="connsiteY15" fmla="*/ 1997398 h 2107698"/>
                <a:gd name="connsiteX16" fmla="*/ 807946 w 2135923"/>
                <a:gd name="connsiteY16" fmla="*/ 2009992 h 2107698"/>
                <a:gd name="connsiteX17" fmla="*/ 484475 w 2135923"/>
                <a:gd name="connsiteY17" fmla="*/ 2107698 h 2107698"/>
                <a:gd name="connsiteX18" fmla="*/ 27018 w 2135923"/>
                <a:gd name="connsiteY18" fmla="*/ 1774109 h 2107698"/>
                <a:gd name="connsiteX19" fmla="*/ 105144 w 2135923"/>
                <a:gd name="connsiteY19" fmla="*/ 1587596 h 2107698"/>
                <a:gd name="connsiteX20" fmla="*/ 121829 w 2135923"/>
                <a:gd name="connsiteY20" fmla="*/ 1572850 h 2107698"/>
                <a:gd name="connsiteX21" fmla="*/ 0 w 2135923"/>
                <a:gd name="connsiteY21" fmla="*/ 1351264 h 2107698"/>
                <a:gd name="connsiteX22" fmla="*/ 172074 w 2135923"/>
                <a:gd name="connsiteY22" fmla="*/ 1092465 h 2107698"/>
                <a:gd name="connsiteX23" fmla="*/ 162721 w 2135923"/>
                <a:gd name="connsiteY23" fmla="*/ 1084198 h 2107698"/>
                <a:gd name="connsiteX24" fmla="*/ 91810 w 2135923"/>
                <a:gd name="connsiteY24" fmla="*/ 652856 h 2107698"/>
                <a:gd name="connsiteX25" fmla="*/ 190545 w 2135923"/>
                <a:gd name="connsiteY25" fmla="*/ 492725 h 2107698"/>
                <a:gd name="connsiteX26" fmla="*/ 205212 w 2135923"/>
                <a:gd name="connsiteY26" fmla="*/ 487114 h 2107698"/>
                <a:gd name="connsiteX27" fmla="*/ 778393 w 2135923"/>
                <a:gd name="connsiteY27" fmla="*/ 332010 h 2107698"/>
                <a:gd name="connsiteX28" fmla="*/ 802294 w 2135923"/>
                <a:gd name="connsiteY28" fmla="*/ 0 h 2107698"/>
                <a:gd name="connsiteX29" fmla="*/ 834441 w 2135923"/>
                <a:gd name="connsiteY29" fmla="*/ 300643 h 2107698"/>
                <a:gd name="connsiteX30" fmla="*/ 1157912 w 2135923"/>
                <a:gd name="connsiteY30" fmla="*/ 186737 h 2107698"/>
                <a:gd name="connsiteX0" fmla="*/ 1157912 w 2135923"/>
                <a:gd name="connsiteY0" fmla="*/ 186737 h 2107698"/>
                <a:gd name="connsiteX1" fmla="*/ 1615369 w 2135923"/>
                <a:gd name="connsiteY1" fmla="*/ 575636 h 2107698"/>
                <a:gd name="connsiteX2" fmla="*/ 1579420 w 2135923"/>
                <a:gd name="connsiteY2" fmla="*/ 727013 h 2107698"/>
                <a:gd name="connsiteX3" fmla="*/ 1577465 w 2135923"/>
                <a:gd name="connsiteY3" fmla="*/ 730075 h 2107698"/>
                <a:gd name="connsiteX4" fmla="*/ 1609812 w 2135923"/>
                <a:gd name="connsiteY4" fmla="*/ 746522 h 2107698"/>
                <a:gd name="connsiteX5" fmla="*/ 1807351 w 2135923"/>
                <a:gd name="connsiteY5" fmla="*/ 1094555 h 2107698"/>
                <a:gd name="connsiteX6" fmla="*/ 1676122 w 2135923"/>
                <a:gd name="connsiteY6" fmla="*/ 1391337 h 2107698"/>
                <a:gd name="connsiteX7" fmla="*/ 1611317 w 2135923"/>
                <a:gd name="connsiteY7" fmla="*/ 1441424 h 2107698"/>
                <a:gd name="connsiteX8" fmla="*/ 1663281 w 2135923"/>
                <a:gd name="connsiteY8" fmla="*/ 1444376 h 2107698"/>
                <a:gd name="connsiteX9" fmla="*/ 2135923 w 2135923"/>
                <a:gd name="connsiteY9" fmla="*/ 1771188 h 2107698"/>
                <a:gd name="connsiteX10" fmla="*/ 1543985 w 2135923"/>
                <a:gd name="connsiteY10" fmla="*/ 2104777 h 2107698"/>
                <a:gd name="connsiteX11" fmla="*/ 1125422 w 2135923"/>
                <a:gd name="connsiteY11" fmla="*/ 2007071 h 2107698"/>
                <a:gd name="connsiteX12" fmla="*/ 1080839 w 2135923"/>
                <a:gd name="connsiteY12" fmla="*/ 1976619 h 2107698"/>
                <a:gd name="connsiteX13" fmla="*/ 1038426 w 2135923"/>
                <a:gd name="connsiteY13" fmla="*/ 1989310 h 2107698"/>
                <a:gd name="connsiteX14" fmla="*/ 904001 w 2135923"/>
                <a:gd name="connsiteY14" fmla="*/ 2002372 h 2107698"/>
                <a:gd name="connsiteX15" fmla="*/ 822196 w 2135923"/>
                <a:gd name="connsiteY15" fmla="*/ 1997398 h 2107698"/>
                <a:gd name="connsiteX16" fmla="*/ 807946 w 2135923"/>
                <a:gd name="connsiteY16" fmla="*/ 2009992 h 2107698"/>
                <a:gd name="connsiteX17" fmla="*/ 484475 w 2135923"/>
                <a:gd name="connsiteY17" fmla="*/ 2107698 h 2107698"/>
                <a:gd name="connsiteX18" fmla="*/ 27018 w 2135923"/>
                <a:gd name="connsiteY18" fmla="*/ 1774109 h 2107698"/>
                <a:gd name="connsiteX19" fmla="*/ 105144 w 2135923"/>
                <a:gd name="connsiteY19" fmla="*/ 1587596 h 2107698"/>
                <a:gd name="connsiteX20" fmla="*/ 121829 w 2135923"/>
                <a:gd name="connsiteY20" fmla="*/ 1572850 h 2107698"/>
                <a:gd name="connsiteX21" fmla="*/ 0 w 2135923"/>
                <a:gd name="connsiteY21" fmla="*/ 1351264 h 2107698"/>
                <a:gd name="connsiteX22" fmla="*/ 172074 w 2135923"/>
                <a:gd name="connsiteY22" fmla="*/ 1092465 h 2107698"/>
                <a:gd name="connsiteX23" fmla="*/ 162721 w 2135923"/>
                <a:gd name="connsiteY23" fmla="*/ 1084198 h 2107698"/>
                <a:gd name="connsiteX24" fmla="*/ 91810 w 2135923"/>
                <a:gd name="connsiteY24" fmla="*/ 652856 h 2107698"/>
                <a:gd name="connsiteX25" fmla="*/ 190545 w 2135923"/>
                <a:gd name="connsiteY25" fmla="*/ 492725 h 2107698"/>
                <a:gd name="connsiteX26" fmla="*/ 205212 w 2135923"/>
                <a:gd name="connsiteY26" fmla="*/ 487114 h 2107698"/>
                <a:gd name="connsiteX27" fmla="*/ 778393 w 2135923"/>
                <a:gd name="connsiteY27" fmla="*/ 332010 h 2107698"/>
                <a:gd name="connsiteX28" fmla="*/ 802294 w 2135923"/>
                <a:gd name="connsiteY28" fmla="*/ 0 h 2107698"/>
                <a:gd name="connsiteX29" fmla="*/ 570514 w 2135923"/>
                <a:gd name="connsiteY29" fmla="*/ 205281 h 2107698"/>
                <a:gd name="connsiteX30" fmla="*/ 1157912 w 2135923"/>
                <a:gd name="connsiteY30" fmla="*/ 186737 h 2107698"/>
                <a:gd name="connsiteX0" fmla="*/ 1157912 w 2135923"/>
                <a:gd name="connsiteY0" fmla="*/ 186737 h 2107698"/>
                <a:gd name="connsiteX1" fmla="*/ 1615369 w 2135923"/>
                <a:gd name="connsiteY1" fmla="*/ 575636 h 2107698"/>
                <a:gd name="connsiteX2" fmla="*/ 1579420 w 2135923"/>
                <a:gd name="connsiteY2" fmla="*/ 727013 h 2107698"/>
                <a:gd name="connsiteX3" fmla="*/ 1577465 w 2135923"/>
                <a:gd name="connsiteY3" fmla="*/ 730075 h 2107698"/>
                <a:gd name="connsiteX4" fmla="*/ 1609812 w 2135923"/>
                <a:gd name="connsiteY4" fmla="*/ 746522 h 2107698"/>
                <a:gd name="connsiteX5" fmla="*/ 1807351 w 2135923"/>
                <a:gd name="connsiteY5" fmla="*/ 1094555 h 2107698"/>
                <a:gd name="connsiteX6" fmla="*/ 1676122 w 2135923"/>
                <a:gd name="connsiteY6" fmla="*/ 1391337 h 2107698"/>
                <a:gd name="connsiteX7" fmla="*/ 1611317 w 2135923"/>
                <a:gd name="connsiteY7" fmla="*/ 1441424 h 2107698"/>
                <a:gd name="connsiteX8" fmla="*/ 1663281 w 2135923"/>
                <a:gd name="connsiteY8" fmla="*/ 1444376 h 2107698"/>
                <a:gd name="connsiteX9" fmla="*/ 2135923 w 2135923"/>
                <a:gd name="connsiteY9" fmla="*/ 1771188 h 2107698"/>
                <a:gd name="connsiteX10" fmla="*/ 1543985 w 2135923"/>
                <a:gd name="connsiteY10" fmla="*/ 2104777 h 2107698"/>
                <a:gd name="connsiteX11" fmla="*/ 1125422 w 2135923"/>
                <a:gd name="connsiteY11" fmla="*/ 2007071 h 2107698"/>
                <a:gd name="connsiteX12" fmla="*/ 1080839 w 2135923"/>
                <a:gd name="connsiteY12" fmla="*/ 1976619 h 2107698"/>
                <a:gd name="connsiteX13" fmla="*/ 1038426 w 2135923"/>
                <a:gd name="connsiteY13" fmla="*/ 1989310 h 2107698"/>
                <a:gd name="connsiteX14" fmla="*/ 904001 w 2135923"/>
                <a:gd name="connsiteY14" fmla="*/ 2002372 h 2107698"/>
                <a:gd name="connsiteX15" fmla="*/ 822196 w 2135923"/>
                <a:gd name="connsiteY15" fmla="*/ 1997398 h 2107698"/>
                <a:gd name="connsiteX16" fmla="*/ 807946 w 2135923"/>
                <a:gd name="connsiteY16" fmla="*/ 2009992 h 2107698"/>
                <a:gd name="connsiteX17" fmla="*/ 484475 w 2135923"/>
                <a:gd name="connsiteY17" fmla="*/ 2107698 h 2107698"/>
                <a:gd name="connsiteX18" fmla="*/ 27018 w 2135923"/>
                <a:gd name="connsiteY18" fmla="*/ 1774109 h 2107698"/>
                <a:gd name="connsiteX19" fmla="*/ 105144 w 2135923"/>
                <a:gd name="connsiteY19" fmla="*/ 1587596 h 2107698"/>
                <a:gd name="connsiteX20" fmla="*/ 121829 w 2135923"/>
                <a:gd name="connsiteY20" fmla="*/ 1572850 h 2107698"/>
                <a:gd name="connsiteX21" fmla="*/ 0 w 2135923"/>
                <a:gd name="connsiteY21" fmla="*/ 1351264 h 2107698"/>
                <a:gd name="connsiteX22" fmla="*/ 172074 w 2135923"/>
                <a:gd name="connsiteY22" fmla="*/ 1092465 h 2107698"/>
                <a:gd name="connsiteX23" fmla="*/ 162721 w 2135923"/>
                <a:gd name="connsiteY23" fmla="*/ 1084198 h 2107698"/>
                <a:gd name="connsiteX24" fmla="*/ 91810 w 2135923"/>
                <a:gd name="connsiteY24" fmla="*/ 652856 h 2107698"/>
                <a:gd name="connsiteX25" fmla="*/ 190545 w 2135923"/>
                <a:gd name="connsiteY25" fmla="*/ 492725 h 2107698"/>
                <a:gd name="connsiteX26" fmla="*/ 205212 w 2135923"/>
                <a:gd name="connsiteY26" fmla="*/ 487114 h 2107698"/>
                <a:gd name="connsiteX27" fmla="*/ 445012 w 2135923"/>
                <a:gd name="connsiteY27" fmla="*/ 220755 h 2107698"/>
                <a:gd name="connsiteX28" fmla="*/ 802294 w 2135923"/>
                <a:gd name="connsiteY28" fmla="*/ 0 h 2107698"/>
                <a:gd name="connsiteX29" fmla="*/ 570514 w 2135923"/>
                <a:gd name="connsiteY29" fmla="*/ 205281 h 2107698"/>
                <a:gd name="connsiteX30" fmla="*/ 1157912 w 2135923"/>
                <a:gd name="connsiteY30" fmla="*/ 186737 h 2107698"/>
                <a:gd name="connsiteX0" fmla="*/ 1157912 w 2135923"/>
                <a:gd name="connsiteY0" fmla="*/ 186737 h 2107698"/>
                <a:gd name="connsiteX1" fmla="*/ 1615369 w 2135923"/>
                <a:gd name="connsiteY1" fmla="*/ 575636 h 2107698"/>
                <a:gd name="connsiteX2" fmla="*/ 1579420 w 2135923"/>
                <a:gd name="connsiteY2" fmla="*/ 727013 h 2107698"/>
                <a:gd name="connsiteX3" fmla="*/ 1577465 w 2135923"/>
                <a:gd name="connsiteY3" fmla="*/ 730075 h 2107698"/>
                <a:gd name="connsiteX4" fmla="*/ 1609812 w 2135923"/>
                <a:gd name="connsiteY4" fmla="*/ 746522 h 2107698"/>
                <a:gd name="connsiteX5" fmla="*/ 1807351 w 2135923"/>
                <a:gd name="connsiteY5" fmla="*/ 1094555 h 2107698"/>
                <a:gd name="connsiteX6" fmla="*/ 1676122 w 2135923"/>
                <a:gd name="connsiteY6" fmla="*/ 1391337 h 2107698"/>
                <a:gd name="connsiteX7" fmla="*/ 1611317 w 2135923"/>
                <a:gd name="connsiteY7" fmla="*/ 1441424 h 2107698"/>
                <a:gd name="connsiteX8" fmla="*/ 1663281 w 2135923"/>
                <a:gd name="connsiteY8" fmla="*/ 1444376 h 2107698"/>
                <a:gd name="connsiteX9" fmla="*/ 2135923 w 2135923"/>
                <a:gd name="connsiteY9" fmla="*/ 1771188 h 2107698"/>
                <a:gd name="connsiteX10" fmla="*/ 1543985 w 2135923"/>
                <a:gd name="connsiteY10" fmla="*/ 2104777 h 2107698"/>
                <a:gd name="connsiteX11" fmla="*/ 1125422 w 2135923"/>
                <a:gd name="connsiteY11" fmla="*/ 2007071 h 2107698"/>
                <a:gd name="connsiteX12" fmla="*/ 1080839 w 2135923"/>
                <a:gd name="connsiteY12" fmla="*/ 1976619 h 2107698"/>
                <a:gd name="connsiteX13" fmla="*/ 1038426 w 2135923"/>
                <a:gd name="connsiteY13" fmla="*/ 1989310 h 2107698"/>
                <a:gd name="connsiteX14" fmla="*/ 904001 w 2135923"/>
                <a:gd name="connsiteY14" fmla="*/ 2002372 h 2107698"/>
                <a:gd name="connsiteX15" fmla="*/ 822196 w 2135923"/>
                <a:gd name="connsiteY15" fmla="*/ 1997398 h 2107698"/>
                <a:gd name="connsiteX16" fmla="*/ 807946 w 2135923"/>
                <a:gd name="connsiteY16" fmla="*/ 2009992 h 2107698"/>
                <a:gd name="connsiteX17" fmla="*/ 484475 w 2135923"/>
                <a:gd name="connsiteY17" fmla="*/ 2107698 h 2107698"/>
                <a:gd name="connsiteX18" fmla="*/ 27018 w 2135923"/>
                <a:gd name="connsiteY18" fmla="*/ 1774109 h 2107698"/>
                <a:gd name="connsiteX19" fmla="*/ 105144 w 2135923"/>
                <a:gd name="connsiteY19" fmla="*/ 1587596 h 2107698"/>
                <a:gd name="connsiteX20" fmla="*/ 121829 w 2135923"/>
                <a:gd name="connsiteY20" fmla="*/ 1572850 h 2107698"/>
                <a:gd name="connsiteX21" fmla="*/ 0 w 2135923"/>
                <a:gd name="connsiteY21" fmla="*/ 1351264 h 2107698"/>
                <a:gd name="connsiteX22" fmla="*/ 172074 w 2135923"/>
                <a:gd name="connsiteY22" fmla="*/ 1092465 h 2107698"/>
                <a:gd name="connsiteX23" fmla="*/ 162721 w 2135923"/>
                <a:gd name="connsiteY23" fmla="*/ 1084198 h 2107698"/>
                <a:gd name="connsiteX24" fmla="*/ 91810 w 2135923"/>
                <a:gd name="connsiteY24" fmla="*/ 652856 h 2107698"/>
                <a:gd name="connsiteX25" fmla="*/ 190545 w 2135923"/>
                <a:gd name="connsiteY25" fmla="*/ 492725 h 2107698"/>
                <a:gd name="connsiteX26" fmla="*/ 205212 w 2135923"/>
                <a:gd name="connsiteY26" fmla="*/ 487114 h 2107698"/>
                <a:gd name="connsiteX27" fmla="*/ 802294 w 2135923"/>
                <a:gd name="connsiteY27" fmla="*/ 0 h 2107698"/>
                <a:gd name="connsiteX28" fmla="*/ 570514 w 2135923"/>
                <a:gd name="connsiteY28" fmla="*/ 205281 h 2107698"/>
                <a:gd name="connsiteX29" fmla="*/ 1157912 w 2135923"/>
                <a:gd name="connsiteY29" fmla="*/ 186737 h 2107698"/>
                <a:gd name="connsiteX0" fmla="*/ 1157912 w 2135923"/>
                <a:gd name="connsiteY0" fmla="*/ 18390 h 1939351"/>
                <a:gd name="connsiteX1" fmla="*/ 1615369 w 2135923"/>
                <a:gd name="connsiteY1" fmla="*/ 407289 h 1939351"/>
                <a:gd name="connsiteX2" fmla="*/ 1579420 w 2135923"/>
                <a:gd name="connsiteY2" fmla="*/ 558666 h 1939351"/>
                <a:gd name="connsiteX3" fmla="*/ 1577465 w 2135923"/>
                <a:gd name="connsiteY3" fmla="*/ 561728 h 1939351"/>
                <a:gd name="connsiteX4" fmla="*/ 1609812 w 2135923"/>
                <a:gd name="connsiteY4" fmla="*/ 578175 h 1939351"/>
                <a:gd name="connsiteX5" fmla="*/ 1807351 w 2135923"/>
                <a:gd name="connsiteY5" fmla="*/ 926208 h 1939351"/>
                <a:gd name="connsiteX6" fmla="*/ 1676122 w 2135923"/>
                <a:gd name="connsiteY6" fmla="*/ 1222990 h 1939351"/>
                <a:gd name="connsiteX7" fmla="*/ 1611317 w 2135923"/>
                <a:gd name="connsiteY7" fmla="*/ 1273077 h 1939351"/>
                <a:gd name="connsiteX8" fmla="*/ 1663281 w 2135923"/>
                <a:gd name="connsiteY8" fmla="*/ 1276029 h 1939351"/>
                <a:gd name="connsiteX9" fmla="*/ 2135923 w 2135923"/>
                <a:gd name="connsiteY9" fmla="*/ 1602841 h 1939351"/>
                <a:gd name="connsiteX10" fmla="*/ 1543985 w 2135923"/>
                <a:gd name="connsiteY10" fmla="*/ 1936430 h 1939351"/>
                <a:gd name="connsiteX11" fmla="*/ 1125422 w 2135923"/>
                <a:gd name="connsiteY11" fmla="*/ 1838724 h 1939351"/>
                <a:gd name="connsiteX12" fmla="*/ 1080839 w 2135923"/>
                <a:gd name="connsiteY12" fmla="*/ 1808272 h 1939351"/>
                <a:gd name="connsiteX13" fmla="*/ 1038426 w 2135923"/>
                <a:gd name="connsiteY13" fmla="*/ 1820963 h 1939351"/>
                <a:gd name="connsiteX14" fmla="*/ 904001 w 2135923"/>
                <a:gd name="connsiteY14" fmla="*/ 1834025 h 1939351"/>
                <a:gd name="connsiteX15" fmla="*/ 822196 w 2135923"/>
                <a:gd name="connsiteY15" fmla="*/ 1829051 h 1939351"/>
                <a:gd name="connsiteX16" fmla="*/ 807946 w 2135923"/>
                <a:gd name="connsiteY16" fmla="*/ 1841645 h 1939351"/>
                <a:gd name="connsiteX17" fmla="*/ 484475 w 2135923"/>
                <a:gd name="connsiteY17" fmla="*/ 1939351 h 1939351"/>
                <a:gd name="connsiteX18" fmla="*/ 27018 w 2135923"/>
                <a:gd name="connsiteY18" fmla="*/ 1605762 h 1939351"/>
                <a:gd name="connsiteX19" fmla="*/ 105144 w 2135923"/>
                <a:gd name="connsiteY19" fmla="*/ 1419249 h 1939351"/>
                <a:gd name="connsiteX20" fmla="*/ 121829 w 2135923"/>
                <a:gd name="connsiteY20" fmla="*/ 1404503 h 1939351"/>
                <a:gd name="connsiteX21" fmla="*/ 0 w 2135923"/>
                <a:gd name="connsiteY21" fmla="*/ 1182917 h 1939351"/>
                <a:gd name="connsiteX22" fmla="*/ 172074 w 2135923"/>
                <a:gd name="connsiteY22" fmla="*/ 924118 h 1939351"/>
                <a:gd name="connsiteX23" fmla="*/ 162721 w 2135923"/>
                <a:gd name="connsiteY23" fmla="*/ 915851 h 1939351"/>
                <a:gd name="connsiteX24" fmla="*/ 91810 w 2135923"/>
                <a:gd name="connsiteY24" fmla="*/ 484509 h 1939351"/>
                <a:gd name="connsiteX25" fmla="*/ 190545 w 2135923"/>
                <a:gd name="connsiteY25" fmla="*/ 324378 h 1939351"/>
                <a:gd name="connsiteX26" fmla="*/ 205212 w 2135923"/>
                <a:gd name="connsiteY26" fmla="*/ 318767 h 1939351"/>
                <a:gd name="connsiteX27" fmla="*/ 570514 w 2135923"/>
                <a:gd name="connsiteY27" fmla="*/ 36934 h 1939351"/>
                <a:gd name="connsiteX28" fmla="*/ 1157912 w 2135923"/>
                <a:gd name="connsiteY28" fmla="*/ 18390 h 1939351"/>
                <a:gd name="connsiteX0" fmla="*/ 949548 w 2135923"/>
                <a:gd name="connsiteY0" fmla="*/ 0 h 2222941"/>
                <a:gd name="connsiteX1" fmla="*/ 1615369 w 2135923"/>
                <a:gd name="connsiteY1" fmla="*/ 690879 h 2222941"/>
                <a:gd name="connsiteX2" fmla="*/ 1579420 w 2135923"/>
                <a:gd name="connsiteY2" fmla="*/ 842256 h 2222941"/>
                <a:gd name="connsiteX3" fmla="*/ 1577465 w 2135923"/>
                <a:gd name="connsiteY3" fmla="*/ 845318 h 2222941"/>
                <a:gd name="connsiteX4" fmla="*/ 1609812 w 2135923"/>
                <a:gd name="connsiteY4" fmla="*/ 861765 h 2222941"/>
                <a:gd name="connsiteX5" fmla="*/ 1807351 w 2135923"/>
                <a:gd name="connsiteY5" fmla="*/ 1209798 h 2222941"/>
                <a:gd name="connsiteX6" fmla="*/ 1676122 w 2135923"/>
                <a:gd name="connsiteY6" fmla="*/ 1506580 h 2222941"/>
                <a:gd name="connsiteX7" fmla="*/ 1611317 w 2135923"/>
                <a:gd name="connsiteY7" fmla="*/ 1556667 h 2222941"/>
                <a:gd name="connsiteX8" fmla="*/ 1663281 w 2135923"/>
                <a:gd name="connsiteY8" fmla="*/ 1559619 h 2222941"/>
                <a:gd name="connsiteX9" fmla="*/ 2135923 w 2135923"/>
                <a:gd name="connsiteY9" fmla="*/ 1886431 h 2222941"/>
                <a:gd name="connsiteX10" fmla="*/ 1543985 w 2135923"/>
                <a:gd name="connsiteY10" fmla="*/ 2220020 h 2222941"/>
                <a:gd name="connsiteX11" fmla="*/ 1125422 w 2135923"/>
                <a:gd name="connsiteY11" fmla="*/ 2122314 h 2222941"/>
                <a:gd name="connsiteX12" fmla="*/ 1080839 w 2135923"/>
                <a:gd name="connsiteY12" fmla="*/ 2091862 h 2222941"/>
                <a:gd name="connsiteX13" fmla="*/ 1038426 w 2135923"/>
                <a:gd name="connsiteY13" fmla="*/ 2104553 h 2222941"/>
                <a:gd name="connsiteX14" fmla="*/ 904001 w 2135923"/>
                <a:gd name="connsiteY14" fmla="*/ 2117615 h 2222941"/>
                <a:gd name="connsiteX15" fmla="*/ 822196 w 2135923"/>
                <a:gd name="connsiteY15" fmla="*/ 2112641 h 2222941"/>
                <a:gd name="connsiteX16" fmla="*/ 807946 w 2135923"/>
                <a:gd name="connsiteY16" fmla="*/ 2125235 h 2222941"/>
                <a:gd name="connsiteX17" fmla="*/ 484475 w 2135923"/>
                <a:gd name="connsiteY17" fmla="*/ 2222941 h 2222941"/>
                <a:gd name="connsiteX18" fmla="*/ 27018 w 2135923"/>
                <a:gd name="connsiteY18" fmla="*/ 1889352 h 2222941"/>
                <a:gd name="connsiteX19" fmla="*/ 105144 w 2135923"/>
                <a:gd name="connsiteY19" fmla="*/ 1702839 h 2222941"/>
                <a:gd name="connsiteX20" fmla="*/ 121829 w 2135923"/>
                <a:gd name="connsiteY20" fmla="*/ 1688093 h 2222941"/>
                <a:gd name="connsiteX21" fmla="*/ 0 w 2135923"/>
                <a:gd name="connsiteY21" fmla="*/ 1466507 h 2222941"/>
                <a:gd name="connsiteX22" fmla="*/ 172074 w 2135923"/>
                <a:gd name="connsiteY22" fmla="*/ 1207708 h 2222941"/>
                <a:gd name="connsiteX23" fmla="*/ 162721 w 2135923"/>
                <a:gd name="connsiteY23" fmla="*/ 1199441 h 2222941"/>
                <a:gd name="connsiteX24" fmla="*/ 91810 w 2135923"/>
                <a:gd name="connsiteY24" fmla="*/ 768099 h 2222941"/>
                <a:gd name="connsiteX25" fmla="*/ 190545 w 2135923"/>
                <a:gd name="connsiteY25" fmla="*/ 607968 h 2222941"/>
                <a:gd name="connsiteX26" fmla="*/ 205212 w 2135923"/>
                <a:gd name="connsiteY26" fmla="*/ 602357 h 2222941"/>
                <a:gd name="connsiteX27" fmla="*/ 570514 w 2135923"/>
                <a:gd name="connsiteY27" fmla="*/ 320524 h 2222941"/>
                <a:gd name="connsiteX28" fmla="*/ 949548 w 2135923"/>
                <a:gd name="connsiteY28" fmla="*/ 0 h 2222941"/>
                <a:gd name="connsiteX0" fmla="*/ 949548 w 2135923"/>
                <a:gd name="connsiteY0" fmla="*/ 0 h 2222941"/>
                <a:gd name="connsiteX1" fmla="*/ 1615369 w 2135923"/>
                <a:gd name="connsiteY1" fmla="*/ 690879 h 2222941"/>
                <a:gd name="connsiteX2" fmla="*/ 1579420 w 2135923"/>
                <a:gd name="connsiteY2" fmla="*/ 842256 h 2222941"/>
                <a:gd name="connsiteX3" fmla="*/ 1577465 w 2135923"/>
                <a:gd name="connsiteY3" fmla="*/ 845318 h 2222941"/>
                <a:gd name="connsiteX4" fmla="*/ 1609812 w 2135923"/>
                <a:gd name="connsiteY4" fmla="*/ 861765 h 2222941"/>
                <a:gd name="connsiteX5" fmla="*/ 1807351 w 2135923"/>
                <a:gd name="connsiteY5" fmla="*/ 1209798 h 2222941"/>
                <a:gd name="connsiteX6" fmla="*/ 1676122 w 2135923"/>
                <a:gd name="connsiteY6" fmla="*/ 1506580 h 2222941"/>
                <a:gd name="connsiteX7" fmla="*/ 1611317 w 2135923"/>
                <a:gd name="connsiteY7" fmla="*/ 1556667 h 2222941"/>
                <a:gd name="connsiteX8" fmla="*/ 1663281 w 2135923"/>
                <a:gd name="connsiteY8" fmla="*/ 1559619 h 2222941"/>
                <a:gd name="connsiteX9" fmla="*/ 2135923 w 2135923"/>
                <a:gd name="connsiteY9" fmla="*/ 1886431 h 2222941"/>
                <a:gd name="connsiteX10" fmla="*/ 1543985 w 2135923"/>
                <a:gd name="connsiteY10" fmla="*/ 2220020 h 2222941"/>
                <a:gd name="connsiteX11" fmla="*/ 1125422 w 2135923"/>
                <a:gd name="connsiteY11" fmla="*/ 2122314 h 2222941"/>
                <a:gd name="connsiteX12" fmla="*/ 1080839 w 2135923"/>
                <a:gd name="connsiteY12" fmla="*/ 2091862 h 2222941"/>
                <a:gd name="connsiteX13" fmla="*/ 1038426 w 2135923"/>
                <a:gd name="connsiteY13" fmla="*/ 2104553 h 2222941"/>
                <a:gd name="connsiteX14" fmla="*/ 904001 w 2135923"/>
                <a:gd name="connsiteY14" fmla="*/ 2117615 h 2222941"/>
                <a:gd name="connsiteX15" fmla="*/ 822196 w 2135923"/>
                <a:gd name="connsiteY15" fmla="*/ 2112641 h 2222941"/>
                <a:gd name="connsiteX16" fmla="*/ 807946 w 2135923"/>
                <a:gd name="connsiteY16" fmla="*/ 2125235 h 2222941"/>
                <a:gd name="connsiteX17" fmla="*/ 484475 w 2135923"/>
                <a:gd name="connsiteY17" fmla="*/ 2222941 h 2222941"/>
                <a:gd name="connsiteX18" fmla="*/ 27018 w 2135923"/>
                <a:gd name="connsiteY18" fmla="*/ 1889352 h 2222941"/>
                <a:gd name="connsiteX19" fmla="*/ 105144 w 2135923"/>
                <a:gd name="connsiteY19" fmla="*/ 1702839 h 2222941"/>
                <a:gd name="connsiteX20" fmla="*/ 121829 w 2135923"/>
                <a:gd name="connsiteY20" fmla="*/ 1688093 h 2222941"/>
                <a:gd name="connsiteX21" fmla="*/ 0 w 2135923"/>
                <a:gd name="connsiteY21" fmla="*/ 1466507 h 2222941"/>
                <a:gd name="connsiteX22" fmla="*/ 172074 w 2135923"/>
                <a:gd name="connsiteY22" fmla="*/ 1207708 h 2222941"/>
                <a:gd name="connsiteX23" fmla="*/ 162721 w 2135923"/>
                <a:gd name="connsiteY23" fmla="*/ 1199441 h 2222941"/>
                <a:gd name="connsiteX24" fmla="*/ 91810 w 2135923"/>
                <a:gd name="connsiteY24" fmla="*/ 768099 h 2222941"/>
                <a:gd name="connsiteX25" fmla="*/ 190545 w 2135923"/>
                <a:gd name="connsiteY25" fmla="*/ 607968 h 2222941"/>
                <a:gd name="connsiteX26" fmla="*/ 205212 w 2135923"/>
                <a:gd name="connsiteY26" fmla="*/ 602357 h 2222941"/>
                <a:gd name="connsiteX27" fmla="*/ 417714 w 2135923"/>
                <a:gd name="connsiteY27" fmla="*/ 288737 h 2222941"/>
                <a:gd name="connsiteX28" fmla="*/ 949548 w 2135923"/>
                <a:gd name="connsiteY28" fmla="*/ 0 h 2222941"/>
                <a:gd name="connsiteX0" fmla="*/ 949548 w 2135923"/>
                <a:gd name="connsiteY0" fmla="*/ 0 h 2222941"/>
                <a:gd name="connsiteX1" fmla="*/ 1615369 w 2135923"/>
                <a:gd name="connsiteY1" fmla="*/ 690879 h 2222941"/>
                <a:gd name="connsiteX2" fmla="*/ 1579420 w 2135923"/>
                <a:gd name="connsiteY2" fmla="*/ 842256 h 2222941"/>
                <a:gd name="connsiteX3" fmla="*/ 1577465 w 2135923"/>
                <a:gd name="connsiteY3" fmla="*/ 845318 h 2222941"/>
                <a:gd name="connsiteX4" fmla="*/ 1609812 w 2135923"/>
                <a:gd name="connsiteY4" fmla="*/ 861765 h 2222941"/>
                <a:gd name="connsiteX5" fmla="*/ 1807351 w 2135923"/>
                <a:gd name="connsiteY5" fmla="*/ 1209798 h 2222941"/>
                <a:gd name="connsiteX6" fmla="*/ 1676122 w 2135923"/>
                <a:gd name="connsiteY6" fmla="*/ 1506580 h 2222941"/>
                <a:gd name="connsiteX7" fmla="*/ 1611317 w 2135923"/>
                <a:gd name="connsiteY7" fmla="*/ 1556667 h 2222941"/>
                <a:gd name="connsiteX8" fmla="*/ 1663281 w 2135923"/>
                <a:gd name="connsiteY8" fmla="*/ 1559619 h 2222941"/>
                <a:gd name="connsiteX9" fmla="*/ 2135923 w 2135923"/>
                <a:gd name="connsiteY9" fmla="*/ 1886431 h 2222941"/>
                <a:gd name="connsiteX10" fmla="*/ 1543985 w 2135923"/>
                <a:gd name="connsiteY10" fmla="*/ 2220020 h 2222941"/>
                <a:gd name="connsiteX11" fmla="*/ 1125422 w 2135923"/>
                <a:gd name="connsiteY11" fmla="*/ 2122314 h 2222941"/>
                <a:gd name="connsiteX12" fmla="*/ 1080839 w 2135923"/>
                <a:gd name="connsiteY12" fmla="*/ 2091862 h 2222941"/>
                <a:gd name="connsiteX13" fmla="*/ 1038426 w 2135923"/>
                <a:gd name="connsiteY13" fmla="*/ 2104553 h 2222941"/>
                <a:gd name="connsiteX14" fmla="*/ 904001 w 2135923"/>
                <a:gd name="connsiteY14" fmla="*/ 2117615 h 2222941"/>
                <a:gd name="connsiteX15" fmla="*/ 822196 w 2135923"/>
                <a:gd name="connsiteY15" fmla="*/ 2112641 h 2222941"/>
                <a:gd name="connsiteX16" fmla="*/ 807946 w 2135923"/>
                <a:gd name="connsiteY16" fmla="*/ 2125235 h 2222941"/>
                <a:gd name="connsiteX17" fmla="*/ 484475 w 2135923"/>
                <a:gd name="connsiteY17" fmla="*/ 2222941 h 2222941"/>
                <a:gd name="connsiteX18" fmla="*/ 27018 w 2135923"/>
                <a:gd name="connsiteY18" fmla="*/ 1889352 h 2222941"/>
                <a:gd name="connsiteX19" fmla="*/ 105144 w 2135923"/>
                <a:gd name="connsiteY19" fmla="*/ 1702839 h 2222941"/>
                <a:gd name="connsiteX20" fmla="*/ 121829 w 2135923"/>
                <a:gd name="connsiteY20" fmla="*/ 1688093 h 2222941"/>
                <a:gd name="connsiteX21" fmla="*/ 0 w 2135923"/>
                <a:gd name="connsiteY21" fmla="*/ 1466507 h 2222941"/>
                <a:gd name="connsiteX22" fmla="*/ 172074 w 2135923"/>
                <a:gd name="connsiteY22" fmla="*/ 1207708 h 2222941"/>
                <a:gd name="connsiteX23" fmla="*/ 91810 w 2135923"/>
                <a:gd name="connsiteY23" fmla="*/ 768099 h 2222941"/>
                <a:gd name="connsiteX24" fmla="*/ 190545 w 2135923"/>
                <a:gd name="connsiteY24" fmla="*/ 607968 h 2222941"/>
                <a:gd name="connsiteX25" fmla="*/ 205212 w 2135923"/>
                <a:gd name="connsiteY25" fmla="*/ 602357 h 2222941"/>
                <a:gd name="connsiteX26" fmla="*/ 417714 w 2135923"/>
                <a:gd name="connsiteY26" fmla="*/ 288737 h 2222941"/>
                <a:gd name="connsiteX27" fmla="*/ 949548 w 2135923"/>
                <a:gd name="connsiteY27" fmla="*/ 0 h 2222941"/>
                <a:gd name="connsiteX0" fmla="*/ 949820 w 2136195"/>
                <a:gd name="connsiteY0" fmla="*/ 0 h 2222941"/>
                <a:gd name="connsiteX1" fmla="*/ 1615641 w 2136195"/>
                <a:gd name="connsiteY1" fmla="*/ 690879 h 2222941"/>
                <a:gd name="connsiteX2" fmla="*/ 1579692 w 2136195"/>
                <a:gd name="connsiteY2" fmla="*/ 842256 h 2222941"/>
                <a:gd name="connsiteX3" fmla="*/ 1577737 w 2136195"/>
                <a:gd name="connsiteY3" fmla="*/ 845318 h 2222941"/>
                <a:gd name="connsiteX4" fmla="*/ 1610084 w 2136195"/>
                <a:gd name="connsiteY4" fmla="*/ 861765 h 2222941"/>
                <a:gd name="connsiteX5" fmla="*/ 1807623 w 2136195"/>
                <a:gd name="connsiteY5" fmla="*/ 1209798 h 2222941"/>
                <a:gd name="connsiteX6" fmla="*/ 1676394 w 2136195"/>
                <a:gd name="connsiteY6" fmla="*/ 1506580 h 2222941"/>
                <a:gd name="connsiteX7" fmla="*/ 1611589 w 2136195"/>
                <a:gd name="connsiteY7" fmla="*/ 1556667 h 2222941"/>
                <a:gd name="connsiteX8" fmla="*/ 1663553 w 2136195"/>
                <a:gd name="connsiteY8" fmla="*/ 1559619 h 2222941"/>
                <a:gd name="connsiteX9" fmla="*/ 2136195 w 2136195"/>
                <a:gd name="connsiteY9" fmla="*/ 1886431 h 2222941"/>
                <a:gd name="connsiteX10" fmla="*/ 1544257 w 2136195"/>
                <a:gd name="connsiteY10" fmla="*/ 2220020 h 2222941"/>
                <a:gd name="connsiteX11" fmla="*/ 1125694 w 2136195"/>
                <a:gd name="connsiteY11" fmla="*/ 2122314 h 2222941"/>
                <a:gd name="connsiteX12" fmla="*/ 1081111 w 2136195"/>
                <a:gd name="connsiteY12" fmla="*/ 2091862 h 2222941"/>
                <a:gd name="connsiteX13" fmla="*/ 1038698 w 2136195"/>
                <a:gd name="connsiteY13" fmla="*/ 2104553 h 2222941"/>
                <a:gd name="connsiteX14" fmla="*/ 904273 w 2136195"/>
                <a:gd name="connsiteY14" fmla="*/ 2117615 h 2222941"/>
                <a:gd name="connsiteX15" fmla="*/ 822468 w 2136195"/>
                <a:gd name="connsiteY15" fmla="*/ 2112641 h 2222941"/>
                <a:gd name="connsiteX16" fmla="*/ 808218 w 2136195"/>
                <a:gd name="connsiteY16" fmla="*/ 2125235 h 2222941"/>
                <a:gd name="connsiteX17" fmla="*/ 484747 w 2136195"/>
                <a:gd name="connsiteY17" fmla="*/ 2222941 h 2222941"/>
                <a:gd name="connsiteX18" fmla="*/ 27290 w 2136195"/>
                <a:gd name="connsiteY18" fmla="*/ 1889352 h 2222941"/>
                <a:gd name="connsiteX19" fmla="*/ 105416 w 2136195"/>
                <a:gd name="connsiteY19" fmla="*/ 1702839 h 2222941"/>
                <a:gd name="connsiteX20" fmla="*/ 122101 w 2136195"/>
                <a:gd name="connsiteY20" fmla="*/ 1688093 h 2222941"/>
                <a:gd name="connsiteX21" fmla="*/ 272 w 2136195"/>
                <a:gd name="connsiteY21" fmla="*/ 1466507 h 2222941"/>
                <a:gd name="connsiteX22" fmla="*/ 92082 w 2136195"/>
                <a:gd name="connsiteY22" fmla="*/ 768099 h 2222941"/>
                <a:gd name="connsiteX23" fmla="*/ 190817 w 2136195"/>
                <a:gd name="connsiteY23" fmla="*/ 607968 h 2222941"/>
                <a:gd name="connsiteX24" fmla="*/ 205484 w 2136195"/>
                <a:gd name="connsiteY24" fmla="*/ 602357 h 2222941"/>
                <a:gd name="connsiteX25" fmla="*/ 417986 w 2136195"/>
                <a:gd name="connsiteY25" fmla="*/ 288737 h 2222941"/>
                <a:gd name="connsiteX26" fmla="*/ 949820 w 2136195"/>
                <a:gd name="connsiteY26" fmla="*/ 0 h 222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36195" h="2222941">
                  <a:moveTo>
                    <a:pt x="949820" y="0"/>
                  </a:moveTo>
                  <a:cubicBezTo>
                    <a:pt x="1202467" y="0"/>
                    <a:pt x="1510662" y="550503"/>
                    <a:pt x="1615641" y="690879"/>
                  </a:cubicBezTo>
                  <a:cubicBezTo>
                    <a:pt x="1720620" y="831255"/>
                    <a:pt x="1602841" y="795729"/>
                    <a:pt x="1579692" y="842256"/>
                  </a:cubicBezTo>
                  <a:lnTo>
                    <a:pt x="1577737" y="845318"/>
                  </a:lnTo>
                  <a:lnTo>
                    <a:pt x="1610084" y="861765"/>
                  </a:lnTo>
                  <a:cubicBezTo>
                    <a:pt x="1729265" y="937191"/>
                    <a:pt x="1807623" y="1064922"/>
                    <a:pt x="1807623" y="1209798"/>
                  </a:cubicBezTo>
                  <a:cubicBezTo>
                    <a:pt x="1807623" y="1325698"/>
                    <a:pt x="1757474" y="1430627"/>
                    <a:pt x="1676394" y="1506580"/>
                  </a:cubicBezTo>
                  <a:lnTo>
                    <a:pt x="1611589" y="1556667"/>
                  </a:lnTo>
                  <a:lnTo>
                    <a:pt x="1663553" y="1559619"/>
                  </a:lnTo>
                  <a:cubicBezTo>
                    <a:pt x="1933289" y="1590725"/>
                    <a:pt x="2136195" y="1725225"/>
                    <a:pt x="2136195" y="1886431"/>
                  </a:cubicBezTo>
                  <a:cubicBezTo>
                    <a:pt x="2136195" y="2070667"/>
                    <a:pt x="1871175" y="2220020"/>
                    <a:pt x="1544257" y="2220020"/>
                  </a:cubicBezTo>
                  <a:cubicBezTo>
                    <a:pt x="1380798" y="2220020"/>
                    <a:pt x="1232814" y="2182682"/>
                    <a:pt x="1125694" y="2122314"/>
                  </a:cubicBezTo>
                  <a:lnTo>
                    <a:pt x="1081111" y="2091862"/>
                  </a:lnTo>
                  <a:lnTo>
                    <a:pt x="1038698" y="2104553"/>
                  </a:lnTo>
                  <a:cubicBezTo>
                    <a:pt x="995278" y="2113117"/>
                    <a:pt x="950320" y="2117615"/>
                    <a:pt x="904273" y="2117615"/>
                  </a:cubicBezTo>
                  <a:lnTo>
                    <a:pt x="822468" y="2112641"/>
                  </a:lnTo>
                  <a:lnTo>
                    <a:pt x="808218" y="2125235"/>
                  </a:lnTo>
                  <a:cubicBezTo>
                    <a:pt x="725435" y="2185603"/>
                    <a:pt x="611070" y="2222941"/>
                    <a:pt x="484747" y="2222941"/>
                  </a:cubicBezTo>
                  <a:cubicBezTo>
                    <a:pt x="232100" y="2222941"/>
                    <a:pt x="27290" y="2073588"/>
                    <a:pt x="27290" y="1889352"/>
                  </a:cubicBezTo>
                  <a:cubicBezTo>
                    <a:pt x="27290" y="1820264"/>
                    <a:pt x="56091" y="1756081"/>
                    <a:pt x="105416" y="1702839"/>
                  </a:cubicBezTo>
                  <a:lnTo>
                    <a:pt x="122101" y="1688093"/>
                  </a:lnTo>
                  <a:cubicBezTo>
                    <a:pt x="81491" y="1614231"/>
                    <a:pt x="5275" y="1619839"/>
                    <a:pt x="272" y="1466507"/>
                  </a:cubicBezTo>
                  <a:cubicBezTo>
                    <a:pt x="-4731" y="1313175"/>
                    <a:pt x="60325" y="911189"/>
                    <a:pt x="92082" y="768099"/>
                  </a:cubicBezTo>
                  <a:lnTo>
                    <a:pt x="190817" y="607968"/>
                  </a:lnTo>
                  <a:cubicBezTo>
                    <a:pt x="191076" y="606098"/>
                    <a:pt x="205225" y="604227"/>
                    <a:pt x="205484" y="602357"/>
                  </a:cubicBezTo>
                  <a:cubicBezTo>
                    <a:pt x="268812" y="554450"/>
                    <a:pt x="259203" y="338800"/>
                    <a:pt x="417986" y="288737"/>
                  </a:cubicBezTo>
                  <a:cubicBezTo>
                    <a:pt x="500769" y="218360"/>
                    <a:pt x="823497" y="0"/>
                    <a:pt x="949820" y="0"/>
                  </a:cubicBezTo>
                  <a:close/>
                </a:path>
              </a:pathLst>
            </a:custGeom>
            <a:solidFill>
              <a:srgbClr val="008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3" name="Group 42"/>
          <p:cNvGrpSpPr/>
          <p:nvPr>
            <p:custDataLst>
              <p:tags r:id="rId10"/>
            </p:custDataLst>
          </p:nvPr>
        </p:nvGrpSpPr>
        <p:grpSpPr>
          <a:xfrm>
            <a:off x="1860282" y="2998099"/>
            <a:ext cx="1735295" cy="2513356"/>
            <a:chOff x="870641" y="1684324"/>
            <a:chExt cx="2108905" cy="3494871"/>
          </a:xfrm>
        </p:grpSpPr>
        <p:sp>
          <p:nvSpPr>
            <p:cNvPr id="44" name="Freeform 43"/>
            <p:cNvSpPr/>
            <p:nvPr/>
          </p:nvSpPr>
          <p:spPr>
            <a:xfrm>
              <a:off x="1707758" y="3282489"/>
              <a:ext cx="188676" cy="1896706"/>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26" h="1896706">
                  <a:moveTo>
                    <a:pt x="0" y="0"/>
                  </a:moveTo>
                  <a:lnTo>
                    <a:pt x="224926" y="0"/>
                  </a:lnTo>
                  <a:lnTo>
                    <a:pt x="145476" y="931205"/>
                  </a:lnTo>
                  <a:cubicBezTo>
                    <a:pt x="148282" y="1253039"/>
                    <a:pt x="151087" y="1574872"/>
                    <a:pt x="153893" y="1896706"/>
                  </a:cubicBezTo>
                  <a:lnTo>
                    <a:pt x="2903" y="1877656"/>
                  </a:lnTo>
                  <a:lnTo>
                    <a:pt x="56741" y="921680"/>
                  </a:lnTo>
                  <a:lnTo>
                    <a:pt x="0" y="0"/>
                  </a:ln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Diagonal Stripe 44"/>
            <p:cNvSpPr/>
            <p:nvPr/>
          </p:nvSpPr>
          <p:spPr>
            <a:xfrm rot="20259837">
              <a:off x="1724701" y="3514725"/>
              <a:ext cx="821022" cy="127313"/>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6" name="Freeform 45"/>
            <p:cNvSpPr/>
            <p:nvPr/>
          </p:nvSpPr>
          <p:spPr>
            <a:xfrm>
              <a:off x="870641" y="1684324"/>
              <a:ext cx="2108905" cy="2213659"/>
            </a:xfrm>
            <a:custGeom>
              <a:avLst/>
              <a:gdLst>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78126 w 2135923"/>
                <a:gd name="connsiteY21" fmla="*/ 1351040 h 1920961"/>
                <a:gd name="connsiteX22" fmla="*/ 0 w 2135923"/>
                <a:gd name="connsiteY22" fmla="*/ 1164527 h 1920961"/>
                <a:gd name="connsiteX23" fmla="*/ 133986 w 2135923"/>
                <a:gd name="connsiteY23" fmla="*/ 928644 h 1920961"/>
                <a:gd name="connsiteX24" fmla="*/ 172074 w 2135923"/>
                <a:gd name="connsiteY24" fmla="*/ 905728 h 1920961"/>
                <a:gd name="connsiteX25" fmla="*/ 162721 w 2135923"/>
                <a:gd name="connsiteY25" fmla="*/ 897461 h 1920961"/>
                <a:gd name="connsiteX26" fmla="*/ 84594 w 2135923"/>
                <a:gd name="connsiteY26" fmla="*/ 710948 h 1920961"/>
                <a:gd name="connsiteX27" fmla="*/ 286282 w 2135923"/>
                <a:gd name="connsiteY27" fmla="*/ 434331 h 1920961"/>
                <a:gd name="connsiteX28" fmla="*/ 329454 w 2135923"/>
                <a:gd name="connsiteY28" fmla="*/ 417243 h 1920961"/>
                <a:gd name="connsiteX29" fmla="*/ 330230 w 2135923"/>
                <a:gd name="connsiteY29" fmla="*/ 411632 h 1920961"/>
                <a:gd name="connsiteX30" fmla="*/ 778393 w 2135923"/>
                <a:gd name="connsiteY30" fmla="*/ 145273 h 1920961"/>
                <a:gd name="connsiteX31" fmla="*/ 802293 w 2135923"/>
                <a:gd name="connsiteY31" fmla="*/ 147030 h 1920961"/>
                <a:gd name="connsiteX32" fmla="*/ 834441 w 2135923"/>
                <a:gd name="connsiteY32" fmla="*/ 113906 h 1920961"/>
                <a:gd name="connsiteX33" fmla="*/ 1157912 w 2135923"/>
                <a:gd name="connsiteY33" fmla="*/ 0 h 1920961"/>
                <a:gd name="connsiteX0" fmla="*/ 1157912 w 2135923"/>
                <a:gd name="connsiteY0" fmla="*/ 0 h 1920961"/>
                <a:gd name="connsiteX1" fmla="*/ 1615369 w 2135923"/>
                <a:gd name="connsiteY1" fmla="*/ 388899 h 1920961"/>
                <a:gd name="connsiteX2" fmla="*/ 1579420 w 2135923"/>
                <a:gd name="connsiteY2" fmla="*/ 540276 h 1920961"/>
                <a:gd name="connsiteX3" fmla="*/ 1577465 w 2135923"/>
                <a:gd name="connsiteY3" fmla="*/ 543338 h 1920961"/>
                <a:gd name="connsiteX4" fmla="*/ 1609812 w 2135923"/>
                <a:gd name="connsiteY4" fmla="*/ 559785 h 1920961"/>
                <a:gd name="connsiteX5" fmla="*/ 1807351 w 2135923"/>
                <a:gd name="connsiteY5" fmla="*/ 907818 h 1920961"/>
                <a:gd name="connsiteX6" fmla="*/ 1676122 w 2135923"/>
                <a:gd name="connsiteY6" fmla="*/ 1204600 h 1920961"/>
                <a:gd name="connsiteX7" fmla="*/ 1611317 w 2135923"/>
                <a:gd name="connsiteY7" fmla="*/ 1254687 h 1920961"/>
                <a:gd name="connsiteX8" fmla="*/ 1663281 w 2135923"/>
                <a:gd name="connsiteY8" fmla="*/ 1257639 h 1920961"/>
                <a:gd name="connsiteX9" fmla="*/ 2135923 w 2135923"/>
                <a:gd name="connsiteY9" fmla="*/ 1584451 h 1920961"/>
                <a:gd name="connsiteX10" fmla="*/ 1543985 w 2135923"/>
                <a:gd name="connsiteY10" fmla="*/ 1918040 h 1920961"/>
                <a:gd name="connsiteX11" fmla="*/ 1125422 w 2135923"/>
                <a:gd name="connsiteY11" fmla="*/ 1820334 h 1920961"/>
                <a:gd name="connsiteX12" fmla="*/ 1080839 w 2135923"/>
                <a:gd name="connsiteY12" fmla="*/ 1789882 h 1920961"/>
                <a:gd name="connsiteX13" fmla="*/ 1038426 w 2135923"/>
                <a:gd name="connsiteY13" fmla="*/ 1802573 h 1920961"/>
                <a:gd name="connsiteX14" fmla="*/ 904001 w 2135923"/>
                <a:gd name="connsiteY14" fmla="*/ 1815635 h 1920961"/>
                <a:gd name="connsiteX15" fmla="*/ 822196 w 2135923"/>
                <a:gd name="connsiteY15" fmla="*/ 1810661 h 1920961"/>
                <a:gd name="connsiteX16" fmla="*/ 807946 w 2135923"/>
                <a:gd name="connsiteY16" fmla="*/ 1823255 h 1920961"/>
                <a:gd name="connsiteX17" fmla="*/ 484475 w 2135923"/>
                <a:gd name="connsiteY17" fmla="*/ 1920961 h 1920961"/>
                <a:gd name="connsiteX18" fmla="*/ 27018 w 2135923"/>
                <a:gd name="connsiteY18" fmla="*/ 1587372 h 1920961"/>
                <a:gd name="connsiteX19" fmla="*/ 105144 w 2135923"/>
                <a:gd name="connsiteY19" fmla="*/ 1400859 h 1920961"/>
                <a:gd name="connsiteX20" fmla="*/ 121829 w 2135923"/>
                <a:gd name="connsiteY20" fmla="*/ 1386113 h 1920961"/>
                <a:gd name="connsiteX21" fmla="*/ 78126 w 2135923"/>
                <a:gd name="connsiteY21" fmla="*/ 1351040 h 1920961"/>
                <a:gd name="connsiteX22" fmla="*/ 0 w 2135923"/>
                <a:gd name="connsiteY22" fmla="*/ 1164527 h 1920961"/>
                <a:gd name="connsiteX23" fmla="*/ 133986 w 2135923"/>
                <a:gd name="connsiteY23" fmla="*/ 928644 h 1920961"/>
                <a:gd name="connsiteX24" fmla="*/ 172074 w 2135923"/>
                <a:gd name="connsiteY24" fmla="*/ 905728 h 1920961"/>
                <a:gd name="connsiteX25" fmla="*/ 371085 w 2135923"/>
                <a:gd name="connsiteY25" fmla="*/ 1024611 h 1920961"/>
                <a:gd name="connsiteX26" fmla="*/ 84594 w 2135923"/>
                <a:gd name="connsiteY26" fmla="*/ 710948 h 1920961"/>
                <a:gd name="connsiteX27" fmla="*/ 286282 w 2135923"/>
                <a:gd name="connsiteY27" fmla="*/ 434331 h 1920961"/>
                <a:gd name="connsiteX28" fmla="*/ 329454 w 2135923"/>
                <a:gd name="connsiteY28" fmla="*/ 417243 h 1920961"/>
                <a:gd name="connsiteX29" fmla="*/ 330230 w 2135923"/>
                <a:gd name="connsiteY29" fmla="*/ 411632 h 1920961"/>
                <a:gd name="connsiteX30" fmla="*/ 778393 w 2135923"/>
                <a:gd name="connsiteY30" fmla="*/ 145273 h 1920961"/>
                <a:gd name="connsiteX31" fmla="*/ 802293 w 2135923"/>
                <a:gd name="connsiteY31" fmla="*/ 147030 h 1920961"/>
                <a:gd name="connsiteX32" fmla="*/ 834441 w 2135923"/>
                <a:gd name="connsiteY32" fmla="*/ 113906 h 1920961"/>
                <a:gd name="connsiteX33" fmla="*/ 1157912 w 2135923"/>
                <a:gd name="connsiteY33" fmla="*/ 0 h 1920961"/>
                <a:gd name="connsiteX0" fmla="*/ 1130893 w 2108904"/>
                <a:gd name="connsiteY0" fmla="*/ 0 h 1920961"/>
                <a:gd name="connsiteX1" fmla="*/ 1588350 w 2108904"/>
                <a:gd name="connsiteY1" fmla="*/ 388899 h 1920961"/>
                <a:gd name="connsiteX2" fmla="*/ 1552401 w 2108904"/>
                <a:gd name="connsiteY2" fmla="*/ 540276 h 1920961"/>
                <a:gd name="connsiteX3" fmla="*/ 1550446 w 2108904"/>
                <a:gd name="connsiteY3" fmla="*/ 543338 h 1920961"/>
                <a:gd name="connsiteX4" fmla="*/ 1582793 w 2108904"/>
                <a:gd name="connsiteY4" fmla="*/ 559785 h 1920961"/>
                <a:gd name="connsiteX5" fmla="*/ 1780332 w 2108904"/>
                <a:gd name="connsiteY5" fmla="*/ 907818 h 1920961"/>
                <a:gd name="connsiteX6" fmla="*/ 1649103 w 2108904"/>
                <a:gd name="connsiteY6" fmla="*/ 1204600 h 1920961"/>
                <a:gd name="connsiteX7" fmla="*/ 1584298 w 2108904"/>
                <a:gd name="connsiteY7" fmla="*/ 1254687 h 1920961"/>
                <a:gd name="connsiteX8" fmla="*/ 1636262 w 2108904"/>
                <a:gd name="connsiteY8" fmla="*/ 1257639 h 1920961"/>
                <a:gd name="connsiteX9" fmla="*/ 2108904 w 2108904"/>
                <a:gd name="connsiteY9" fmla="*/ 1584451 h 1920961"/>
                <a:gd name="connsiteX10" fmla="*/ 1516966 w 2108904"/>
                <a:gd name="connsiteY10" fmla="*/ 1918040 h 1920961"/>
                <a:gd name="connsiteX11" fmla="*/ 1098403 w 2108904"/>
                <a:gd name="connsiteY11" fmla="*/ 1820334 h 1920961"/>
                <a:gd name="connsiteX12" fmla="*/ 1053820 w 2108904"/>
                <a:gd name="connsiteY12" fmla="*/ 1789882 h 1920961"/>
                <a:gd name="connsiteX13" fmla="*/ 1011407 w 2108904"/>
                <a:gd name="connsiteY13" fmla="*/ 1802573 h 1920961"/>
                <a:gd name="connsiteX14" fmla="*/ 876982 w 2108904"/>
                <a:gd name="connsiteY14" fmla="*/ 1815635 h 1920961"/>
                <a:gd name="connsiteX15" fmla="*/ 795177 w 2108904"/>
                <a:gd name="connsiteY15" fmla="*/ 1810661 h 1920961"/>
                <a:gd name="connsiteX16" fmla="*/ 780927 w 2108904"/>
                <a:gd name="connsiteY16" fmla="*/ 1823255 h 1920961"/>
                <a:gd name="connsiteX17" fmla="*/ 457456 w 2108904"/>
                <a:gd name="connsiteY17" fmla="*/ 1920961 h 1920961"/>
                <a:gd name="connsiteX18" fmla="*/ -1 w 2108904"/>
                <a:gd name="connsiteY18" fmla="*/ 1587372 h 1920961"/>
                <a:gd name="connsiteX19" fmla="*/ 78125 w 2108904"/>
                <a:gd name="connsiteY19" fmla="*/ 1400859 h 1920961"/>
                <a:gd name="connsiteX20" fmla="*/ 94810 w 2108904"/>
                <a:gd name="connsiteY20" fmla="*/ 1386113 h 1920961"/>
                <a:gd name="connsiteX21" fmla="*/ 51107 w 2108904"/>
                <a:gd name="connsiteY21" fmla="*/ 1351040 h 1920961"/>
                <a:gd name="connsiteX22" fmla="*/ 195235 w 2108904"/>
                <a:gd name="connsiteY22" fmla="*/ 1323464 h 1920961"/>
                <a:gd name="connsiteX23" fmla="*/ 106967 w 2108904"/>
                <a:gd name="connsiteY23" fmla="*/ 928644 h 1920961"/>
                <a:gd name="connsiteX24" fmla="*/ 145055 w 2108904"/>
                <a:gd name="connsiteY24" fmla="*/ 905728 h 1920961"/>
                <a:gd name="connsiteX25" fmla="*/ 344066 w 2108904"/>
                <a:gd name="connsiteY25" fmla="*/ 1024611 h 1920961"/>
                <a:gd name="connsiteX26" fmla="*/ 57575 w 2108904"/>
                <a:gd name="connsiteY26" fmla="*/ 710948 h 1920961"/>
                <a:gd name="connsiteX27" fmla="*/ 259263 w 2108904"/>
                <a:gd name="connsiteY27" fmla="*/ 434331 h 1920961"/>
                <a:gd name="connsiteX28" fmla="*/ 302435 w 2108904"/>
                <a:gd name="connsiteY28" fmla="*/ 417243 h 1920961"/>
                <a:gd name="connsiteX29" fmla="*/ 303211 w 2108904"/>
                <a:gd name="connsiteY29" fmla="*/ 411632 h 1920961"/>
                <a:gd name="connsiteX30" fmla="*/ 751374 w 2108904"/>
                <a:gd name="connsiteY30" fmla="*/ 145273 h 1920961"/>
                <a:gd name="connsiteX31" fmla="*/ 775274 w 2108904"/>
                <a:gd name="connsiteY31" fmla="*/ 147030 h 1920961"/>
                <a:gd name="connsiteX32" fmla="*/ 807422 w 2108904"/>
                <a:gd name="connsiteY32" fmla="*/ 113906 h 1920961"/>
                <a:gd name="connsiteX33" fmla="*/ 1130893 w 2108904"/>
                <a:gd name="connsiteY33" fmla="*/ 0 h 1920961"/>
                <a:gd name="connsiteX0" fmla="*/ 1130894 w 2108905"/>
                <a:gd name="connsiteY0" fmla="*/ 0 h 1920961"/>
                <a:gd name="connsiteX1" fmla="*/ 1588351 w 2108905"/>
                <a:gd name="connsiteY1" fmla="*/ 388899 h 1920961"/>
                <a:gd name="connsiteX2" fmla="*/ 1552402 w 2108905"/>
                <a:gd name="connsiteY2" fmla="*/ 540276 h 1920961"/>
                <a:gd name="connsiteX3" fmla="*/ 1550447 w 2108905"/>
                <a:gd name="connsiteY3" fmla="*/ 543338 h 1920961"/>
                <a:gd name="connsiteX4" fmla="*/ 1582794 w 2108905"/>
                <a:gd name="connsiteY4" fmla="*/ 559785 h 1920961"/>
                <a:gd name="connsiteX5" fmla="*/ 1780333 w 2108905"/>
                <a:gd name="connsiteY5" fmla="*/ 907818 h 1920961"/>
                <a:gd name="connsiteX6" fmla="*/ 1649104 w 2108905"/>
                <a:gd name="connsiteY6" fmla="*/ 1204600 h 1920961"/>
                <a:gd name="connsiteX7" fmla="*/ 1584299 w 2108905"/>
                <a:gd name="connsiteY7" fmla="*/ 1254687 h 1920961"/>
                <a:gd name="connsiteX8" fmla="*/ 1636263 w 2108905"/>
                <a:gd name="connsiteY8" fmla="*/ 1257639 h 1920961"/>
                <a:gd name="connsiteX9" fmla="*/ 2108905 w 2108905"/>
                <a:gd name="connsiteY9" fmla="*/ 1584451 h 1920961"/>
                <a:gd name="connsiteX10" fmla="*/ 1516967 w 2108905"/>
                <a:gd name="connsiteY10" fmla="*/ 1918040 h 1920961"/>
                <a:gd name="connsiteX11" fmla="*/ 1098404 w 2108905"/>
                <a:gd name="connsiteY11" fmla="*/ 1820334 h 1920961"/>
                <a:gd name="connsiteX12" fmla="*/ 1053821 w 2108905"/>
                <a:gd name="connsiteY12" fmla="*/ 1789882 h 1920961"/>
                <a:gd name="connsiteX13" fmla="*/ 1011408 w 2108905"/>
                <a:gd name="connsiteY13" fmla="*/ 1802573 h 1920961"/>
                <a:gd name="connsiteX14" fmla="*/ 876983 w 2108905"/>
                <a:gd name="connsiteY14" fmla="*/ 1815635 h 1920961"/>
                <a:gd name="connsiteX15" fmla="*/ 795178 w 2108905"/>
                <a:gd name="connsiteY15" fmla="*/ 1810661 h 1920961"/>
                <a:gd name="connsiteX16" fmla="*/ 780928 w 2108905"/>
                <a:gd name="connsiteY16" fmla="*/ 1823255 h 1920961"/>
                <a:gd name="connsiteX17" fmla="*/ 457457 w 2108905"/>
                <a:gd name="connsiteY17" fmla="*/ 1920961 h 1920961"/>
                <a:gd name="connsiteX18" fmla="*/ 0 w 2108905"/>
                <a:gd name="connsiteY18" fmla="*/ 1587372 h 1920961"/>
                <a:gd name="connsiteX19" fmla="*/ 78126 w 2108905"/>
                <a:gd name="connsiteY19" fmla="*/ 1400859 h 1920961"/>
                <a:gd name="connsiteX20" fmla="*/ 94811 w 2108905"/>
                <a:gd name="connsiteY20" fmla="*/ 1386113 h 1920961"/>
                <a:gd name="connsiteX21" fmla="*/ 51108 w 2108905"/>
                <a:gd name="connsiteY21" fmla="*/ 1351040 h 1920961"/>
                <a:gd name="connsiteX22" fmla="*/ 195236 w 2108905"/>
                <a:gd name="connsiteY22" fmla="*/ 1323464 h 1920961"/>
                <a:gd name="connsiteX23" fmla="*/ 106968 w 2108905"/>
                <a:gd name="connsiteY23" fmla="*/ 928644 h 1920961"/>
                <a:gd name="connsiteX24" fmla="*/ 297856 w 2108905"/>
                <a:gd name="connsiteY24" fmla="*/ 1016984 h 1920961"/>
                <a:gd name="connsiteX25" fmla="*/ 344067 w 2108905"/>
                <a:gd name="connsiteY25" fmla="*/ 1024611 h 1920961"/>
                <a:gd name="connsiteX26" fmla="*/ 57576 w 2108905"/>
                <a:gd name="connsiteY26" fmla="*/ 710948 h 1920961"/>
                <a:gd name="connsiteX27" fmla="*/ 259264 w 2108905"/>
                <a:gd name="connsiteY27" fmla="*/ 434331 h 1920961"/>
                <a:gd name="connsiteX28" fmla="*/ 302436 w 2108905"/>
                <a:gd name="connsiteY28" fmla="*/ 417243 h 1920961"/>
                <a:gd name="connsiteX29" fmla="*/ 303212 w 2108905"/>
                <a:gd name="connsiteY29" fmla="*/ 411632 h 1920961"/>
                <a:gd name="connsiteX30" fmla="*/ 751375 w 2108905"/>
                <a:gd name="connsiteY30" fmla="*/ 145273 h 1920961"/>
                <a:gd name="connsiteX31" fmla="*/ 775275 w 2108905"/>
                <a:gd name="connsiteY31" fmla="*/ 147030 h 1920961"/>
                <a:gd name="connsiteX32" fmla="*/ 807423 w 2108905"/>
                <a:gd name="connsiteY32" fmla="*/ 113906 h 1920961"/>
                <a:gd name="connsiteX33" fmla="*/ 1130894 w 2108905"/>
                <a:gd name="connsiteY33" fmla="*/ 0 h 1920961"/>
                <a:gd name="connsiteX0" fmla="*/ 1130894 w 2108905"/>
                <a:gd name="connsiteY0" fmla="*/ 0 h 1920961"/>
                <a:gd name="connsiteX1" fmla="*/ 1588351 w 2108905"/>
                <a:gd name="connsiteY1" fmla="*/ 388899 h 1920961"/>
                <a:gd name="connsiteX2" fmla="*/ 1552402 w 2108905"/>
                <a:gd name="connsiteY2" fmla="*/ 540276 h 1920961"/>
                <a:gd name="connsiteX3" fmla="*/ 1550447 w 2108905"/>
                <a:gd name="connsiteY3" fmla="*/ 543338 h 1920961"/>
                <a:gd name="connsiteX4" fmla="*/ 1582794 w 2108905"/>
                <a:gd name="connsiteY4" fmla="*/ 559785 h 1920961"/>
                <a:gd name="connsiteX5" fmla="*/ 1780333 w 2108905"/>
                <a:gd name="connsiteY5" fmla="*/ 907818 h 1920961"/>
                <a:gd name="connsiteX6" fmla="*/ 1649104 w 2108905"/>
                <a:gd name="connsiteY6" fmla="*/ 1204600 h 1920961"/>
                <a:gd name="connsiteX7" fmla="*/ 1584299 w 2108905"/>
                <a:gd name="connsiteY7" fmla="*/ 1254687 h 1920961"/>
                <a:gd name="connsiteX8" fmla="*/ 1636263 w 2108905"/>
                <a:gd name="connsiteY8" fmla="*/ 1257639 h 1920961"/>
                <a:gd name="connsiteX9" fmla="*/ 2108905 w 2108905"/>
                <a:gd name="connsiteY9" fmla="*/ 1584451 h 1920961"/>
                <a:gd name="connsiteX10" fmla="*/ 1516967 w 2108905"/>
                <a:gd name="connsiteY10" fmla="*/ 1918040 h 1920961"/>
                <a:gd name="connsiteX11" fmla="*/ 1098404 w 2108905"/>
                <a:gd name="connsiteY11" fmla="*/ 1820334 h 1920961"/>
                <a:gd name="connsiteX12" fmla="*/ 1053821 w 2108905"/>
                <a:gd name="connsiteY12" fmla="*/ 1789882 h 1920961"/>
                <a:gd name="connsiteX13" fmla="*/ 1011408 w 2108905"/>
                <a:gd name="connsiteY13" fmla="*/ 1802573 h 1920961"/>
                <a:gd name="connsiteX14" fmla="*/ 876983 w 2108905"/>
                <a:gd name="connsiteY14" fmla="*/ 1815635 h 1920961"/>
                <a:gd name="connsiteX15" fmla="*/ 795178 w 2108905"/>
                <a:gd name="connsiteY15" fmla="*/ 1810661 h 1920961"/>
                <a:gd name="connsiteX16" fmla="*/ 780928 w 2108905"/>
                <a:gd name="connsiteY16" fmla="*/ 1823255 h 1920961"/>
                <a:gd name="connsiteX17" fmla="*/ 457457 w 2108905"/>
                <a:gd name="connsiteY17" fmla="*/ 1920961 h 1920961"/>
                <a:gd name="connsiteX18" fmla="*/ 0 w 2108905"/>
                <a:gd name="connsiteY18" fmla="*/ 1587372 h 1920961"/>
                <a:gd name="connsiteX19" fmla="*/ 78126 w 2108905"/>
                <a:gd name="connsiteY19" fmla="*/ 1400859 h 1920961"/>
                <a:gd name="connsiteX20" fmla="*/ 94811 w 2108905"/>
                <a:gd name="connsiteY20" fmla="*/ 1386113 h 1920961"/>
                <a:gd name="connsiteX21" fmla="*/ 51108 w 2108905"/>
                <a:gd name="connsiteY21" fmla="*/ 1351040 h 1920961"/>
                <a:gd name="connsiteX22" fmla="*/ 195236 w 2108905"/>
                <a:gd name="connsiteY22" fmla="*/ 1323464 h 1920961"/>
                <a:gd name="connsiteX23" fmla="*/ 106968 w 2108905"/>
                <a:gd name="connsiteY23" fmla="*/ 928644 h 1920961"/>
                <a:gd name="connsiteX24" fmla="*/ 297856 w 2108905"/>
                <a:gd name="connsiteY24" fmla="*/ 1016984 h 1920961"/>
                <a:gd name="connsiteX25" fmla="*/ 344067 w 2108905"/>
                <a:gd name="connsiteY25" fmla="*/ 1024611 h 1920961"/>
                <a:gd name="connsiteX26" fmla="*/ 335394 w 2108905"/>
                <a:gd name="connsiteY26" fmla="*/ 456650 h 1920961"/>
                <a:gd name="connsiteX27" fmla="*/ 259264 w 2108905"/>
                <a:gd name="connsiteY27" fmla="*/ 434331 h 1920961"/>
                <a:gd name="connsiteX28" fmla="*/ 302436 w 2108905"/>
                <a:gd name="connsiteY28" fmla="*/ 417243 h 1920961"/>
                <a:gd name="connsiteX29" fmla="*/ 303212 w 2108905"/>
                <a:gd name="connsiteY29" fmla="*/ 411632 h 1920961"/>
                <a:gd name="connsiteX30" fmla="*/ 751375 w 2108905"/>
                <a:gd name="connsiteY30" fmla="*/ 145273 h 1920961"/>
                <a:gd name="connsiteX31" fmla="*/ 775275 w 2108905"/>
                <a:gd name="connsiteY31" fmla="*/ 147030 h 1920961"/>
                <a:gd name="connsiteX32" fmla="*/ 807423 w 2108905"/>
                <a:gd name="connsiteY32" fmla="*/ 113906 h 1920961"/>
                <a:gd name="connsiteX33" fmla="*/ 1130894 w 2108905"/>
                <a:gd name="connsiteY33" fmla="*/ 0 h 1920961"/>
                <a:gd name="connsiteX0" fmla="*/ 1130894 w 2108905"/>
                <a:gd name="connsiteY0" fmla="*/ 0 h 1920961"/>
                <a:gd name="connsiteX1" fmla="*/ 1588351 w 2108905"/>
                <a:gd name="connsiteY1" fmla="*/ 388899 h 1920961"/>
                <a:gd name="connsiteX2" fmla="*/ 1552402 w 2108905"/>
                <a:gd name="connsiteY2" fmla="*/ 540276 h 1920961"/>
                <a:gd name="connsiteX3" fmla="*/ 1550447 w 2108905"/>
                <a:gd name="connsiteY3" fmla="*/ 543338 h 1920961"/>
                <a:gd name="connsiteX4" fmla="*/ 1582794 w 2108905"/>
                <a:gd name="connsiteY4" fmla="*/ 559785 h 1920961"/>
                <a:gd name="connsiteX5" fmla="*/ 1780333 w 2108905"/>
                <a:gd name="connsiteY5" fmla="*/ 907818 h 1920961"/>
                <a:gd name="connsiteX6" fmla="*/ 1649104 w 2108905"/>
                <a:gd name="connsiteY6" fmla="*/ 1204600 h 1920961"/>
                <a:gd name="connsiteX7" fmla="*/ 1584299 w 2108905"/>
                <a:gd name="connsiteY7" fmla="*/ 1254687 h 1920961"/>
                <a:gd name="connsiteX8" fmla="*/ 1636263 w 2108905"/>
                <a:gd name="connsiteY8" fmla="*/ 1257639 h 1920961"/>
                <a:gd name="connsiteX9" fmla="*/ 2108905 w 2108905"/>
                <a:gd name="connsiteY9" fmla="*/ 1584451 h 1920961"/>
                <a:gd name="connsiteX10" fmla="*/ 1516967 w 2108905"/>
                <a:gd name="connsiteY10" fmla="*/ 1918040 h 1920961"/>
                <a:gd name="connsiteX11" fmla="*/ 1098404 w 2108905"/>
                <a:gd name="connsiteY11" fmla="*/ 1820334 h 1920961"/>
                <a:gd name="connsiteX12" fmla="*/ 1053821 w 2108905"/>
                <a:gd name="connsiteY12" fmla="*/ 1789882 h 1920961"/>
                <a:gd name="connsiteX13" fmla="*/ 1011408 w 2108905"/>
                <a:gd name="connsiteY13" fmla="*/ 1802573 h 1920961"/>
                <a:gd name="connsiteX14" fmla="*/ 876983 w 2108905"/>
                <a:gd name="connsiteY14" fmla="*/ 1815635 h 1920961"/>
                <a:gd name="connsiteX15" fmla="*/ 795178 w 2108905"/>
                <a:gd name="connsiteY15" fmla="*/ 1810661 h 1920961"/>
                <a:gd name="connsiteX16" fmla="*/ 780928 w 2108905"/>
                <a:gd name="connsiteY16" fmla="*/ 1823255 h 1920961"/>
                <a:gd name="connsiteX17" fmla="*/ 457457 w 2108905"/>
                <a:gd name="connsiteY17" fmla="*/ 1920961 h 1920961"/>
                <a:gd name="connsiteX18" fmla="*/ 0 w 2108905"/>
                <a:gd name="connsiteY18" fmla="*/ 1587372 h 1920961"/>
                <a:gd name="connsiteX19" fmla="*/ 78126 w 2108905"/>
                <a:gd name="connsiteY19" fmla="*/ 1400859 h 1920961"/>
                <a:gd name="connsiteX20" fmla="*/ 94811 w 2108905"/>
                <a:gd name="connsiteY20" fmla="*/ 1386113 h 1920961"/>
                <a:gd name="connsiteX21" fmla="*/ 51108 w 2108905"/>
                <a:gd name="connsiteY21" fmla="*/ 1351040 h 1920961"/>
                <a:gd name="connsiteX22" fmla="*/ 195236 w 2108905"/>
                <a:gd name="connsiteY22" fmla="*/ 1323464 h 1920961"/>
                <a:gd name="connsiteX23" fmla="*/ 106968 w 2108905"/>
                <a:gd name="connsiteY23" fmla="*/ 928644 h 1920961"/>
                <a:gd name="connsiteX24" fmla="*/ 297856 w 2108905"/>
                <a:gd name="connsiteY24" fmla="*/ 1016984 h 1920961"/>
                <a:gd name="connsiteX25" fmla="*/ 344067 w 2108905"/>
                <a:gd name="connsiteY25" fmla="*/ 1024611 h 1920961"/>
                <a:gd name="connsiteX26" fmla="*/ 335394 w 2108905"/>
                <a:gd name="connsiteY26" fmla="*/ 456650 h 1920961"/>
                <a:gd name="connsiteX27" fmla="*/ 259264 w 2108905"/>
                <a:gd name="connsiteY27" fmla="*/ 434331 h 1920961"/>
                <a:gd name="connsiteX28" fmla="*/ 302436 w 2108905"/>
                <a:gd name="connsiteY28" fmla="*/ 417243 h 1920961"/>
                <a:gd name="connsiteX29" fmla="*/ 330993 w 2108905"/>
                <a:gd name="connsiteY29" fmla="*/ 157334 h 1920961"/>
                <a:gd name="connsiteX30" fmla="*/ 751375 w 2108905"/>
                <a:gd name="connsiteY30" fmla="*/ 145273 h 1920961"/>
                <a:gd name="connsiteX31" fmla="*/ 775275 w 2108905"/>
                <a:gd name="connsiteY31" fmla="*/ 147030 h 1920961"/>
                <a:gd name="connsiteX32" fmla="*/ 807423 w 2108905"/>
                <a:gd name="connsiteY32" fmla="*/ 113906 h 1920961"/>
                <a:gd name="connsiteX33" fmla="*/ 1130894 w 2108905"/>
                <a:gd name="connsiteY33" fmla="*/ 0 h 1920961"/>
                <a:gd name="connsiteX0" fmla="*/ 1130894 w 2108905"/>
                <a:gd name="connsiteY0" fmla="*/ 292696 h 2213657"/>
                <a:gd name="connsiteX1" fmla="*/ 1588351 w 2108905"/>
                <a:gd name="connsiteY1" fmla="*/ 681595 h 2213657"/>
                <a:gd name="connsiteX2" fmla="*/ 1552402 w 2108905"/>
                <a:gd name="connsiteY2" fmla="*/ 832972 h 2213657"/>
                <a:gd name="connsiteX3" fmla="*/ 1550447 w 2108905"/>
                <a:gd name="connsiteY3" fmla="*/ 836034 h 2213657"/>
                <a:gd name="connsiteX4" fmla="*/ 1582794 w 2108905"/>
                <a:gd name="connsiteY4" fmla="*/ 852481 h 2213657"/>
                <a:gd name="connsiteX5" fmla="*/ 1780333 w 2108905"/>
                <a:gd name="connsiteY5" fmla="*/ 1200514 h 2213657"/>
                <a:gd name="connsiteX6" fmla="*/ 1649104 w 2108905"/>
                <a:gd name="connsiteY6" fmla="*/ 1497296 h 2213657"/>
                <a:gd name="connsiteX7" fmla="*/ 1584299 w 2108905"/>
                <a:gd name="connsiteY7" fmla="*/ 1547383 h 2213657"/>
                <a:gd name="connsiteX8" fmla="*/ 1636263 w 2108905"/>
                <a:gd name="connsiteY8" fmla="*/ 1550335 h 2213657"/>
                <a:gd name="connsiteX9" fmla="*/ 2108905 w 2108905"/>
                <a:gd name="connsiteY9" fmla="*/ 1877147 h 2213657"/>
                <a:gd name="connsiteX10" fmla="*/ 1516967 w 2108905"/>
                <a:gd name="connsiteY10" fmla="*/ 2210736 h 2213657"/>
                <a:gd name="connsiteX11" fmla="*/ 1098404 w 2108905"/>
                <a:gd name="connsiteY11" fmla="*/ 2113030 h 2213657"/>
                <a:gd name="connsiteX12" fmla="*/ 1053821 w 2108905"/>
                <a:gd name="connsiteY12" fmla="*/ 2082578 h 2213657"/>
                <a:gd name="connsiteX13" fmla="*/ 1011408 w 2108905"/>
                <a:gd name="connsiteY13" fmla="*/ 2095269 h 2213657"/>
                <a:gd name="connsiteX14" fmla="*/ 876983 w 2108905"/>
                <a:gd name="connsiteY14" fmla="*/ 2108331 h 2213657"/>
                <a:gd name="connsiteX15" fmla="*/ 795178 w 2108905"/>
                <a:gd name="connsiteY15" fmla="*/ 2103357 h 2213657"/>
                <a:gd name="connsiteX16" fmla="*/ 780928 w 2108905"/>
                <a:gd name="connsiteY16" fmla="*/ 2115951 h 2213657"/>
                <a:gd name="connsiteX17" fmla="*/ 457457 w 2108905"/>
                <a:gd name="connsiteY17" fmla="*/ 2213657 h 2213657"/>
                <a:gd name="connsiteX18" fmla="*/ 0 w 2108905"/>
                <a:gd name="connsiteY18" fmla="*/ 1880068 h 2213657"/>
                <a:gd name="connsiteX19" fmla="*/ 78126 w 2108905"/>
                <a:gd name="connsiteY19" fmla="*/ 1693555 h 2213657"/>
                <a:gd name="connsiteX20" fmla="*/ 94811 w 2108905"/>
                <a:gd name="connsiteY20" fmla="*/ 1678809 h 2213657"/>
                <a:gd name="connsiteX21" fmla="*/ 51108 w 2108905"/>
                <a:gd name="connsiteY21" fmla="*/ 1643736 h 2213657"/>
                <a:gd name="connsiteX22" fmla="*/ 195236 w 2108905"/>
                <a:gd name="connsiteY22" fmla="*/ 1616160 h 2213657"/>
                <a:gd name="connsiteX23" fmla="*/ 106968 w 2108905"/>
                <a:gd name="connsiteY23" fmla="*/ 1221340 h 2213657"/>
                <a:gd name="connsiteX24" fmla="*/ 297856 w 2108905"/>
                <a:gd name="connsiteY24" fmla="*/ 1309680 h 2213657"/>
                <a:gd name="connsiteX25" fmla="*/ 344067 w 2108905"/>
                <a:gd name="connsiteY25" fmla="*/ 1317307 h 2213657"/>
                <a:gd name="connsiteX26" fmla="*/ 335394 w 2108905"/>
                <a:gd name="connsiteY26" fmla="*/ 749346 h 2213657"/>
                <a:gd name="connsiteX27" fmla="*/ 259264 w 2108905"/>
                <a:gd name="connsiteY27" fmla="*/ 727027 h 2213657"/>
                <a:gd name="connsiteX28" fmla="*/ 302436 w 2108905"/>
                <a:gd name="connsiteY28" fmla="*/ 709939 h 2213657"/>
                <a:gd name="connsiteX29" fmla="*/ 330993 w 2108905"/>
                <a:gd name="connsiteY29" fmla="*/ 450030 h 2213657"/>
                <a:gd name="connsiteX30" fmla="*/ 751375 w 2108905"/>
                <a:gd name="connsiteY30" fmla="*/ 437969 h 2213657"/>
                <a:gd name="connsiteX31" fmla="*/ 775275 w 2108905"/>
                <a:gd name="connsiteY31" fmla="*/ 439726 h 2213657"/>
                <a:gd name="connsiteX32" fmla="*/ 710187 w 2108905"/>
                <a:gd name="connsiteY32" fmla="*/ 9261 h 2213657"/>
                <a:gd name="connsiteX33" fmla="*/ 1130894 w 2108905"/>
                <a:gd name="connsiteY33" fmla="*/ 292696 h 2213657"/>
                <a:gd name="connsiteX0" fmla="*/ 1130894 w 2108905"/>
                <a:gd name="connsiteY0" fmla="*/ 292696 h 2213657"/>
                <a:gd name="connsiteX1" fmla="*/ 1588351 w 2108905"/>
                <a:gd name="connsiteY1" fmla="*/ 681595 h 2213657"/>
                <a:gd name="connsiteX2" fmla="*/ 1552402 w 2108905"/>
                <a:gd name="connsiteY2" fmla="*/ 832972 h 2213657"/>
                <a:gd name="connsiteX3" fmla="*/ 1550447 w 2108905"/>
                <a:gd name="connsiteY3" fmla="*/ 836034 h 2213657"/>
                <a:gd name="connsiteX4" fmla="*/ 1582794 w 2108905"/>
                <a:gd name="connsiteY4" fmla="*/ 852481 h 2213657"/>
                <a:gd name="connsiteX5" fmla="*/ 1780333 w 2108905"/>
                <a:gd name="connsiteY5" fmla="*/ 1200514 h 2213657"/>
                <a:gd name="connsiteX6" fmla="*/ 1649104 w 2108905"/>
                <a:gd name="connsiteY6" fmla="*/ 1497296 h 2213657"/>
                <a:gd name="connsiteX7" fmla="*/ 1584299 w 2108905"/>
                <a:gd name="connsiteY7" fmla="*/ 1547383 h 2213657"/>
                <a:gd name="connsiteX8" fmla="*/ 1636263 w 2108905"/>
                <a:gd name="connsiteY8" fmla="*/ 1550335 h 2213657"/>
                <a:gd name="connsiteX9" fmla="*/ 2108905 w 2108905"/>
                <a:gd name="connsiteY9" fmla="*/ 1877147 h 2213657"/>
                <a:gd name="connsiteX10" fmla="*/ 1516967 w 2108905"/>
                <a:gd name="connsiteY10" fmla="*/ 2210736 h 2213657"/>
                <a:gd name="connsiteX11" fmla="*/ 1098404 w 2108905"/>
                <a:gd name="connsiteY11" fmla="*/ 2113030 h 2213657"/>
                <a:gd name="connsiteX12" fmla="*/ 1053821 w 2108905"/>
                <a:gd name="connsiteY12" fmla="*/ 2082578 h 2213657"/>
                <a:gd name="connsiteX13" fmla="*/ 1011408 w 2108905"/>
                <a:gd name="connsiteY13" fmla="*/ 2095269 h 2213657"/>
                <a:gd name="connsiteX14" fmla="*/ 876983 w 2108905"/>
                <a:gd name="connsiteY14" fmla="*/ 2108331 h 2213657"/>
                <a:gd name="connsiteX15" fmla="*/ 795178 w 2108905"/>
                <a:gd name="connsiteY15" fmla="*/ 2103357 h 2213657"/>
                <a:gd name="connsiteX16" fmla="*/ 780928 w 2108905"/>
                <a:gd name="connsiteY16" fmla="*/ 2115951 h 2213657"/>
                <a:gd name="connsiteX17" fmla="*/ 457457 w 2108905"/>
                <a:gd name="connsiteY17" fmla="*/ 2213657 h 2213657"/>
                <a:gd name="connsiteX18" fmla="*/ 0 w 2108905"/>
                <a:gd name="connsiteY18" fmla="*/ 1880068 h 2213657"/>
                <a:gd name="connsiteX19" fmla="*/ 78126 w 2108905"/>
                <a:gd name="connsiteY19" fmla="*/ 1693555 h 2213657"/>
                <a:gd name="connsiteX20" fmla="*/ 94811 w 2108905"/>
                <a:gd name="connsiteY20" fmla="*/ 1678809 h 2213657"/>
                <a:gd name="connsiteX21" fmla="*/ 51108 w 2108905"/>
                <a:gd name="connsiteY21" fmla="*/ 1643736 h 2213657"/>
                <a:gd name="connsiteX22" fmla="*/ 195236 w 2108905"/>
                <a:gd name="connsiteY22" fmla="*/ 1616160 h 2213657"/>
                <a:gd name="connsiteX23" fmla="*/ 106968 w 2108905"/>
                <a:gd name="connsiteY23" fmla="*/ 1221340 h 2213657"/>
                <a:gd name="connsiteX24" fmla="*/ 297856 w 2108905"/>
                <a:gd name="connsiteY24" fmla="*/ 1309680 h 2213657"/>
                <a:gd name="connsiteX25" fmla="*/ 344067 w 2108905"/>
                <a:gd name="connsiteY25" fmla="*/ 1317307 h 2213657"/>
                <a:gd name="connsiteX26" fmla="*/ 335394 w 2108905"/>
                <a:gd name="connsiteY26" fmla="*/ 749346 h 2213657"/>
                <a:gd name="connsiteX27" fmla="*/ 259264 w 2108905"/>
                <a:gd name="connsiteY27" fmla="*/ 727027 h 2213657"/>
                <a:gd name="connsiteX28" fmla="*/ 302436 w 2108905"/>
                <a:gd name="connsiteY28" fmla="*/ 709939 h 2213657"/>
                <a:gd name="connsiteX29" fmla="*/ 330993 w 2108905"/>
                <a:gd name="connsiteY29" fmla="*/ 450030 h 2213657"/>
                <a:gd name="connsiteX30" fmla="*/ 751375 w 2108905"/>
                <a:gd name="connsiteY30" fmla="*/ 437969 h 2213657"/>
                <a:gd name="connsiteX31" fmla="*/ 511348 w 2108905"/>
                <a:gd name="connsiteY31" fmla="*/ 344365 h 2213657"/>
                <a:gd name="connsiteX32" fmla="*/ 710187 w 2108905"/>
                <a:gd name="connsiteY32" fmla="*/ 9261 h 2213657"/>
                <a:gd name="connsiteX33" fmla="*/ 1130894 w 2108905"/>
                <a:gd name="connsiteY33" fmla="*/ 292696 h 2213657"/>
                <a:gd name="connsiteX0" fmla="*/ 1130894 w 2108905"/>
                <a:gd name="connsiteY0" fmla="*/ 292696 h 2213657"/>
                <a:gd name="connsiteX1" fmla="*/ 1588351 w 2108905"/>
                <a:gd name="connsiteY1" fmla="*/ 681595 h 2213657"/>
                <a:gd name="connsiteX2" fmla="*/ 1552402 w 2108905"/>
                <a:gd name="connsiteY2" fmla="*/ 832972 h 2213657"/>
                <a:gd name="connsiteX3" fmla="*/ 1550447 w 2108905"/>
                <a:gd name="connsiteY3" fmla="*/ 836034 h 2213657"/>
                <a:gd name="connsiteX4" fmla="*/ 1582794 w 2108905"/>
                <a:gd name="connsiteY4" fmla="*/ 852481 h 2213657"/>
                <a:gd name="connsiteX5" fmla="*/ 1780333 w 2108905"/>
                <a:gd name="connsiteY5" fmla="*/ 1200514 h 2213657"/>
                <a:gd name="connsiteX6" fmla="*/ 1649104 w 2108905"/>
                <a:gd name="connsiteY6" fmla="*/ 1497296 h 2213657"/>
                <a:gd name="connsiteX7" fmla="*/ 1584299 w 2108905"/>
                <a:gd name="connsiteY7" fmla="*/ 1547383 h 2213657"/>
                <a:gd name="connsiteX8" fmla="*/ 1636263 w 2108905"/>
                <a:gd name="connsiteY8" fmla="*/ 1550335 h 2213657"/>
                <a:gd name="connsiteX9" fmla="*/ 2108905 w 2108905"/>
                <a:gd name="connsiteY9" fmla="*/ 1877147 h 2213657"/>
                <a:gd name="connsiteX10" fmla="*/ 1516967 w 2108905"/>
                <a:gd name="connsiteY10" fmla="*/ 2210736 h 2213657"/>
                <a:gd name="connsiteX11" fmla="*/ 1098404 w 2108905"/>
                <a:gd name="connsiteY11" fmla="*/ 2113030 h 2213657"/>
                <a:gd name="connsiteX12" fmla="*/ 1053821 w 2108905"/>
                <a:gd name="connsiteY12" fmla="*/ 2082578 h 2213657"/>
                <a:gd name="connsiteX13" fmla="*/ 1011408 w 2108905"/>
                <a:gd name="connsiteY13" fmla="*/ 2095269 h 2213657"/>
                <a:gd name="connsiteX14" fmla="*/ 876983 w 2108905"/>
                <a:gd name="connsiteY14" fmla="*/ 2108331 h 2213657"/>
                <a:gd name="connsiteX15" fmla="*/ 795178 w 2108905"/>
                <a:gd name="connsiteY15" fmla="*/ 2103357 h 2213657"/>
                <a:gd name="connsiteX16" fmla="*/ 780928 w 2108905"/>
                <a:gd name="connsiteY16" fmla="*/ 2115951 h 2213657"/>
                <a:gd name="connsiteX17" fmla="*/ 457457 w 2108905"/>
                <a:gd name="connsiteY17" fmla="*/ 2213657 h 2213657"/>
                <a:gd name="connsiteX18" fmla="*/ 0 w 2108905"/>
                <a:gd name="connsiteY18" fmla="*/ 1880068 h 2213657"/>
                <a:gd name="connsiteX19" fmla="*/ 78126 w 2108905"/>
                <a:gd name="connsiteY19" fmla="*/ 1693555 h 2213657"/>
                <a:gd name="connsiteX20" fmla="*/ 94811 w 2108905"/>
                <a:gd name="connsiteY20" fmla="*/ 1678809 h 2213657"/>
                <a:gd name="connsiteX21" fmla="*/ 51108 w 2108905"/>
                <a:gd name="connsiteY21" fmla="*/ 1643736 h 2213657"/>
                <a:gd name="connsiteX22" fmla="*/ 195236 w 2108905"/>
                <a:gd name="connsiteY22" fmla="*/ 1616160 h 2213657"/>
                <a:gd name="connsiteX23" fmla="*/ 106968 w 2108905"/>
                <a:gd name="connsiteY23" fmla="*/ 1221340 h 2213657"/>
                <a:gd name="connsiteX24" fmla="*/ 297856 w 2108905"/>
                <a:gd name="connsiteY24" fmla="*/ 1309680 h 2213657"/>
                <a:gd name="connsiteX25" fmla="*/ 344067 w 2108905"/>
                <a:gd name="connsiteY25" fmla="*/ 1317307 h 2213657"/>
                <a:gd name="connsiteX26" fmla="*/ 335394 w 2108905"/>
                <a:gd name="connsiteY26" fmla="*/ 749346 h 2213657"/>
                <a:gd name="connsiteX27" fmla="*/ 259264 w 2108905"/>
                <a:gd name="connsiteY27" fmla="*/ 727027 h 2213657"/>
                <a:gd name="connsiteX28" fmla="*/ 302436 w 2108905"/>
                <a:gd name="connsiteY28" fmla="*/ 709939 h 2213657"/>
                <a:gd name="connsiteX29" fmla="*/ 330993 w 2108905"/>
                <a:gd name="connsiteY29" fmla="*/ 450030 h 2213657"/>
                <a:gd name="connsiteX30" fmla="*/ 515229 w 2108905"/>
                <a:gd name="connsiteY30" fmla="*/ 310820 h 2213657"/>
                <a:gd name="connsiteX31" fmla="*/ 511348 w 2108905"/>
                <a:gd name="connsiteY31" fmla="*/ 344365 h 2213657"/>
                <a:gd name="connsiteX32" fmla="*/ 710187 w 2108905"/>
                <a:gd name="connsiteY32" fmla="*/ 9261 h 2213657"/>
                <a:gd name="connsiteX33" fmla="*/ 1130894 w 2108905"/>
                <a:gd name="connsiteY33" fmla="*/ 292696 h 22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08905" h="2213657">
                  <a:moveTo>
                    <a:pt x="1130894" y="292696"/>
                  </a:moveTo>
                  <a:cubicBezTo>
                    <a:pt x="1383541" y="292696"/>
                    <a:pt x="1588351" y="466812"/>
                    <a:pt x="1588351" y="681595"/>
                  </a:cubicBezTo>
                  <a:cubicBezTo>
                    <a:pt x="1588351" y="735291"/>
                    <a:pt x="1575551" y="786445"/>
                    <a:pt x="1552402" y="832972"/>
                  </a:cubicBezTo>
                  <a:lnTo>
                    <a:pt x="1550447" y="836034"/>
                  </a:lnTo>
                  <a:lnTo>
                    <a:pt x="1582794" y="852481"/>
                  </a:lnTo>
                  <a:cubicBezTo>
                    <a:pt x="1701975" y="927907"/>
                    <a:pt x="1780333" y="1055638"/>
                    <a:pt x="1780333" y="1200514"/>
                  </a:cubicBezTo>
                  <a:cubicBezTo>
                    <a:pt x="1780333" y="1316414"/>
                    <a:pt x="1730184" y="1421343"/>
                    <a:pt x="1649104" y="1497296"/>
                  </a:cubicBezTo>
                  <a:lnTo>
                    <a:pt x="1584299" y="1547383"/>
                  </a:lnTo>
                  <a:lnTo>
                    <a:pt x="1636263" y="1550335"/>
                  </a:lnTo>
                  <a:cubicBezTo>
                    <a:pt x="1905999" y="1581441"/>
                    <a:pt x="2108905" y="1715941"/>
                    <a:pt x="2108905" y="1877147"/>
                  </a:cubicBezTo>
                  <a:cubicBezTo>
                    <a:pt x="2108905" y="2061383"/>
                    <a:pt x="1843885" y="2210736"/>
                    <a:pt x="1516967" y="2210736"/>
                  </a:cubicBezTo>
                  <a:cubicBezTo>
                    <a:pt x="1353508" y="2210736"/>
                    <a:pt x="1205524" y="2173398"/>
                    <a:pt x="1098404" y="2113030"/>
                  </a:cubicBezTo>
                  <a:lnTo>
                    <a:pt x="1053821" y="2082578"/>
                  </a:lnTo>
                  <a:lnTo>
                    <a:pt x="1011408" y="2095269"/>
                  </a:lnTo>
                  <a:cubicBezTo>
                    <a:pt x="967988" y="2103833"/>
                    <a:pt x="923030" y="2108331"/>
                    <a:pt x="876983" y="2108331"/>
                  </a:cubicBezTo>
                  <a:lnTo>
                    <a:pt x="795178" y="2103357"/>
                  </a:lnTo>
                  <a:lnTo>
                    <a:pt x="780928" y="2115951"/>
                  </a:lnTo>
                  <a:cubicBezTo>
                    <a:pt x="698145" y="2176319"/>
                    <a:pt x="583780" y="2213657"/>
                    <a:pt x="457457" y="2213657"/>
                  </a:cubicBezTo>
                  <a:cubicBezTo>
                    <a:pt x="204810" y="2213657"/>
                    <a:pt x="0" y="2064304"/>
                    <a:pt x="0" y="1880068"/>
                  </a:cubicBezTo>
                  <a:cubicBezTo>
                    <a:pt x="0" y="1810980"/>
                    <a:pt x="28801" y="1746797"/>
                    <a:pt x="78126" y="1693555"/>
                  </a:cubicBezTo>
                  <a:lnTo>
                    <a:pt x="94811" y="1678809"/>
                  </a:lnTo>
                  <a:lnTo>
                    <a:pt x="51108" y="1643736"/>
                  </a:lnTo>
                  <a:cubicBezTo>
                    <a:pt x="1783" y="1590495"/>
                    <a:pt x="195236" y="1685248"/>
                    <a:pt x="195236" y="1616160"/>
                  </a:cubicBezTo>
                  <a:cubicBezTo>
                    <a:pt x="195236" y="1524042"/>
                    <a:pt x="24185" y="1281708"/>
                    <a:pt x="106968" y="1221340"/>
                  </a:cubicBezTo>
                  <a:lnTo>
                    <a:pt x="297856" y="1309680"/>
                  </a:lnTo>
                  <a:cubicBezTo>
                    <a:pt x="294738" y="1306924"/>
                    <a:pt x="347185" y="1320063"/>
                    <a:pt x="344067" y="1317307"/>
                  </a:cubicBezTo>
                  <a:cubicBezTo>
                    <a:pt x="294742" y="1264065"/>
                    <a:pt x="349528" y="847726"/>
                    <a:pt x="335394" y="749346"/>
                  </a:cubicBezTo>
                  <a:cubicBezTo>
                    <a:pt x="321260" y="650966"/>
                    <a:pt x="137580" y="786975"/>
                    <a:pt x="259264" y="727027"/>
                  </a:cubicBezTo>
                  <a:lnTo>
                    <a:pt x="302436" y="709939"/>
                  </a:lnTo>
                  <a:cubicBezTo>
                    <a:pt x="302695" y="708069"/>
                    <a:pt x="330734" y="451900"/>
                    <a:pt x="330993" y="450030"/>
                  </a:cubicBezTo>
                  <a:cubicBezTo>
                    <a:pt x="373649" y="298019"/>
                    <a:pt x="294163" y="310820"/>
                    <a:pt x="515229" y="310820"/>
                  </a:cubicBezTo>
                  <a:lnTo>
                    <a:pt x="511348" y="344365"/>
                  </a:lnTo>
                  <a:lnTo>
                    <a:pt x="710187" y="9261"/>
                  </a:lnTo>
                  <a:cubicBezTo>
                    <a:pt x="792970" y="-61116"/>
                    <a:pt x="1004571" y="292696"/>
                    <a:pt x="1130894" y="292696"/>
                  </a:cubicBezTo>
                  <a:close/>
                </a:path>
              </a:pathLst>
            </a:custGeom>
            <a:solidFill>
              <a:srgbClr val="78B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5" name="Title 1"/>
          <p:cNvSpPr txBox="1">
            <a:spLocks/>
          </p:cNvSpPr>
          <p:nvPr>
            <p:custDataLst>
              <p:tags r:id="rId11"/>
            </p:custDataLst>
          </p:nvPr>
        </p:nvSpPr>
        <p:spPr>
          <a:xfrm>
            <a:off x="1355592" y="279851"/>
            <a:ext cx="9684516" cy="498598"/>
          </a:xfrm>
          <a:prstGeom prst="rect">
            <a:avLst/>
          </a:prstGeom>
          <a:scene3d>
            <a:camera prst="orthographicFront"/>
            <a:lightRig rig="threePt" dir="t"/>
          </a:scene3d>
          <a:sp3d>
            <a:bevelT/>
          </a:sp3d>
        </p:spPr>
        <p:txBody>
          <a:bodyPr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dirty="0">
                <a:solidFill>
                  <a:srgbClr val="005A9B"/>
                </a:solidFill>
                <a:latin typeface="+mn-lt"/>
                <a:ea typeface="Arial Unicode MS" panose="020B0604020202020204" pitchFamily="34" charset="-128"/>
                <a:cs typeface="Segoe UI" panose="020B0502040204020203" pitchFamily="34" charset="0"/>
              </a:rPr>
              <a:t>Votre parcours dans Entrée express est terminé!</a:t>
            </a:r>
            <a:endParaRPr lang="fr-CA" sz="3600" dirty="0">
              <a:solidFill>
                <a:srgbClr val="005A9B"/>
              </a:solidFill>
              <a:latin typeface="+mn-lt"/>
            </a:endParaRPr>
          </a:p>
        </p:txBody>
      </p:sp>
    </p:spTree>
    <p:extLst>
      <p:ext uri="{BB962C8B-B14F-4D97-AF65-F5344CB8AC3E}">
        <p14:creationId xmlns:p14="http://schemas.microsoft.com/office/powerpoint/2010/main" val="878990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5772543" y="3122410"/>
            <a:ext cx="2411" cy="26070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custDataLst>
              <p:tags r:id="rId1"/>
            </p:custDataLst>
          </p:nvPr>
        </p:nvGrpSpPr>
        <p:grpSpPr>
          <a:xfrm>
            <a:off x="1363497" y="3726484"/>
            <a:ext cx="1740639" cy="665088"/>
            <a:chOff x="2169042" y="4603898"/>
            <a:chExt cx="1679944" cy="925032"/>
          </a:xfrm>
        </p:grpSpPr>
        <p:cxnSp>
          <p:nvCxnSpPr>
            <p:cNvPr id="14" name="Elbow Connector 13"/>
            <p:cNvCxnSpPr/>
            <p:nvPr/>
          </p:nvCxnSpPr>
          <p:spPr>
            <a:xfrm rot="5400000">
              <a:off x="2126512" y="4646428"/>
              <a:ext cx="925032" cy="839972"/>
            </a:xfrm>
            <a:prstGeom prst="bentConnector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2966484" y="4646428"/>
              <a:ext cx="925032" cy="839972"/>
            </a:xfrm>
            <a:prstGeom prst="bentConnector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custDataLst>
              <p:tags r:id="rId2"/>
            </p:custDataLst>
          </p:nvPr>
        </p:nvGrpSpPr>
        <p:grpSpPr>
          <a:xfrm>
            <a:off x="2372928" y="1917743"/>
            <a:ext cx="7364504" cy="806807"/>
            <a:chOff x="2474903" y="1099881"/>
            <a:chExt cx="7364504" cy="806806"/>
          </a:xfrm>
        </p:grpSpPr>
        <p:grpSp>
          <p:nvGrpSpPr>
            <p:cNvPr id="23" name="Group 22"/>
            <p:cNvGrpSpPr/>
            <p:nvPr/>
          </p:nvGrpSpPr>
          <p:grpSpPr>
            <a:xfrm>
              <a:off x="2474903" y="1099881"/>
              <a:ext cx="3439052" cy="790923"/>
              <a:chOff x="2169042" y="4603896"/>
              <a:chExt cx="1679944" cy="925034"/>
            </a:xfrm>
          </p:grpSpPr>
          <p:cxnSp>
            <p:nvCxnSpPr>
              <p:cNvPr id="24" name="Elbow Connector 23"/>
              <p:cNvCxnSpPr/>
              <p:nvPr/>
            </p:nvCxnSpPr>
            <p:spPr>
              <a:xfrm rot="5400000">
                <a:off x="2126512" y="4646428"/>
                <a:ext cx="925032" cy="839972"/>
              </a:xfrm>
              <a:prstGeom prst="bentConnector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V="1">
                <a:off x="2966484" y="4646426"/>
                <a:ext cx="925032" cy="839972"/>
              </a:xfrm>
              <a:prstGeom prst="bentConnector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7" name="Elbow Connector 26"/>
            <p:cNvCxnSpPr/>
            <p:nvPr/>
          </p:nvCxnSpPr>
          <p:spPr>
            <a:xfrm>
              <a:off x="4933507" y="1486634"/>
              <a:ext cx="4905900" cy="420053"/>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custDataLst>
              <p:tags r:id="rId3"/>
            </p:custDataLst>
          </p:nvPr>
        </p:nvSpPr>
        <p:spPr>
          <a:xfrm>
            <a:off x="1" y="280650"/>
            <a:ext cx="12229794" cy="646331"/>
          </a:xfrm>
          <a:prstGeom prst="rect">
            <a:avLst/>
          </a:prstGeom>
        </p:spPr>
        <p:txBody>
          <a:bodyPr wrap="square">
            <a:spAutoFit/>
          </a:bodyPr>
          <a:lstStyle/>
          <a:p>
            <a:pPr algn="ctr"/>
            <a:r>
              <a:rPr lang="fr-CA" sz="3600" b="1" dirty="0">
                <a:solidFill>
                  <a:srgbClr val="005A9B"/>
                </a:solidFill>
                <a:ea typeface="Arial Unicode MS" panose="020B0604020202020204" pitchFamily="34" charset="-128"/>
                <a:cs typeface="Segoe UI" panose="020B0502040204020203" pitchFamily="34" charset="0"/>
              </a:rPr>
              <a:t>Si  vous n’êtes pas admissible à Entrée express…</a:t>
            </a:r>
          </a:p>
        </p:txBody>
      </p:sp>
      <p:sp>
        <p:nvSpPr>
          <p:cNvPr id="4" name="TextBox 3"/>
          <p:cNvSpPr txBox="1"/>
          <p:nvPr>
            <p:custDataLst>
              <p:tags r:id="rId4"/>
            </p:custDataLst>
          </p:nvPr>
        </p:nvSpPr>
        <p:spPr>
          <a:xfrm>
            <a:off x="1125096" y="2458399"/>
            <a:ext cx="2150819" cy="1328023"/>
          </a:xfrm>
          <a:prstGeom prst="roundRect">
            <a:avLst>
              <a:gd name="adj" fmla="val 20291"/>
            </a:avLst>
          </a:prstGeom>
          <a:solidFill>
            <a:srgbClr val="8DDFCD"/>
          </a:solidFill>
        </p:spPr>
        <p:txBody>
          <a:bodyPr wrap="square" rtlCol="0">
            <a:spAutoFit/>
          </a:bodyPr>
          <a:lstStyle/>
          <a:p>
            <a:pPr algn="ctr"/>
            <a:r>
              <a:rPr lang="fr-CA" b="1" dirty="0"/>
              <a:t>Acquérir plus d’expérience avec un permis de travail</a:t>
            </a:r>
          </a:p>
        </p:txBody>
      </p:sp>
      <p:sp>
        <p:nvSpPr>
          <p:cNvPr id="6" name="Rounded Rectangle 5"/>
          <p:cNvSpPr/>
          <p:nvPr>
            <p:custDataLst>
              <p:tags r:id="rId5"/>
            </p:custDataLst>
          </p:nvPr>
        </p:nvSpPr>
        <p:spPr>
          <a:xfrm>
            <a:off x="2384192" y="4391573"/>
            <a:ext cx="1850064" cy="11237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fr-CA" b="1" dirty="0">
                <a:solidFill>
                  <a:schemeClr val="tx1"/>
                </a:solidFill>
                <a:ea typeface="Segoe UI" panose="020B0502040204020203" pitchFamily="34" charset="0"/>
                <a:cs typeface="Segoe UI" panose="020B0502040204020203" pitchFamily="34" charset="0"/>
                <a:hlinkClick r:id="rId15"/>
              </a:rPr>
              <a:t>Programme de mobilité internationale</a:t>
            </a:r>
            <a:endParaRPr lang="fr-CA" b="1" dirty="0">
              <a:solidFill>
                <a:schemeClr val="tx1"/>
              </a:solidFill>
              <a:ea typeface="Segoe UI" panose="020B0502040204020203" pitchFamily="34" charset="0"/>
              <a:cs typeface="Segoe UI" panose="020B0502040204020203" pitchFamily="34" charset="0"/>
            </a:endParaRPr>
          </a:p>
        </p:txBody>
      </p:sp>
      <p:sp>
        <p:nvSpPr>
          <p:cNvPr id="5" name="Rounded Rectangle 4"/>
          <p:cNvSpPr/>
          <p:nvPr>
            <p:custDataLst>
              <p:tags r:id="rId6"/>
            </p:custDataLst>
          </p:nvPr>
        </p:nvSpPr>
        <p:spPr>
          <a:xfrm>
            <a:off x="273844" y="4391572"/>
            <a:ext cx="1850064" cy="11237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CA" b="1" dirty="0">
                <a:solidFill>
                  <a:schemeClr val="tx1"/>
                </a:solidFill>
                <a:ea typeface="Segoe UI" panose="020B0502040204020203" pitchFamily="34" charset="0"/>
                <a:cs typeface="Segoe UI" panose="020B0502040204020203" pitchFamily="34" charset="0"/>
                <a:hlinkClick r:id="rId16"/>
              </a:rPr>
              <a:t>Programme des travailleurs étrangers temporaires</a:t>
            </a:r>
            <a:endParaRPr lang="fr-CA" b="1" dirty="0">
              <a:solidFill>
                <a:schemeClr val="tx1"/>
              </a:solidFill>
            </a:endParaRPr>
          </a:p>
        </p:txBody>
      </p:sp>
      <p:sp>
        <p:nvSpPr>
          <p:cNvPr id="8" name="TextBox 7"/>
          <p:cNvSpPr txBox="1"/>
          <p:nvPr>
            <p:custDataLst>
              <p:tags r:id="rId7"/>
            </p:custDataLst>
          </p:nvPr>
        </p:nvSpPr>
        <p:spPr>
          <a:xfrm>
            <a:off x="4474163" y="2480277"/>
            <a:ext cx="2753827" cy="715089"/>
          </a:xfrm>
          <a:prstGeom prst="roundRect">
            <a:avLst/>
          </a:prstGeom>
          <a:solidFill>
            <a:srgbClr val="8DDFCD"/>
          </a:solidFill>
        </p:spPr>
        <p:txBody>
          <a:bodyPr wrap="square" rtlCol="0">
            <a:spAutoFit/>
          </a:bodyPr>
          <a:lstStyle/>
          <a:p>
            <a:pPr algn="ctr"/>
            <a:r>
              <a:rPr lang="fr-CA" b="1" dirty="0"/>
              <a:t>Autres programmes fédéraux d’immigration</a:t>
            </a:r>
          </a:p>
        </p:txBody>
      </p:sp>
      <p:sp>
        <p:nvSpPr>
          <p:cNvPr id="9" name="Rounded Rectangle 8"/>
          <p:cNvSpPr/>
          <p:nvPr>
            <p:custDataLst>
              <p:tags r:id="rId8"/>
            </p:custDataLst>
          </p:nvPr>
        </p:nvSpPr>
        <p:spPr>
          <a:xfrm>
            <a:off x="4940936" y="5733642"/>
            <a:ext cx="1785917" cy="817245"/>
          </a:xfrm>
          <a:prstGeom prst="roundRect">
            <a:avLst/>
          </a:prstGeom>
          <a:solidFill>
            <a:srgbClr val="BDE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lvl="0" algn="ctr"/>
            <a:r>
              <a:rPr lang="fr-CA" b="1" dirty="0">
                <a:solidFill>
                  <a:schemeClr val="bg1"/>
                </a:solidFill>
                <a:ea typeface="Segoe UI" panose="020B0502040204020203" pitchFamily="34" charset="0"/>
                <a:cs typeface="Segoe UI" panose="020B0502040204020203" pitchFamily="34" charset="0"/>
                <a:hlinkClick r:id="rId17"/>
              </a:rPr>
              <a:t>Consultez le site Web d'IRCC</a:t>
            </a:r>
            <a:endParaRPr lang="fr-CA" b="1" dirty="0">
              <a:solidFill>
                <a:schemeClr val="bg1"/>
              </a:solidFill>
            </a:endParaRPr>
          </a:p>
        </p:txBody>
      </p:sp>
      <p:sp>
        <p:nvSpPr>
          <p:cNvPr id="10" name="TextBox 9"/>
          <p:cNvSpPr txBox="1"/>
          <p:nvPr>
            <p:custDataLst>
              <p:tags r:id="rId9"/>
            </p:custDataLst>
          </p:nvPr>
        </p:nvSpPr>
        <p:spPr>
          <a:xfrm>
            <a:off x="8320553" y="2704929"/>
            <a:ext cx="2555535" cy="1021556"/>
          </a:xfrm>
          <a:prstGeom prst="roundRect">
            <a:avLst/>
          </a:prstGeom>
          <a:solidFill>
            <a:srgbClr val="8DDFCD"/>
          </a:solidFill>
        </p:spPr>
        <p:txBody>
          <a:bodyPr wrap="square" rtlCol="0">
            <a:spAutoFit/>
          </a:bodyPr>
          <a:lstStyle/>
          <a:p>
            <a:pPr algn="ctr"/>
            <a:r>
              <a:rPr lang="fr-CA" b="1" dirty="0"/>
              <a:t>Programmes des candidats des provinces ou des territoires</a:t>
            </a:r>
          </a:p>
        </p:txBody>
      </p:sp>
      <p:sp>
        <p:nvSpPr>
          <p:cNvPr id="12" name="Rounded Rectangle 11"/>
          <p:cNvSpPr/>
          <p:nvPr>
            <p:custDataLst>
              <p:tags r:id="rId10"/>
            </p:custDataLst>
          </p:nvPr>
        </p:nvSpPr>
        <p:spPr>
          <a:xfrm>
            <a:off x="8241604" y="4255298"/>
            <a:ext cx="3177539" cy="2145268"/>
          </a:xfrm>
          <a:prstGeom prst="roundRect">
            <a:avLst/>
          </a:prstGeom>
          <a:solidFill>
            <a:srgbClr val="E6D6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r>
              <a:rPr lang="fr-CA" b="1" dirty="0">
                <a:solidFill>
                  <a:schemeClr val="tx1"/>
                </a:solidFill>
                <a:ea typeface="Segoe UI" panose="020B0502040204020203" pitchFamily="34" charset="0"/>
                <a:cs typeface="Segoe UI" panose="020B0502040204020203" pitchFamily="34" charset="0"/>
              </a:rPr>
              <a:t>Peut offrir des options aux candidats qui ne satisfont pas aux exigences d’Entrée express</a:t>
            </a:r>
          </a:p>
          <a:p>
            <a:pPr lvl="0" algn="ctr"/>
            <a:endParaRPr lang="fr-CA" b="1" dirty="0">
              <a:solidFill>
                <a:schemeClr val="tx1"/>
              </a:solidFill>
              <a:cs typeface="Segoe UI" panose="020B0502040204020203" pitchFamily="34" charset="0"/>
            </a:endParaRPr>
          </a:p>
          <a:p>
            <a:pPr algn="ctr"/>
            <a:r>
              <a:rPr lang="fr-CA" b="1" dirty="0">
                <a:solidFill>
                  <a:schemeClr val="tx1"/>
                </a:solidFill>
                <a:ea typeface="Segoe UI" panose="020B0502040204020203" pitchFamily="34" charset="0"/>
                <a:cs typeface="Segoe UI" panose="020B0502040204020203" pitchFamily="34" charset="0"/>
              </a:rPr>
              <a:t>Visitez le site de l’immigration de votre province ou de votre territoire pour en savoir plus.</a:t>
            </a:r>
          </a:p>
        </p:txBody>
      </p:sp>
      <p:sp>
        <p:nvSpPr>
          <p:cNvPr id="29" name="Rounded Rectangle 28"/>
          <p:cNvSpPr/>
          <p:nvPr>
            <p:custDataLst>
              <p:tags r:id="rId11"/>
            </p:custDataLst>
          </p:nvPr>
        </p:nvSpPr>
        <p:spPr>
          <a:xfrm>
            <a:off x="3139810" y="1122739"/>
            <a:ext cx="1627063" cy="762827"/>
          </a:xfrm>
          <a:prstGeom prst="roundRect">
            <a:avLst/>
          </a:prstGeom>
          <a:solidFill>
            <a:srgbClr val="8CC3E8"/>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chemeClr val="tx1"/>
                </a:solidFill>
              </a:rPr>
              <a:t>Autres voies</a:t>
            </a:r>
          </a:p>
        </p:txBody>
      </p:sp>
      <p:cxnSp>
        <p:nvCxnSpPr>
          <p:cNvPr id="7" name="Straight Connector 6"/>
          <p:cNvCxnSpPr>
            <a:cxnSpLocks/>
          </p:cNvCxnSpPr>
          <p:nvPr>
            <p:custDataLst>
              <p:tags r:id="rId12"/>
            </p:custDataLst>
          </p:nvPr>
        </p:nvCxnSpPr>
        <p:spPr>
          <a:xfrm>
            <a:off x="9796727" y="3786422"/>
            <a:ext cx="0" cy="4688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447228" y="3343748"/>
            <a:ext cx="2793242" cy="44267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lvl="0" algn="ctr"/>
            <a:r>
              <a:rPr lang="en-CA" sz="1400" b="1" dirty="0">
                <a:solidFill>
                  <a:sysClr val="windowText" lastClr="000000"/>
                </a:solidFill>
              </a:rPr>
              <a:t>Visa pour </a:t>
            </a:r>
            <a:r>
              <a:rPr lang="en-CA" sz="1400" b="1" dirty="0" err="1">
                <a:solidFill>
                  <a:sysClr val="windowText" lastClr="000000"/>
                </a:solidFill>
              </a:rPr>
              <a:t>démarrage</a:t>
            </a:r>
            <a:r>
              <a:rPr lang="en-CA" sz="1400" b="1" dirty="0">
                <a:solidFill>
                  <a:sysClr val="windowText" lastClr="000000"/>
                </a:solidFill>
              </a:rPr>
              <a:t> </a:t>
            </a:r>
            <a:r>
              <a:rPr lang="en-CA" sz="1400" b="1" dirty="0" err="1">
                <a:solidFill>
                  <a:sysClr val="windowText" lastClr="000000"/>
                </a:solidFill>
              </a:rPr>
              <a:t>d’entreprise</a:t>
            </a:r>
            <a:endParaRPr lang="en-CA" sz="1400" b="1" dirty="0">
              <a:solidFill>
                <a:sysClr val="windowText" lastClr="000000"/>
              </a:solidFill>
            </a:endParaRPr>
          </a:p>
        </p:txBody>
      </p:sp>
      <p:sp>
        <p:nvSpPr>
          <p:cNvPr id="30" name="Rounded Rectangle 29"/>
          <p:cNvSpPr/>
          <p:nvPr/>
        </p:nvSpPr>
        <p:spPr>
          <a:xfrm>
            <a:off x="4426822" y="3888577"/>
            <a:ext cx="2814147" cy="68103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lvl="0" algn="ctr"/>
            <a:r>
              <a:rPr lang="fr-FR" sz="1400" b="1" dirty="0">
                <a:solidFill>
                  <a:sysClr val="windowText" lastClr="000000"/>
                </a:solidFill>
              </a:rPr>
              <a:t>Programme pilote d’immigration au Canada atlantique</a:t>
            </a:r>
            <a:endParaRPr lang="en-CA" sz="1400" b="1" dirty="0">
              <a:solidFill>
                <a:sysClr val="windowText" lastClr="000000"/>
              </a:solidFill>
            </a:endParaRPr>
          </a:p>
        </p:txBody>
      </p:sp>
      <p:sp>
        <p:nvSpPr>
          <p:cNvPr id="31" name="Rounded Rectangle 30"/>
          <p:cNvSpPr/>
          <p:nvPr/>
        </p:nvSpPr>
        <p:spPr>
          <a:xfrm>
            <a:off x="4439801" y="4671770"/>
            <a:ext cx="2788190" cy="91940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lvl="0" algn="ctr"/>
            <a:r>
              <a:rPr lang="fr-FR" sz="1400" b="1" dirty="0">
                <a:solidFill>
                  <a:sysClr val="windowText" lastClr="000000"/>
                </a:solidFill>
              </a:rPr>
              <a:t>Programme pilote d’immigration dans les communautés rurales et du Nord</a:t>
            </a:r>
            <a:endParaRPr lang="en-CA" sz="1400" b="1" dirty="0">
              <a:solidFill>
                <a:sysClr val="windowText" lastClr="000000"/>
              </a:solidFill>
            </a:endParaRPr>
          </a:p>
        </p:txBody>
      </p:sp>
    </p:spTree>
    <p:extLst>
      <p:ext uri="{BB962C8B-B14F-4D97-AF65-F5344CB8AC3E}">
        <p14:creationId xmlns:p14="http://schemas.microsoft.com/office/powerpoint/2010/main" val="3760294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acebook-icon.jpg"/>
          <p:cNvPicPr>
            <a:picLocks noChangeAspect="1"/>
          </p:cNvPicPr>
          <p:nvPr>
            <p:custDataLst>
              <p:tags r:id="rId1"/>
            </p:custDataLst>
          </p:nvPr>
        </p:nvPicPr>
        <p:blipFill>
          <a:blip r:embed="rId12" cstate="print"/>
          <a:stretch>
            <a:fillRect/>
          </a:stretch>
        </p:blipFill>
        <p:spPr>
          <a:xfrm>
            <a:off x="819532" y="5633555"/>
            <a:ext cx="653589" cy="698500"/>
          </a:xfrm>
          <a:prstGeom prst="rect">
            <a:avLst/>
          </a:prstGeom>
        </p:spPr>
      </p:pic>
      <p:sp>
        <p:nvSpPr>
          <p:cNvPr id="19" name="Rectangle 18"/>
          <p:cNvSpPr/>
          <p:nvPr>
            <p:custDataLst>
              <p:tags r:id="rId2"/>
            </p:custDataLst>
          </p:nvPr>
        </p:nvSpPr>
        <p:spPr>
          <a:xfrm>
            <a:off x="582712" y="318112"/>
            <a:ext cx="11327935" cy="584775"/>
          </a:xfrm>
          <a:prstGeom prst="rect">
            <a:avLst/>
          </a:prstGeom>
        </p:spPr>
        <p:txBody>
          <a:bodyPr wrap="square">
            <a:spAutoFit/>
          </a:bodyPr>
          <a:lstStyle/>
          <a:p>
            <a:pPr algn="ctr"/>
            <a:r>
              <a:rPr lang="fr-CA" sz="3200" b="1" dirty="0">
                <a:solidFill>
                  <a:srgbClr val="005A9B"/>
                </a:solidFill>
                <a:ea typeface="Arial Unicode MS" panose="020B0604020202020204" pitchFamily="34" charset="-128"/>
                <a:cs typeface="Segoe UI" panose="020B0502040204020203" pitchFamily="34" charset="0"/>
              </a:rPr>
              <a:t>Pour obtenir de plus amples renseignements</a:t>
            </a:r>
          </a:p>
        </p:txBody>
      </p:sp>
      <p:sp>
        <p:nvSpPr>
          <p:cNvPr id="18" name="Rectangle 17"/>
          <p:cNvSpPr/>
          <p:nvPr>
            <p:custDataLst>
              <p:tags r:id="rId3"/>
            </p:custDataLst>
          </p:nvPr>
        </p:nvSpPr>
        <p:spPr>
          <a:xfrm>
            <a:off x="9055096" y="5772052"/>
            <a:ext cx="1511952" cy="338554"/>
          </a:xfrm>
          <a:prstGeom prst="rect">
            <a:avLst/>
          </a:prstGeom>
          <a:noFill/>
        </p:spPr>
        <p:txBody>
          <a:bodyPr wrap="none">
            <a:spAutoFit/>
          </a:bodyPr>
          <a:lstStyle/>
          <a:p>
            <a:r>
              <a:rPr lang="fr-CA" sz="1600" dirty="0">
                <a:latin typeface="Segoe UI" panose="020B0502040204020203" pitchFamily="34" charset="0"/>
                <a:cs typeface="Segoe UI" panose="020B0502040204020203" pitchFamily="34" charset="0"/>
                <a:hlinkClick r:id="rId13"/>
              </a:rPr>
              <a:t>CitImmCanada</a:t>
            </a:r>
            <a:endParaRPr lang="fr-CA" sz="1600" dirty="0">
              <a:latin typeface="Segoe UI" panose="020B0502040204020203" pitchFamily="34" charset="0"/>
              <a:cs typeface="Segoe UI" panose="020B0502040204020203" pitchFamily="34" charset="0"/>
            </a:endParaRPr>
          </a:p>
        </p:txBody>
      </p:sp>
      <p:sp>
        <p:nvSpPr>
          <p:cNvPr id="20" name="Rectangle 19"/>
          <p:cNvSpPr/>
          <p:nvPr>
            <p:custDataLst>
              <p:tags r:id="rId4"/>
            </p:custDataLst>
          </p:nvPr>
        </p:nvSpPr>
        <p:spPr>
          <a:xfrm>
            <a:off x="5111879" y="5633558"/>
            <a:ext cx="2824007" cy="584775"/>
          </a:xfrm>
          <a:prstGeom prst="rect">
            <a:avLst/>
          </a:prstGeom>
          <a:noFill/>
        </p:spPr>
        <p:txBody>
          <a:bodyPr wrap="square">
            <a:spAutoFit/>
          </a:bodyPr>
          <a:lstStyle/>
          <a:p>
            <a:r>
              <a:rPr lang="fr-CA" sz="1600" dirty="0">
                <a:solidFill>
                  <a:srgbClr val="005A9B"/>
                </a:solidFill>
                <a:latin typeface="Segoe UI" panose="020B0502040204020203" pitchFamily="34" charset="0"/>
                <a:cs typeface="Segoe UI" panose="020B0502040204020203" pitchFamily="34" charset="0"/>
              </a:rPr>
              <a:t>Français : </a:t>
            </a:r>
            <a:r>
              <a:rPr lang="fr-CA" sz="1600" dirty="0">
                <a:latin typeface="Segoe UI" panose="020B0502040204020203" pitchFamily="34" charset="0"/>
                <a:cs typeface="Segoe UI" panose="020B0502040204020203" pitchFamily="34" charset="0"/>
                <a:hlinkClick r:id="rId14"/>
              </a:rPr>
              <a:t>@CitImmCanFR</a:t>
            </a:r>
            <a:endParaRPr lang="fr-CA" sz="1600" dirty="0">
              <a:latin typeface="Segoe UI" panose="020B0502040204020203" pitchFamily="34" charset="0"/>
              <a:cs typeface="Segoe UI" panose="020B0502040204020203" pitchFamily="34" charset="0"/>
            </a:endParaRPr>
          </a:p>
          <a:p>
            <a:pPr>
              <a:buNone/>
            </a:pPr>
            <a:r>
              <a:rPr lang="fr-CA" sz="1600" dirty="0">
                <a:solidFill>
                  <a:srgbClr val="005A9B"/>
                </a:solidFill>
                <a:latin typeface="Segoe UI" panose="020B0502040204020203" pitchFamily="34" charset="0"/>
                <a:cs typeface="Segoe UI" panose="020B0502040204020203" pitchFamily="34" charset="0"/>
              </a:rPr>
              <a:t>Anglais : </a:t>
            </a:r>
            <a:r>
              <a:rPr lang="fr-CA" sz="1600" dirty="0">
                <a:latin typeface="Segoe UI" panose="020B0502040204020203" pitchFamily="34" charset="0"/>
                <a:cs typeface="Segoe UI" panose="020B0502040204020203" pitchFamily="34" charset="0"/>
                <a:hlinkClick r:id="rId15"/>
              </a:rPr>
              <a:t>@CitImmCanada</a:t>
            </a:r>
            <a:endParaRPr lang="fr-CA" sz="1600" dirty="0">
              <a:latin typeface="Segoe UI" panose="020B0502040204020203" pitchFamily="34" charset="0"/>
              <a:cs typeface="Segoe UI" panose="020B0502040204020203" pitchFamily="34" charset="0"/>
            </a:endParaRPr>
          </a:p>
        </p:txBody>
      </p:sp>
      <p:sp>
        <p:nvSpPr>
          <p:cNvPr id="21" name="Rectangle 20"/>
          <p:cNvSpPr/>
          <p:nvPr>
            <p:custDataLst>
              <p:tags r:id="rId5"/>
            </p:custDataLst>
          </p:nvPr>
        </p:nvSpPr>
        <p:spPr>
          <a:xfrm>
            <a:off x="1491191" y="5664274"/>
            <a:ext cx="2754652" cy="584775"/>
          </a:xfrm>
          <a:prstGeom prst="rect">
            <a:avLst/>
          </a:prstGeom>
          <a:noFill/>
        </p:spPr>
        <p:txBody>
          <a:bodyPr wrap="square">
            <a:spAutoFit/>
          </a:bodyPr>
          <a:lstStyle/>
          <a:p>
            <a:r>
              <a:rPr lang="fr-CA" sz="1600" dirty="0">
                <a:solidFill>
                  <a:srgbClr val="005A9B"/>
                </a:solidFill>
                <a:latin typeface="Segoe UI" panose="020B0502040204020203" pitchFamily="34" charset="0"/>
                <a:cs typeface="Segoe UI" panose="020B0502040204020203" pitchFamily="34" charset="0"/>
              </a:rPr>
              <a:t>Français : @</a:t>
            </a:r>
            <a:r>
              <a:rPr lang="fr-CA" sz="1600" dirty="0">
                <a:latin typeface="Segoe UI" panose="020B0502040204020203" pitchFamily="34" charset="0"/>
                <a:cs typeface="Segoe UI" panose="020B0502040204020203" pitchFamily="34" charset="0"/>
                <a:hlinkClick r:id="rId16"/>
              </a:rPr>
              <a:t>CitImmCanFR</a:t>
            </a:r>
            <a:endParaRPr lang="fr-CA" sz="1600" dirty="0">
              <a:latin typeface="Segoe UI" panose="020B0502040204020203" pitchFamily="34" charset="0"/>
              <a:cs typeface="Segoe UI" panose="020B0502040204020203" pitchFamily="34" charset="0"/>
            </a:endParaRPr>
          </a:p>
          <a:p>
            <a:pPr>
              <a:buNone/>
            </a:pPr>
            <a:r>
              <a:rPr lang="fr-CA" sz="1600" dirty="0">
                <a:solidFill>
                  <a:srgbClr val="005A9B"/>
                </a:solidFill>
                <a:latin typeface="Segoe UI" panose="020B0502040204020203" pitchFamily="34" charset="0"/>
                <a:cs typeface="Segoe UI" panose="020B0502040204020203" pitchFamily="34" charset="0"/>
              </a:rPr>
              <a:t>Anglais : @</a:t>
            </a:r>
            <a:r>
              <a:rPr lang="fr-CA" sz="1600" dirty="0">
                <a:latin typeface="Segoe UI" panose="020B0502040204020203" pitchFamily="34" charset="0"/>
                <a:cs typeface="Segoe UI" panose="020B0502040204020203" pitchFamily="34" charset="0"/>
                <a:hlinkClick r:id="rId17"/>
              </a:rPr>
              <a:t>CitCanada</a:t>
            </a:r>
            <a:endParaRPr lang="fr-CA" sz="1600" dirty="0">
              <a:latin typeface="Segoe UI" panose="020B0502040204020203" pitchFamily="34" charset="0"/>
              <a:cs typeface="Segoe UI" panose="020B0502040204020203" pitchFamily="34" charset="0"/>
            </a:endParaRPr>
          </a:p>
        </p:txBody>
      </p:sp>
      <p:pic>
        <p:nvPicPr>
          <p:cNvPr id="22" name="Picture 21" descr="Twitter-icon.jpg"/>
          <p:cNvPicPr>
            <a:picLocks noChangeAspect="1"/>
          </p:cNvPicPr>
          <p:nvPr>
            <p:custDataLst>
              <p:tags r:id="rId6"/>
            </p:custDataLst>
          </p:nvPr>
        </p:nvPicPr>
        <p:blipFill>
          <a:blip r:embed="rId18" cstate="print"/>
          <a:stretch>
            <a:fillRect/>
          </a:stretch>
        </p:blipFill>
        <p:spPr>
          <a:xfrm>
            <a:off x="4387912" y="5664273"/>
            <a:ext cx="653589" cy="504479"/>
          </a:xfrm>
          <a:prstGeom prst="rect">
            <a:avLst/>
          </a:prstGeom>
        </p:spPr>
      </p:pic>
      <p:pic>
        <p:nvPicPr>
          <p:cNvPr id="23" name="Picture 22" descr="you-tube-icon.jpg"/>
          <p:cNvPicPr>
            <a:picLocks noChangeAspect="1"/>
          </p:cNvPicPr>
          <p:nvPr>
            <p:custDataLst>
              <p:tags r:id="rId7"/>
            </p:custDataLst>
          </p:nvPr>
        </p:nvPicPr>
        <p:blipFill>
          <a:blip r:embed="rId19" cstate="print"/>
          <a:stretch>
            <a:fillRect/>
          </a:stretch>
        </p:blipFill>
        <p:spPr>
          <a:xfrm>
            <a:off x="8223132" y="5593820"/>
            <a:ext cx="689901" cy="725803"/>
          </a:xfrm>
          <a:prstGeom prst="rect">
            <a:avLst/>
          </a:prstGeom>
        </p:spPr>
      </p:pic>
      <p:sp>
        <p:nvSpPr>
          <p:cNvPr id="14" name="Rectangle 13"/>
          <p:cNvSpPr/>
          <p:nvPr>
            <p:custDataLst>
              <p:tags r:id="rId8"/>
            </p:custDataLst>
          </p:nvPr>
        </p:nvSpPr>
        <p:spPr>
          <a:xfrm>
            <a:off x="1707512" y="1235915"/>
            <a:ext cx="9027852" cy="1200329"/>
          </a:xfrm>
          <a:prstGeom prst="rect">
            <a:avLst/>
          </a:prstGeom>
          <a:solidFill>
            <a:schemeClr val="bg2">
              <a:lumMod val="90000"/>
            </a:schemeClr>
          </a:solidFill>
        </p:spPr>
        <p:txBody>
          <a:bodyPr wrap="square">
            <a:spAutoFit/>
          </a:bodyPr>
          <a:lstStyle/>
          <a:p>
            <a:pPr algn="ctr"/>
            <a:r>
              <a:rPr lang="fr-CA" sz="2400" b="1" dirty="0">
                <a:solidFill>
                  <a:srgbClr val="C00000"/>
                </a:solidFill>
                <a:cs typeface="Segoe UI" panose="020B0502040204020203" pitchFamily="34" charset="0"/>
              </a:rPr>
              <a:t>RAPPEL </a:t>
            </a:r>
            <a:r>
              <a:rPr lang="fr-CA" sz="2400" dirty="0">
                <a:solidFill>
                  <a:srgbClr val="C00000"/>
                </a:solidFill>
                <a:cs typeface="Segoe UI" panose="020B0502040204020203" pitchFamily="34" charset="0"/>
              </a:rPr>
              <a:t>: </a:t>
            </a:r>
            <a:r>
              <a:rPr lang="fr-CA" sz="2400" dirty="0">
                <a:cs typeface="Segoe UI" panose="020B0502040204020203" pitchFamily="34" charset="0"/>
              </a:rPr>
              <a:t>Les politiques et les programmes peuvent être modifiés.</a:t>
            </a:r>
            <a:br>
              <a:rPr lang="fr-CA" sz="2400" dirty="0">
                <a:cs typeface="Segoe UI" panose="020B0502040204020203" pitchFamily="34" charset="0"/>
              </a:rPr>
            </a:br>
            <a:r>
              <a:rPr lang="fr-CA" sz="2400" dirty="0">
                <a:cs typeface="Segoe UI" panose="020B0502040204020203" pitchFamily="34" charset="0"/>
              </a:rPr>
              <a:t>Veuillez consulter </a:t>
            </a:r>
            <a:r>
              <a:rPr lang="fr-CA" sz="2400" b="1" u="sng" dirty="0">
                <a:solidFill>
                  <a:srgbClr val="005A9B"/>
                </a:solidFill>
                <a:cs typeface="Segoe UI" panose="020B0502040204020203" pitchFamily="34" charset="0"/>
                <a:hlinkClick r:id="rId20"/>
              </a:rPr>
              <a:t>www.canada.ca/immigration</a:t>
            </a:r>
            <a:br>
              <a:rPr lang="fr-CA" sz="2400" b="1" dirty="0">
                <a:solidFill>
                  <a:srgbClr val="0070C0"/>
                </a:solidFill>
                <a:cs typeface="Segoe UI" panose="020B0502040204020203" pitchFamily="34" charset="0"/>
              </a:rPr>
            </a:br>
            <a:r>
              <a:rPr lang="fr-CA" sz="2400" dirty="0">
                <a:cs typeface="Segoe UI" panose="020B0502040204020203" pitchFamily="34" charset="0"/>
              </a:rPr>
              <a:t>pour obtenir des renseignements exacts et à jour.</a:t>
            </a:r>
            <a:endParaRPr lang="fr-CA" sz="2400" dirty="0"/>
          </a:p>
        </p:txBody>
      </p:sp>
      <p:sp>
        <p:nvSpPr>
          <p:cNvPr id="5" name="Rectangle 4"/>
          <p:cNvSpPr/>
          <p:nvPr>
            <p:custDataLst>
              <p:tags r:id="rId9"/>
            </p:custDataLst>
          </p:nvPr>
        </p:nvSpPr>
        <p:spPr>
          <a:xfrm>
            <a:off x="819532" y="2792583"/>
            <a:ext cx="10537359" cy="2092881"/>
          </a:xfrm>
          <a:prstGeom prst="rect">
            <a:avLst/>
          </a:prstGeom>
        </p:spPr>
        <p:txBody>
          <a:bodyPr wrap="square">
            <a:spAutoFit/>
          </a:bodyPr>
          <a:lstStyle/>
          <a:p>
            <a:pPr algn="ctr"/>
            <a:r>
              <a:rPr lang="fr-CA" sz="2800" b="1" dirty="0">
                <a:solidFill>
                  <a:srgbClr val="000000"/>
                </a:solidFill>
                <a:latin typeface="Calibri" panose="020F0502020204030204" pitchFamily="34" charset="0"/>
              </a:rPr>
              <a:t>Centre de soutien à la clientèle d’IRCC :</a:t>
            </a:r>
            <a:endParaRPr lang="fr-CA" sz="2800" dirty="0">
              <a:solidFill>
                <a:srgbClr val="000000"/>
              </a:solidFill>
              <a:latin typeface="Calibri" panose="020F0502020204030204" pitchFamily="34" charset="0"/>
            </a:endParaRPr>
          </a:p>
          <a:p>
            <a:pPr algn="ctr"/>
            <a:r>
              <a:rPr lang="fr-CA" sz="2800" dirty="0">
                <a:solidFill>
                  <a:srgbClr val="811A92"/>
                </a:solidFill>
                <a:latin typeface="Calibri" panose="020F0502020204030204" pitchFamily="34" charset="0"/>
              </a:rPr>
              <a:t>1-888-242-2100</a:t>
            </a:r>
          </a:p>
          <a:p>
            <a:pPr algn="ctr"/>
            <a:endParaRPr lang="fr-CA" b="1" dirty="0">
              <a:solidFill>
                <a:srgbClr val="811A92"/>
              </a:solidFill>
              <a:latin typeface="Calibri" panose="020F0502020204030204" pitchFamily="34" charset="0"/>
            </a:endParaRPr>
          </a:p>
          <a:p>
            <a:pPr algn="ctr"/>
            <a:r>
              <a:rPr lang="fr-CA" sz="2800" b="1" dirty="0">
                <a:solidFill>
                  <a:srgbClr val="000000"/>
                </a:solidFill>
                <a:latin typeface="Calibri" panose="020F0502020204030204" pitchFamily="34" charset="0"/>
              </a:rPr>
              <a:t>Formulaire Web d’IRCC :</a:t>
            </a:r>
            <a:endParaRPr lang="fr-CA" sz="2800" dirty="0">
              <a:solidFill>
                <a:srgbClr val="000000"/>
              </a:solidFill>
              <a:latin typeface="Calibri" panose="020F0502020204030204" pitchFamily="34" charset="0"/>
            </a:endParaRPr>
          </a:p>
          <a:p>
            <a:pPr algn="ctr"/>
            <a:r>
              <a:rPr lang="fr-CA" sz="2800" u="sng" dirty="0">
                <a:solidFill>
                  <a:srgbClr val="005A9B"/>
                </a:solidFill>
                <a:latin typeface="Calibri" panose="020F0502020204030204" pitchFamily="34" charset="0"/>
              </a:rPr>
              <a:t>www.cic.gc.ca/francais/contacts/formlaire-web.asp</a:t>
            </a:r>
            <a:endParaRPr lang="fr-CA" sz="2800" u="sng" dirty="0">
              <a:solidFill>
                <a:srgbClr val="005A9B"/>
              </a:solidFill>
            </a:endParaRPr>
          </a:p>
        </p:txBody>
      </p:sp>
    </p:spTree>
    <p:extLst>
      <p:ext uri="{BB962C8B-B14F-4D97-AF65-F5344CB8AC3E}">
        <p14:creationId xmlns:p14="http://schemas.microsoft.com/office/powerpoint/2010/main" val="3229450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0" y="1727608"/>
            <a:ext cx="12192000" cy="646331"/>
          </a:xfrm>
          <a:prstGeom prst="rect">
            <a:avLst/>
          </a:prstGeom>
          <a:noFill/>
        </p:spPr>
        <p:txBody>
          <a:bodyPr wrap="square" rtlCol="0">
            <a:spAutoFit/>
          </a:bodyPr>
          <a:lstStyle/>
          <a:p>
            <a:pPr algn="ctr"/>
            <a:r>
              <a:rPr lang="en-US" sz="3600" b="1" dirty="0">
                <a:solidFill>
                  <a:srgbClr val="005A9B"/>
                </a:solidFill>
              </a:rPr>
              <a:t>Questions &amp; R</a:t>
            </a:r>
            <a:r>
              <a:rPr lang="fr-CA" sz="3600" b="1" dirty="0" err="1">
                <a:solidFill>
                  <a:srgbClr val="005A9B"/>
                </a:solidFill>
              </a:rPr>
              <a:t>éponses</a:t>
            </a:r>
            <a:endParaRPr lang="en-CA" sz="3600" b="1" dirty="0">
              <a:solidFill>
                <a:srgbClr val="005A9B"/>
              </a:solidFill>
            </a:endParaRPr>
          </a:p>
        </p:txBody>
      </p:sp>
      <p:sp>
        <p:nvSpPr>
          <p:cNvPr id="18" name="Oval 17"/>
          <p:cNvSpPr/>
          <p:nvPr/>
        </p:nvSpPr>
        <p:spPr>
          <a:xfrm>
            <a:off x="5582729" y="2653257"/>
            <a:ext cx="1026541" cy="9749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a:t>
            </a:r>
            <a:endParaRPr lang="en-CA" sz="6000"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89482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custDataLst>
              <p:tags r:id="rId1"/>
            </p:custDataLst>
          </p:nvPr>
        </p:nvSpPr>
        <p:spPr>
          <a:xfrm>
            <a:off x="8005482" y="4458490"/>
            <a:ext cx="3740319" cy="421565"/>
          </a:xfrm>
          <a:prstGeom prst="rect">
            <a:avLst/>
          </a:prstGeom>
          <a:solidFill>
            <a:srgbClr val="D4D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6" name="Rectangle 15"/>
          <p:cNvSpPr/>
          <p:nvPr>
            <p:custDataLst>
              <p:tags r:id="rId2"/>
            </p:custDataLst>
          </p:nvPr>
        </p:nvSpPr>
        <p:spPr>
          <a:xfrm>
            <a:off x="8005482" y="2842561"/>
            <a:ext cx="3740319" cy="421565"/>
          </a:xfrm>
          <a:prstGeom prst="rect">
            <a:avLst/>
          </a:prstGeom>
          <a:solidFill>
            <a:srgbClr val="D6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R</a:t>
            </a:r>
          </a:p>
        </p:txBody>
      </p:sp>
      <p:sp>
        <p:nvSpPr>
          <p:cNvPr id="3" name="Rectangle 2"/>
          <p:cNvSpPr/>
          <p:nvPr>
            <p:custDataLst>
              <p:tags r:id="rId3"/>
            </p:custDataLst>
          </p:nvPr>
        </p:nvSpPr>
        <p:spPr>
          <a:xfrm>
            <a:off x="8005367" y="1159357"/>
            <a:ext cx="3740319" cy="421565"/>
          </a:xfrm>
          <a:prstGeom prst="rect">
            <a:avLst/>
          </a:prstGeom>
          <a:solidFill>
            <a:srgbClr val="D4D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pic>
        <p:nvPicPr>
          <p:cNvPr id="1028" name="Picture 4" descr="Image"/>
          <p:cNvPicPr>
            <a:picLocks noChangeAspect="1" noChangeArrowheads="1"/>
          </p:cNvPicPr>
          <p:nvPr>
            <p:custDataLst>
              <p:tags r:id="rId4"/>
            </p:custDataLst>
          </p:nvPr>
        </p:nvPicPr>
        <p:blipFill rotWithShape="1">
          <a:blip r:embed="rId17">
            <a:extLst>
              <a:ext uri="{28A0092B-C50C-407E-A947-70E740481C1C}">
                <a14:useLocalDpi xmlns:a14="http://schemas.microsoft.com/office/drawing/2010/main" val="0"/>
              </a:ext>
            </a:extLst>
          </a:blip>
          <a:srcRect l="2006" r="36168" b="19740"/>
          <a:stretch/>
        </p:blipFill>
        <p:spPr bwMode="auto">
          <a:xfrm>
            <a:off x="523797" y="1166545"/>
            <a:ext cx="7481683" cy="5077519"/>
          </a:xfrm>
          <a:prstGeom prst="rect">
            <a:avLst/>
          </a:prstGeom>
          <a:noFill/>
        </p:spPr>
      </p:pic>
      <p:sp>
        <p:nvSpPr>
          <p:cNvPr id="6" name="Freeform 5"/>
          <p:cNvSpPr/>
          <p:nvPr>
            <p:custDataLst>
              <p:tags r:id="rId5"/>
            </p:custDataLst>
          </p:nvPr>
        </p:nvSpPr>
        <p:spPr>
          <a:xfrm>
            <a:off x="8301668" y="4572127"/>
            <a:ext cx="2793409" cy="249299"/>
          </a:xfrm>
          <a:custGeom>
            <a:avLst/>
            <a:gdLst>
              <a:gd name="connsiteX0" fmla="*/ 0 w 4878585"/>
              <a:gd name="connsiteY0" fmla="*/ 813114 h 5418667"/>
              <a:gd name="connsiteX1" fmla="*/ 813114 w 4878585"/>
              <a:gd name="connsiteY1" fmla="*/ 0 h 5418667"/>
              <a:gd name="connsiteX2" fmla="*/ 4065471 w 4878585"/>
              <a:gd name="connsiteY2" fmla="*/ 0 h 5418667"/>
              <a:gd name="connsiteX3" fmla="*/ 4878585 w 4878585"/>
              <a:gd name="connsiteY3" fmla="*/ 813114 h 5418667"/>
              <a:gd name="connsiteX4" fmla="*/ 4878585 w 4878585"/>
              <a:gd name="connsiteY4" fmla="*/ 4605553 h 5418667"/>
              <a:gd name="connsiteX5" fmla="*/ 4065471 w 4878585"/>
              <a:gd name="connsiteY5" fmla="*/ 5418667 h 5418667"/>
              <a:gd name="connsiteX6" fmla="*/ 813114 w 4878585"/>
              <a:gd name="connsiteY6" fmla="*/ 5418667 h 5418667"/>
              <a:gd name="connsiteX7" fmla="*/ 0 w 4878585"/>
              <a:gd name="connsiteY7" fmla="*/ 4605553 h 5418667"/>
              <a:gd name="connsiteX8" fmla="*/ 0 w 4878585"/>
              <a:gd name="connsiteY8" fmla="*/ 813114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8585" h="5418667">
                <a:moveTo>
                  <a:pt x="0" y="813114"/>
                </a:moveTo>
                <a:cubicBezTo>
                  <a:pt x="0" y="364044"/>
                  <a:pt x="364044" y="0"/>
                  <a:pt x="813114" y="0"/>
                </a:cubicBezTo>
                <a:lnTo>
                  <a:pt x="4065471" y="0"/>
                </a:lnTo>
                <a:cubicBezTo>
                  <a:pt x="4514541" y="0"/>
                  <a:pt x="4878585" y="364044"/>
                  <a:pt x="4878585" y="813114"/>
                </a:cubicBezTo>
                <a:lnTo>
                  <a:pt x="4878585" y="4605553"/>
                </a:lnTo>
                <a:cubicBezTo>
                  <a:pt x="4878585" y="5054623"/>
                  <a:pt x="4514541" y="5418667"/>
                  <a:pt x="4065471" y="5418667"/>
                </a:cubicBezTo>
                <a:lnTo>
                  <a:pt x="813114" y="5418667"/>
                </a:lnTo>
                <a:cubicBezTo>
                  <a:pt x="364044" y="5418667"/>
                  <a:pt x="0" y="5054623"/>
                  <a:pt x="0" y="4605553"/>
                </a:cubicBezTo>
                <a:lnTo>
                  <a:pt x="0" y="813114"/>
                </a:lnTo>
                <a:close/>
              </a:path>
            </a:pathLst>
          </a:custGeom>
          <a:noFill/>
          <a:ln>
            <a:noFill/>
          </a:ln>
        </p:spPr>
        <p:style>
          <a:lnRef idx="0">
            <a:schemeClr val="dk1">
              <a:hueOff val="0"/>
              <a:satOff val="0"/>
              <a:lumOff val="0"/>
              <a:alphaOff val="0"/>
            </a:schemeClr>
          </a:lnRef>
          <a:fillRef idx="1">
            <a:scrgbClr r="0" g="0" b="0"/>
          </a:fillRef>
          <a:effectRef idx="0">
            <a:schemeClr val="accent1">
              <a:tint val="55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defTabSz="1955751">
              <a:lnSpc>
                <a:spcPct val="90000"/>
              </a:lnSpc>
              <a:spcBef>
                <a:spcPct val="0"/>
              </a:spcBef>
              <a:spcAft>
                <a:spcPct val="35000"/>
              </a:spcAft>
            </a:pPr>
            <a:r>
              <a:rPr lang="fr-CA" b="1" dirty="0">
                <a:solidFill>
                  <a:srgbClr val="005A9B"/>
                </a:solidFill>
                <a:cs typeface="Segoe UI" panose="020B0502040204020203" pitchFamily="34" charset="0"/>
              </a:rPr>
              <a:t>Statut juridique au Canada</a:t>
            </a:r>
          </a:p>
        </p:txBody>
      </p:sp>
      <p:sp>
        <p:nvSpPr>
          <p:cNvPr id="7" name="Freeform 6"/>
          <p:cNvSpPr/>
          <p:nvPr>
            <p:custDataLst>
              <p:tags r:id="rId6"/>
            </p:custDataLst>
          </p:nvPr>
        </p:nvSpPr>
        <p:spPr>
          <a:xfrm>
            <a:off x="8343126" y="4935063"/>
            <a:ext cx="2707357" cy="551592"/>
          </a:xfrm>
          <a:custGeom>
            <a:avLst/>
            <a:gdLst>
              <a:gd name="connsiteX0" fmla="*/ 0 w 3902868"/>
              <a:gd name="connsiteY0" fmla="*/ 106455 h 1064551"/>
              <a:gd name="connsiteX1" fmla="*/ 106455 w 3902868"/>
              <a:gd name="connsiteY1" fmla="*/ 0 h 1064551"/>
              <a:gd name="connsiteX2" fmla="*/ 3796413 w 3902868"/>
              <a:gd name="connsiteY2" fmla="*/ 0 h 1064551"/>
              <a:gd name="connsiteX3" fmla="*/ 3902868 w 3902868"/>
              <a:gd name="connsiteY3" fmla="*/ 106455 h 1064551"/>
              <a:gd name="connsiteX4" fmla="*/ 3902868 w 3902868"/>
              <a:gd name="connsiteY4" fmla="*/ 958096 h 1064551"/>
              <a:gd name="connsiteX5" fmla="*/ 3796413 w 3902868"/>
              <a:gd name="connsiteY5" fmla="*/ 1064551 h 1064551"/>
              <a:gd name="connsiteX6" fmla="*/ 106455 w 3902868"/>
              <a:gd name="connsiteY6" fmla="*/ 1064551 h 1064551"/>
              <a:gd name="connsiteX7" fmla="*/ 0 w 3902868"/>
              <a:gd name="connsiteY7" fmla="*/ 958096 h 1064551"/>
              <a:gd name="connsiteX8" fmla="*/ 0 w 3902868"/>
              <a:gd name="connsiteY8" fmla="*/ 106455 h 106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2868" h="1064551">
                <a:moveTo>
                  <a:pt x="0" y="106455"/>
                </a:moveTo>
                <a:cubicBezTo>
                  <a:pt x="0" y="47662"/>
                  <a:pt x="47662" y="0"/>
                  <a:pt x="106455" y="0"/>
                </a:cubicBezTo>
                <a:lnTo>
                  <a:pt x="3796413" y="0"/>
                </a:lnTo>
                <a:cubicBezTo>
                  <a:pt x="3855206" y="0"/>
                  <a:pt x="3902868" y="47662"/>
                  <a:pt x="3902868" y="106455"/>
                </a:cubicBezTo>
                <a:lnTo>
                  <a:pt x="3902868" y="958096"/>
                </a:lnTo>
                <a:cubicBezTo>
                  <a:pt x="3902868" y="1016889"/>
                  <a:pt x="3855206" y="1064551"/>
                  <a:pt x="3796413" y="1064551"/>
                </a:cubicBezTo>
                <a:lnTo>
                  <a:pt x="106455" y="1064551"/>
                </a:lnTo>
                <a:cubicBezTo>
                  <a:pt x="47662" y="1064551"/>
                  <a:pt x="0" y="1016889"/>
                  <a:pt x="0" y="958096"/>
                </a:cubicBezTo>
                <a:lnTo>
                  <a:pt x="0" y="106455"/>
                </a:lnTo>
                <a:close/>
              </a:path>
            </a:pathLst>
          </a:custGeom>
          <a:noFill/>
          <a:ln>
            <a:noFill/>
          </a:ln>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84520" tIns="71185" rIns="84520" bIns="71185" numCol="1" spcCol="1270" anchor="ctr" anchorCtr="0">
            <a:noAutofit/>
          </a:bodyPr>
          <a:lstStyle/>
          <a:p>
            <a:pPr defTabSz="933427">
              <a:lnSpc>
                <a:spcPct val="90000"/>
              </a:lnSpc>
              <a:spcBef>
                <a:spcPct val="0"/>
              </a:spcBef>
              <a:spcAft>
                <a:spcPct val="35000"/>
              </a:spcAft>
            </a:pPr>
            <a:endParaRPr lang="fr-CA" sz="1600" dirty="0">
              <a:solidFill>
                <a:schemeClr val="tx1"/>
              </a:solidFill>
            </a:endParaRPr>
          </a:p>
        </p:txBody>
      </p:sp>
      <p:sp>
        <p:nvSpPr>
          <p:cNvPr id="8" name="Freeform 7"/>
          <p:cNvSpPr/>
          <p:nvPr>
            <p:custDataLst>
              <p:tags r:id="rId7"/>
            </p:custDataLst>
          </p:nvPr>
        </p:nvSpPr>
        <p:spPr>
          <a:xfrm>
            <a:off x="8375605" y="5416198"/>
            <a:ext cx="2707357" cy="538543"/>
          </a:xfrm>
          <a:custGeom>
            <a:avLst/>
            <a:gdLst>
              <a:gd name="connsiteX0" fmla="*/ 0 w 3902868"/>
              <a:gd name="connsiteY0" fmla="*/ 106455 h 1064551"/>
              <a:gd name="connsiteX1" fmla="*/ 106455 w 3902868"/>
              <a:gd name="connsiteY1" fmla="*/ 0 h 1064551"/>
              <a:gd name="connsiteX2" fmla="*/ 3796413 w 3902868"/>
              <a:gd name="connsiteY2" fmla="*/ 0 h 1064551"/>
              <a:gd name="connsiteX3" fmla="*/ 3902868 w 3902868"/>
              <a:gd name="connsiteY3" fmla="*/ 106455 h 1064551"/>
              <a:gd name="connsiteX4" fmla="*/ 3902868 w 3902868"/>
              <a:gd name="connsiteY4" fmla="*/ 958096 h 1064551"/>
              <a:gd name="connsiteX5" fmla="*/ 3796413 w 3902868"/>
              <a:gd name="connsiteY5" fmla="*/ 1064551 h 1064551"/>
              <a:gd name="connsiteX6" fmla="*/ 106455 w 3902868"/>
              <a:gd name="connsiteY6" fmla="*/ 1064551 h 1064551"/>
              <a:gd name="connsiteX7" fmla="*/ 0 w 3902868"/>
              <a:gd name="connsiteY7" fmla="*/ 958096 h 1064551"/>
              <a:gd name="connsiteX8" fmla="*/ 0 w 3902868"/>
              <a:gd name="connsiteY8" fmla="*/ 106455 h 106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2868" h="1064551">
                <a:moveTo>
                  <a:pt x="0" y="106455"/>
                </a:moveTo>
                <a:cubicBezTo>
                  <a:pt x="0" y="47662"/>
                  <a:pt x="47662" y="0"/>
                  <a:pt x="106455" y="0"/>
                </a:cubicBezTo>
                <a:lnTo>
                  <a:pt x="3796413" y="0"/>
                </a:lnTo>
                <a:cubicBezTo>
                  <a:pt x="3855206" y="0"/>
                  <a:pt x="3902868" y="47662"/>
                  <a:pt x="3902868" y="106455"/>
                </a:cubicBezTo>
                <a:lnTo>
                  <a:pt x="3902868" y="958096"/>
                </a:lnTo>
                <a:cubicBezTo>
                  <a:pt x="3902868" y="1016889"/>
                  <a:pt x="3855206" y="1064551"/>
                  <a:pt x="3796413" y="1064551"/>
                </a:cubicBezTo>
                <a:lnTo>
                  <a:pt x="106455" y="1064551"/>
                </a:lnTo>
                <a:cubicBezTo>
                  <a:pt x="47662" y="1064551"/>
                  <a:pt x="0" y="1016889"/>
                  <a:pt x="0" y="958096"/>
                </a:cubicBezTo>
                <a:lnTo>
                  <a:pt x="0" y="106455"/>
                </a:lnTo>
                <a:close/>
              </a:path>
            </a:pathLst>
          </a:custGeom>
          <a:noFill/>
          <a:ln>
            <a:noFill/>
          </a:ln>
        </p:spPr>
        <p:style>
          <a:lnRef idx="2">
            <a:schemeClr val="lt1">
              <a:hueOff val="0"/>
              <a:satOff val="0"/>
              <a:lumOff val="0"/>
              <a:alphaOff val="0"/>
            </a:schemeClr>
          </a:lnRef>
          <a:fillRef idx="1">
            <a:scrgbClr r="0" g="0" b="0"/>
          </a:fillRef>
          <a:effectRef idx="0">
            <a:schemeClr val="accent1">
              <a:shade val="50000"/>
              <a:hueOff val="95502"/>
              <a:satOff val="2559"/>
              <a:lumOff val="11272"/>
              <a:alphaOff val="0"/>
            </a:schemeClr>
          </a:effectRef>
          <a:fontRef idx="minor">
            <a:schemeClr val="lt1"/>
          </a:fontRef>
        </p:style>
        <p:txBody>
          <a:bodyPr spcFirstLastPara="0" vert="horz" wrap="square" lIns="84520" tIns="71185" rIns="84520" bIns="71185" numCol="1" spcCol="1270" anchor="ctr" anchorCtr="0">
            <a:noAutofit/>
          </a:bodyPr>
          <a:lstStyle/>
          <a:p>
            <a:pPr marL="285750" indent="-285750" defTabSz="933427">
              <a:lnSpc>
                <a:spcPct val="90000"/>
              </a:lnSpc>
              <a:spcBef>
                <a:spcPct val="0"/>
              </a:spcBef>
              <a:spcAft>
                <a:spcPct val="35000"/>
              </a:spcAft>
              <a:buFont typeface="Arial" panose="020B0604020202020204" pitchFamily="34" charset="0"/>
              <a:buChar char="•"/>
            </a:pPr>
            <a:r>
              <a:rPr lang="fr-CA" sz="1600" b="1" dirty="0">
                <a:solidFill>
                  <a:schemeClr val="tx1"/>
                </a:solidFill>
                <a:cs typeface="Segoe UI" panose="020B0502040204020203" pitchFamily="34" charset="0"/>
                <a:hlinkClick r:id="rId18"/>
              </a:rPr>
              <a:t>Résident temporaire</a:t>
            </a:r>
          </a:p>
          <a:p>
            <a:pPr marL="285750" indent="-285750" defTabSz="933427">
              <a:spcBef>
                <a:spcPct val="0"/>
              </a:spcBef>
              <a:spcAft>
                <a:spcPct val="35000"/>
              </a:spcAft>
              <a:buFont typeface="Arial" panose="020B0604020202020204" pitchFamily="34" charset="0"/>
              <a:buChar char="•"/>
            </a:pPr>
            <a:r>
              <a:rPr lang="fr-CA" sz="1600" b="1" dirty="0">
                <a:solidFill>
                  <a:schemeClr val="tx1"/>
                </a:solidFill>
                <a:cs typeface="Segoe UI" panose="020B0502040204020203" pitchFamily="34" charset="0"/>
                <a:hlinkClick r:id="rId18"/>
              </a:rPr>
              <a:t>Résident permanent</a:t>
            </a:r>
            <a:r>
              <a:rPr lang="fr-CA" sz="1600" b="1" dirty="0">
                <a:solidFill>
                  <a:schemeClr val="tx1"/>
                </a:solidFill>
                <a:cs typeface="Segoe UI" panose="020B0502040204020203" pitchFamily="34" charset="0"/>
              </a:rPr>
              <a:t> </a:t>
            </a:r>
          </a:p>
          <a:p>
            <a:pPr marL="285750" indent="-285750" defTabSz="933427">
              <a:lnSpc>
                <a:spcPct val="90000"/>
              </a:lnSpc>
              <a:spcBef>
                <a:spcPct val="0"/>
              </a:spcBef>
              <a:spcAft>
                <a:spcPct val="35000"/>
              </a:spcAft>
              <a:buFont typeface="Arial" panose="020B0604020202020204" pitchFamily="34" charset="0"/>
              <a:buChar char="•"/>
            </a:pPr>
            <a:r>
              <a:rPr lang="fr-CA" sz="1600" b="1" dirty="0">
                <a:solidFill>
                  <a:schemeClr val="tx1"/>
                </a:solidFill>
                <a:cs typeface="Segoe UI" panose="020B0502040204020203" pitchFamily="34" charset="0"/>
                <a:hlinkClick r:id="rId19"/>
              </a:rPr>
              <a:t>Citoyen canadien</a:t>
            </a:r>
            <a:r>
              <a:rPr lang="fr-CA" sz="1600" b="1" dirty="0">
                <a:solidFill>
                  <a:schemeClr val="tx1"/>
                </a:solidFill>
                <a:cs typeface="Segoe UI" panose="020B0502040204020203" pitchFamily="34" charset="0"/>
              </a:rPr>
              <a:t>  </a:t>
            </a:r>
          </a:p>
          <a:p>
            <a:pPr marL="285744" indent="-285744" defTabSz="933427">
              <a:lnSpc>
                <a:spcPct val="90000"/>
              </a:lnSpc>
              <a:spcBef>
                <a:spcPct val="0"/>
              </a:spcBef>
              <a:spcAft>
                <a:spcPct val="35000"/>
              </a:spcAft>
              <a:buFont typeface="Arial" panose="020B0604020202020204" pitchFamily="34" charset="0"/>
              <a:buChar char="•"/>
            </a:pPr>
            <a:endParaRPr lang="fr-CA" sz="1600" b="1" dirty="0">
              <a:solidFill>
                <a:schemeClr val="tx1"/>
              </a:solidFill>
              <a:ea typeface="Segoe UI" panose="020B0502040204020203" pitchFamily="34" charset="0"/>
              <a:cs typeface="Segoe UI" panose="020B0502040204020203" pitchFamily="34" charset="0"/>
            </a:endParaRPr>
          </a:p>
        </p:txBody>
      </p:sp>
      <p:sp>
        <p:nvSpPr>
          <p:cNvPr id="9" name="Freeform 8"/>
          <p:cNvSpPr/>
          <p:nvPr>
            <p:custDataLst>
              <p:tags r:id="rId8"/>
            </p:custDataLst>
          </p:nvPr>
        </p:nvSpPr>
        <p:spPr>
          <a:xfrm>
            <a:off x="8343127" y="5714303"/>
            <a:ext cx="2707357" cy="549301"/>
          </a:xfrm>
          <a:custGeom>
            <a:avLst/>
            <a:gdLst>
              <a:gd name="connsiteX0" fmla="*/ 0 w 3902868"/>
              <a:gd name="connsiteY0" fmla="*/ 106455 h 1064551"/>
              <a:gd name="connsiteX1" fmla="*/ 106455 w 3902868"/>
              <a:gd name="connsiteY1" fmla="*/ 0 h 1064551"/>
              <a:gd name="connsiteX2" fmla="*/ 3796413 w 3902868"/>
              <a:gd name="connsiteY2" fmla="*/ 0 h 1064551"/>
              <a:gd name="connsiteX3" fmla="*/ 3902868 w 3902868"/>
              <a:gd name="connsiteY3" fmla="*/ 106455 h 1064551"/>
              <a:gd name="connsiteX4" fmla="*/ 3902868 w 3902868"/>
              <a:gd name="connsiteY4" fmla="*/ 958096 h 1064551"/>
              <a:gd name="connsiteX5" fmla="*/ 3796413 w 3902868"/>
              <a:gd name="connsiteY5" fmla="*/ 1064551 h 1064551"/>
              <a:gd name="connsiteX6" fmla="*/ 106455 w 3902868"/>
              <a:gd name="connsiteY6" fmla="*/ 1064551 h 1064551"/>
              <a:gd name="connsiteX7" fmla="*/ 0 w 3902868"/>
              <a:gd name="connsiteY7" fmla="*/ 958096 h 1064551"/>
              <a:gd name="connsiteX8" fmla="*/ 0 w 3902868"/>
              <a:gd name="connsiteY8" fmla="*/ 106455 h 106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2868" h="1064551">
                <a:moveTo>
                  <a:pt x="0" y="106455"/>
                </a:moveTo>
                <a:cubicBezTo>
                  <a:pt x="0" y="47662"/>
                  <a:pt x="47662" y="0"/>
                  <a:pt x="106455" y="0"/>
                </a:cubicBezTo>
                <a:lnTo>
                  <a:pt x="3796413" y="0"/>
                </a:lnTo>
                <a:cubicBezTo>
                  <a:pt x="3855206" y="0"/>
                  <a:pt x="3902868" y="47662"/>
                  <a:pt x="3902868" y="106455"/>
                </a:cubicBezTo>
                <a:lnTo>
                  <a:pt x="3902868" y="958096"/>
                </a:lnTo>
                <a:cubicBezTo>
                  <a:pt x="3902868" y="1016889"/>
                  <a:pt x="3855206" y="1064551"/>
                  <a:pt x="3796413" y="1064551"/>
                </a:cubicBezTo>
                <a:lnTo>
                  <a:pt x="106455" y="1064551"/>
                </a:lnTo>
                <a:cubicBezTo>
                  <a:pt x="47662" y="1064551"/>
                  <a:pt x="0" y="1016889"/>
                  <a:pt x="0" y="958096"/>
                </a:cubicBezTo>
                <a:lnTo>
                  <a:pt x="0" y="106455"/>
                </a:lnTo>
                <a:close/>
              </a:path>
            </a:pathLst>
          </a:custGeom>
          <a:noFill/>
          <a:ln>
            <a:noFill/>
          </a:ln>
        </p:spPr>
        <p:style>
          <a:lnRef idx="2">
            <a:schemeClr val="lt1">
              <a:hueOff val="0"/>
              <a:satOff val="0"/>
              <a:lumOff val="0"/>
              <a:alphaOff val="0"/>
            </a:schemeClr>
          </a:lnRef>
          <a:fillRef idx="1">
            <a:scrgbClr r="0" g="0" b="0"/>
          </a:fillRef>
          <a:effectRef idx="0">
            <a:schemeClr val="accent1">
              <a:shade val="50000"/>
              <a:hueOff val="191005"/>
              <a:satOff val="5117"/>
              <a:lumOff val="22545"/>
              <a:alphaOff val="0"/>
            </a:schemeClr>
          </a:effectRef>
          <a:fontRef idx="minor">
            <a:schemeClr val="lt1"/>
          </a:fontRef>
        </p:style>
        <p:txBody>
          <a:bodyPr spcFirstLastPara="0" vert="horz" wrap="square" lIns="84520" tIns="71185" rIns="84520" bIns="71185" numCol="1" spcCol="1270" anchor="ctr" anchorCtr="0">
            <a:noAutofit/>
          </a:bodyPr>
          <a:lstStyle/>
          <a:p>
            <a:pPr marL="285744" indent="-285744" defTabSz="933427">
              <a:lnSpc>
                <a:spcPct val="90000"/>
              </a:lnSpc>
              <a:spcBef>
                <a:spcPct val="0"/>
              </a:spcBef>
              <a:spcAft>
                <a:spcPct val="35000"/>
              </a:spcAft>
              <a:buFont typeface="Arial" panose="020B0604020202020204" pitchFamily="34" charset="0"/>
              <a:buChar char="•"/>
            </a:pPr>
            <a:endParaRPr lang="fr-CA" sz="1600" b="1" dirty="0">
              <a:solidFill>
                <a:schemeClr val="tx1"/>
              </a:solidFill>
              <a:ea typeface="Segoe UI" panose="020B0502040204020203" pitchFamily="34" charset="0"/>
              <a:cs typeface="Segoe UI" panose="020B0502040204020203" pitchFamily="34" charset="0"/>
            </a:endParaRPr>
          </a:p>
        </p:txBody>
      </p:sp>
      <p:sp>
        <p:nvSpPr>
          <p:cNvPr id="10" name="Freeform 9"/>
          <p:cNvSpPr/>
          <p:nvPr>
            <p:custDataLst>
              <p:tags r:id="rId9"/>
            </p:custDataLst>
          </p:nvPr>
        </p:nvSpPr>
        <p:spPr>
          <a:xfrm>
            <a:off x="8301668" y="1318649"/>
            <a:ext cx="3271869" cy="263149"/>
          </a:xfrm>
          <a:custGeom>
            <a:avLst/>
            <a:gdLst>
              <a:gd name="connsiteX0" fmla="*/ 0 w 4878585"/>
              <a:gd name="connsiteY0" fmla="*/ 487859 h 5418667"/>
              <a:gd name="connsiteX1" fmla="*/ 487859 w 4878585"/>
              <a:gd name="connsiteY1" fmla="*/ 0 h 5418667"/>
              <a:gd name="connsiteX2" fmla="*/ 4390727 w 4878585"/>
              <a:gd name="connsiteY2" fmla="*/ 0 h 5418667"/>
              <a:gd name="connsiteX3" fmla="*/ 4878586 w 4878585"/>
              <a:gd name="connsiteY3" fmla="*/ 487859 h 5418667"/>
              <a:gd name="connsiteX4" fmla="*/ 4878585 w 4878585"/>
              <a:gd name="connsiteY4" fmla="*/ 4930809 h 5418667"/>
              <a:gd name="connsiteX5" fmla="*/ 4390726 w 4878585"/>
              <a:gd name="connsiteY5" fmla="*/ 5418668 h 5418667"/>
              <a:gd name="connsiteX6" fmla="*/ 487859 w 4878585"/>
              <a:gd name="connsiteY6" fmla="*/ 5418667 h 5418667"/>
              <a:gd name="connsiteX7" fmla="*/ 0 w 4878585"/>
              <a:gd name="connsiteY7" fmla="*/ 4930808 h 5418667"/>
              <a:gd name="connsiteX8" fmla="*/ 0 w 4878585"/>
              <a:gd name="connsiteY8" fmla="*/ 487859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8585" h="5418667">
                <a:moveTo>
                  <a:pt x="0" y="487859"/>
                </a:moveTo>
                <a:cubicBezTo>
                  <a:pt x="0" y="218422"/>
                  <a:pt x="218422" y="0"/>
                  <a:pt x="487859" y="0"/>
                </a:cubicBezTo>
                <a:lnTo>
                  <a:pt x="4390727" y="0"/>
                </a:lnTo>
                <a:cubicBezTo>
                  <a:pt x="4660164" y="0"/>
                  <a:pt x="4878586" y="218422"/>
                  <a:pt x="4878586" y="487859"/>
                </a:cubicBezTo>
                <a:cubicBezTo>
                  <a:pt x="4878586" y="1968842"/>
                  <a:pt x="4878585" y="3449826"/>
                  <a:pt x="4878585" y="4930809"/>
                </a:cubicBezTo>
                <a:cubicBezTo>
                  <a:pt x="4878585" y="5200246"/>
                  <a:pt x="4660163" y="5418668"/>
                  <a:pt x="4390726" y="5418668"/>
                </a:cubicBezTo>
                <a:lnTo>
                  <a:pt x="487859" y="5418667"/>
                </a:lnTo>
                <a:cubicBezTo>
                  <a:pt x="218422" y="5418667"/>
                  <a:pt x="0" y="5200245"/>
                  <a:pt x="0" y="4930808"/>
                </a:cubicBezTo>
                <a:lnTo>
                  <a:pt x="0" y="487859"/>
                </a:lnTo>
                <a:close/>
              </a:path>
            </a:pathLst>
          </a:custGeom>
          <a:noFill/>
          <a:ln>
            <a:noFill/>
          </a:ln>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defTabSz="1777956">
              <a:lnSpc>
                <a:spcPct val="90000"/>
              </a:lnSpc>
              <a:spcBef>
                <a:spcPct val="0"/>
              </a:spcBef>
              <a:spcAft>
                <a:spcPct val="35000"/>
              </a:spcAft>
            </a:pPr>
            <a:r>
              <a:rPr lang="fr-CA" sz="1900" b="1" dirty="0">
                <a:solidFill>
                  <a:srgbClr val="005A9B"/>
                </a:solidFill>
                <a:cs typeface="Segoe UI" panose="020B0502040204020203" pitchFamily="34" charset="0"/>
              </a:rPr>
              <a:t>Venir au Canada</a:t>
            </a:r>
          </a:p>
        </p:txBody>
      </p:sp>
      <p:sp>
        <p:nvSpPr>
          <p:cNvPr id="12" name="Freeform 11"/>
          <p:cNvSpPr/>
          <p:nvPr>
            <p:custDataLst>
              <p:tags r:id="rId10"/>
            </p:custDataLst>
          </p:nvPr>
        </p:nvSpPr>
        <p:spPr>
          <a:xfrm>
            <a:off x="8375606" y="1963990"/>
            <a:ext cx="3467581" cy="802287"/>
          </a:xfrm>
          <a:custGeom>
            <a:avLst/>
            <a:gdLst>
              <a:gd name="connsiteX0" fmla="*/ 0 w 3902868"/>
              <a:gd name="connsiteY0" fmla="*/ 78938 h 789384"/>
              <a:gd name="connsiteX1" fmla="*/ 78938 w 3902868"/>
              <a:gd name="connsiteY1" fmla="*/ 0 h 789384"/>
              <a:gd name="connsiteX2" fmla="*/ 3823930 w 3902868"/>
              <a:gd name="connsiteY2" fmla="*/ 0 h 789384"/>
              <a:gd name="connsiteX3" fmla="*/ 3902868 w 3902868"/>
              <a:gd name="connsiteY3" fmla="*/ 78938 h 789384"/>
              <a:gd name="connsiteX4" fmla="*/ 3902868 w 3902868"/>
              <a:gd name="connsiteY4" fmla="*/ 710446 h 789384"/>
              <a:gd name="connsiteX5" fmla="*/ 3823930 w 3902868"/>
              <a:gd name="connsiteY5" fmla="*/ 789384 h 789384"/>
              <a:gd name="connsiteX6" fmla="*/ 78938 w 3902868"/>
              <a:gd name="connsiteY6" fmla="*/ 789384 h 789384"/>
              <a:gd name="connsiteX7" fmla="*/ 0 w 3902868"/>
              <a:gd name="connsiteY7" fmla="*/ 710446 h 789384"/>
              <a:gd name="connsiteX8" fmla="*/ 0 w 3902868"/>
              <a:gd name="connsiteY8" fmla="*/ 78938 h 7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2868" h="789384">
                <a:moveTo>
                  <a:pt x="0" y="78938"/>
                </a:moveTo>
                <a:cubicBezTo>
                  <a:pt x="0" y="35342"/>
                  <a:pt x="35342" y="0"/>
                  <a:pt x="78938" y="0"/>
                </a:cubicBezTo>
                <a:lnTo>
                  <a:pt x="3823930" y="0"/>
                </a:lnTo>
                <a:cubicBezTo>
                  <a:pt x="3867526" y="0"/>
                  <a:pt x="3902868" y="35342"/>
                  <a:pt x="3902868" y="78938"/>
                </a:cubicBezTo>
                <a:lnTo>
                  <a:pt x="3902868" y="710446"/>
                </a:lnTo>
                <a:cubicBezTo>
                  <a:pt x="3902868" y="754042"/>
                  <a:pt x="3867526" y="789384"/>
                  <a:pt x="3823930" y="789384"/>
                </a:cubicBezTo>
                <a:lnTo>
                  <a:pt x="78938" y="789384"/>
                </a:lnTo>
                <a:cubicBezTo>
                  <a:pt x="35342" y="789384"/>
                  <a:pt x="0" y="754042"/>
                  <a:pt x="0" y="710446"/>
                </a:cubicBezTo>
                <a:lnTo>
                  <a:pt x="0" y="78938"/>
                </a:lnTo>
                <a:close/>
              </a:path>
            </a:pathLst>
          </a:custGeom>
          <a:noFill/>
          <a:ln>
            <a:noFill/>
          </a:ln>
        </p:spPr>
        <p:style>
          <a:lnRef idx="2">
            <a:schemeClr val="lt1">
              <a:hueOff val="0"/>
              <a:satOff val="0"/>
              <a:lumOff val="0"/>
              <a:alphaOff val="0"/>
            </a:schemeClr>
          </a:lnRef>
          <a:fillRef idx="1">
            <a:schemeClr val="accent1">
              <a:shade val="50000"/>
              <a:hueOff val="286507"/>
              <a:satOff val="7676"/>
              <a:lumOff val="33817"/>
              <a:alphaOff val="0"/>
            </a:schemeClr>
          </a:fillRef>
          <a:effectRef idx="0">
            <a:schemeClr val="accent1">
              <a:shade val="50000"/>
              <a:hueOff val="286507"/>
              <a:satOff val="7676"/>
              <a:lumOff val="33817"/>
              <a:alphaOff val="0"/>
            </a:schemeClr>
          </a:effectRef>
          <a:fontRef idx="minor">
            <a:schemeClr val="lt1"/>
          </a:fontRef>
        </p:style>
        <p:txBody>
          <a:bodyPr spcFirstLastPara="0" vert="horz" wrap="square" lIns="76460" tIns="63125" rIns="76460" bIns="63125" numCol="1" spcCol="1270" anchor="ctr" anchorCtr="0">
            <a:noAutofit/>
          </a:bodyPr>
          <a:lstStyle/>
          <a:p>
            <a:pPr marL="285744" indent="-285744" defTabSz="933427">
              <a:lnSpc>
                <a:spcPct val="90000"/>
              </a:lnSpc>
              <a:spcBef>
                <a:spcPct val="0"/>
              </a:spcBef>
              <a:spcAft>
                <a:spcPct val="35000"/>
              </a:spcAft>
              <a:buFont typeface="Arial" panose="020B0604020202020204" pitchFamily="34" charset="0"/>
              <a:buChar char="•"/>
            </a:pPr>
            <a:r>
              <a:rPr lang="fr-CA" sz="1600" b="1" dirty="0">
                <a:solidFill>
                  <a:schemeClr val="tx1"/>
                </a:solidFill>
                <a:cs typeface="Segoe UI" panose="020B0502040204020203" pitchFamily="34" charset="0"/>
                <a:hlinkClick r:id="rId20"/>
              </a:rPr>
              <a:t>Autorisation de voyage électronique</a:t>
            </a:r>
            <a:r>
              <a:rPr lang="fr-CA" sz="1600" b="1" dirty="0">
                <a:solidFill>
                  <a:schemeClr val="tx1"/>
                </a:solidFill>
                <a:cs typeface="Segoe UI" panose="020B0502040204020203" pitchFamily="34" charset="0"/>
              </a:rPr>
              <a:t> (AVE)</a:t>
            </a:r>
            <a:endParaRPr lang="fr-CA" sz="1600" b="1" dirty="0">
              <a:solidFill>
                <a:schemeClr val="tx1"/>
              </a:solidFill>
              <a:cs typeface="Segoe UI" panose="020B0502040204020203" pitchFamily="34" charset="0"/>
              <a:hlinkClick r:id="rId21"/>
            </a:endParaRPr>
          </a:p>
        </p:txBody>
      </p:sp>
      <p:sp>
        <p:nvSpPr>
          <p:cNvPr id="13" name="Freeform 12"/>
          <p:cNvSpPr/>
          <p:nvPr>
            <p:custDataLst>
              <p:tags r:id="rId11"/>
            </p:custDataLst>
          </p:nvPr>
        </p:nvSpPr>
        <p:spPr>
          <a:xfrm>
            <a:off x="8375605" y="3681908"/>
            <a:ext cx="2642403" cy="539927"/>
          </a:xfrm>
          <a:custGeom>
            <a:avLst/>
            <a:gdLst>
              <a:gd name="connsiteX0" fmla="*/ 0 w 3902868"/>
              <a:gd name="connsiteY0" fmla="*/ 78938 h 789384"/>
              <a:gd name="connsiteX1" fmla="*/ 78938 w 3902868"/>
              <a:gd name="connsiteY1" fmla="*/ 0 h 789384"/>
              <a:gd name="connsiteX2" fmla="*/ 3823930 w 3902868"/>
              <a:gd name="connsiteY2" fmla="*/ 0 h 789384"/>
              <a:gd name="connsiteX3" fmla="*/ 3902868 w 3902868"/>
              <a:gd name="connsiteY3" fmla="*/ 78938 h 789384"/>
              <a:gd name="connsiteX4" fmla="*/ 3902868 w 3902868"/>
              <a:gd name="connsiteY4" fmla="*/ 710446 h 789384"/>
              <a:gd name="connsiteX5" fmla="*/ 3823930 w 3902868"/>
              <a:gd name="connsiteY5" fmla="*/ 789384 h 789384"/>
              <a:gd name="connsiteX6" fmla="*/ 78938 w 3902868"/>
              <a:gd name="connsiteY6" fmla="*/ 789384 h 789384"/>
              <a:gd name="connsiteX7" fmla="*/ 0 w 3902868"/>
              <a:gd name="connsiteY7" fmla="*/ 710446 h 789384"/>
              <a:gd name="connsiteX8" fmla="*/ 0 w 3902868"/>
              <a:gd name="connsiteY8" fmla="*/ 78938 h 7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2868" h="789384">
                <a:moveTo>
                  <a:pt x="0" y="78938"/>
                </a:moveTo>
                <a:cubicBezTo>
                  <a:pt x="0" y="35342"/>
                  <a:pt x="35342" y="0"/>
                  <a:pt x="78938" y="0"/>
                </a:cubicBezTo>
                <a:lnTo>
                  <a:pt x="3823930" y="0"/>
                </a:lnTo>
                <a:cubicBezTo>
                  <a:pt x="3867526" y="0"/>
                  <a:pt x="3902868" y="35342"/>
                  <a:pt x="3902868" y="78938"/>
                </a:cubicBezTo>
                <a:lnTo>
                  <a:pt x="3902868" y="710446"/>
                </a:lnTo>
                <a:cubicBezTo>
                  <a:pt x="3902868" y="754042"/>
                  <a:pt x="3867526" y="789384"/>
                  <a:pt x="3823930" y="789384"/>
                </a:cubicBezTo>
                <a:lnTo>
                  <a:pt x="78938" y="789384"/>
                </a:lnTo>
                <a:cubicBezTo>
                  <a:pt x="35342" y="789384"/>
                  <a:pt x="0" y="754042"/>
                  <a:pt x="0" y="710446"/>
                </a:cubicBezTo>
                <a:lnTo>
                  <a:pt x="0" y="78938"/>
                </a:lnTo>
                <a:close/>
              </a:path>
            </a:pathLst>
          </a:custGeom>
          <a:noFill/>
          <a:ln>
            <a:noFill/>
          </a:ln>
        </p:spPr>
        <p:style>
          <a:lnRef idx="2">
            <a:schemeClr val="lt1">
              <a:hueOff val="0"/>
              <a:satOff val="0"/>
              <a:lumOff val="0"/>
              <a:alphaOff val="0"/>
            </a:schemeClr>
          </a:lnRef>
          <a:fillRef idx="1">
            <a:schemeClr val="accent1">
              <a:shade val="50000"/>
              <a:hueOff val="191005"/>
              <a:satOff val="5117"/>
              <a:lumOff val="22545"/>
              <a:alphaOff val="0"/>
            </a:schemeClr>
          </a:fillRef>
          <a:effectRef idx="0">
            <a:schemeClr val="accent1">
              <a:shade val="50000"/>
              <a:hueOff val="191005"/>
              <a:satOff val="5117"/>
              <a:lumOff val="22545"/>
              <a:alphaOff val="0"/>
            </a:schemeClr>
          </a:effectRef>
          <a:fontRef idx="minor">
            <a:schemeClr val="lt1"/>
          </a:fontRef>
        </p:style>
        <p:txBody>
          <a:bodyPr spcFirstLastPara="0" vert="horz" wrap="square" lIns="76460" tIns="63125" rIns="76460" bIns="63125" numCol="1" spcCol="1270" anchor="ctr" anchorCtr="0">
            <a:noAutofit/>
          </a:bodyPr>
          <a:lstStyle/>
          <a:p>
            <a:pPr marL="285744" indent="-285744" defTabSz="933427">
              <a:lnSpc>
                <a:spcPct val="90000"/>
              </a:lnSpc>
              <a:spcBef>
                <a:spcPct val="0"/>
              </a:spcBef>
              <a:spcAft>
                <a:spcPct val="35000"/>
              </a:spcAft>
              <a:buFont typeface="Arial" panose="020B0604020202020204" pitchFamily="34" charset="0"/>
              <a:buChar char="•"/>
            </a:pPr>
            <a:r>
              <a:rPr lang="fr-CA" sz="1600" b="1" dirty="0">
                <a:solidFill>
                  <a:schemeClr val="tx1"/>
                </a:solidFill>
                <a:cs typeface="Segoe UI" panose="020B0502040204020203" pitchFamily="34" charset="0"/>
                <a:hlinkClick r:id="rId22"/>
              </a:rPr>
              <a:t>Fiche du visiteur</a:t>
            </a:r>
          </a:p>
          <a:p>
            <a:pPr marL="285744" indent="-285744" defTabSz="933427">
              <a:spcBef>
                <a:spcPct val="0"/>
              </a:spcBef>
              <a:spcAft>
                <a:spcPct val="35000"/>
              </a:spcAft>
              <a:buFont typeface="Arial" panose="020B0604020202020204" pitchFamily="34" charset="0"/>
              <a:buChar char="•"/>
            </a:pPr>
            <a:r>
              <a:rPr lang="fr-CA" sz="1600" b="1" dirty="0">
                <a:solidFill>
                  <a:schemeClr val="tx1"/>
                </a:solidFill>
                <a:cs typeface="Segoe UI" panose="020B0502040204020203" pitchFamily="34" charset="0"/>
                <a:hlinkClick r:id="rId22"/>
              </a:rPr>
              <a:t>Permis d’étude</a:t>
            </a:r>
            <a:endParaRPr lang="fr-CA" sz="1600" b="1" dirty="0">
              <a:solidFill>
                <a:schemeClr val="tx1"/>
              </a:solidFill>
              <a:cs typeface="Segoe UI" panose="020B0502040204020203" pitchFamily="34" charset="0"/>
            </a:endParaRPr>
          </a:p>
          <a:p>
            <a:pPr marL="285744" indent="-285744" defTabSz="933427">
              <a:spcBef>
                <a:spcPct val="0"/>
              </a:spcBef>
              <a:spcAft>
                <a:spcPct val="35000"/>
              </a:spcAft>
              <a:buFont typeface="Arial" panose="020B0604020202020204" pitchFamily="34" charset="0"/>
              <a:buChar char="•"/>
            </a:pPr>
            <a:r>
              <a:rPr lang="fr-CA" sz="1600" b="1" dirty="0">
                <a:solidFill>
                  <a:schemeClr val="tx1"/>
                </a:solidFill>
                <a:cs typeface="Segoe UI" panose="020B0502040204020203" pitchFamily="34" charset="0"/>
                <a:hlinkClick r:id="rId23"/>
              </a:rPr>
              <a:t>Permis de travail</a:t>
            </a:r>
            <a:endParaRPr lang="fr-CA" sz="1600" b="1" dirty="0">
              <a:solidFill>
                <a:schemeClr val="tx1"/>
              </a:solidFill>
              <a:cs typeface="Segoe UI" panose="020B0502040204020203" pitchFamily="34" charset="0"/>
            </a:endParaRPr>
          </a:p>
          <a:p>
            <a:pPr marL="285744" indent="-285744" defTabSz="933427">
              <a:lnSpc>
                <a:spcPct val="90000"/>
              </a:lnSpc>
              <a:spcBef>
                <a:spcPct val="0"/>
              </a:spcBef>
              <a:spcAft>
                <a:spcPct val="35000"/>
              </a:spcAft>
              <a:buFont typeface="Arial" panose="020B0604020202020204" pitchFamily="34" charset="0"/>
              <a:buChar char="•"/>
            </a:pPr>
            <a:endParaRPr lang="fr-CA" sz="1600" b="1" dirty="0">
              <a:solidFill>
                <a:schemeClr val="tx1"/>
              </a:solidFill>
              <a:cs typeface="Segoe UI" panose="020B0502040204020203" pitchFamily="34" charset="0"/>
            </a:endParaRPr>
          </a:p>
        </p:txBody>
      </p:sp>
      <p:sp>
        <p:nvSpPr>
          <p:cNvPr id="11" name="Freeform 10"/>
          <p:cNvSpPr/>
          <p:nvPr>
            <p:custDataLst>
              <p:tags r:id="rId12"/>
            </p:custDataLst>
          </p:nvPr>
        </p:nvSpPr>
        <p:spPr>
          <a:xfrm>
            <a:off x="8375605" y="1552403"/>
            <a:ext cx="3290907" cy="572571"/>
          </a:xfrm>
          <a:custGeom>
            <a:avLst/>
            <a:gdLst>
              <a:gd name="connsiteX0" fmla="*/ 0 w 3902868"/>
              <a:gd name="connsiteY0" fmla="*/ 78938 h 789384"/>
              <a:gd name="connsiteX1" fmla="*/ 78938 w 3902868"/>
              <a:gd name="connsiteY1" fmla="*/ 0 h 789384"/>
              <a:gd name="connsiteX2" fmla="*/ 3823930 w 3902868"/>
              <a:gd name="connsiteY2" fmla="*/ 0 h 789384"/>
              <a:gd name="connsiteX3" fmla="*/ 3902868 w 3902868"/>
              <a:gd name="connsiteY3" fmla="*/ 78938 h 789384"/>
              <a:gd name="connsiteX4" fmla="*/ 3902868 w 3902868"/>
              <a:gd name="connsiteY4" fmla="*/ 710446 h 789384"/>
              <a:gd name="connsiteX5" fmla="*/ 3823930 w 3902868"/>
              <a:gd name="connsiteY5" fmla="*/ 789384 h 789384"/>
              <a:gd name="connsiteX6" fmla="*/ 78938 w 3902868"/>
              <a:gd name="connsiteY6" fmla="*/ 789384 h 789384"/>
              <a:gd name="connsiteX7" fmla="*/ 0 w 3902868"/>
              <a:gd name="connsiteY7" fmla="*/ 710446 h 789384"/>
              <a:gd name="connsiteX8" fmla="*/ 0 w 3902868"/>
              <a:gd name="connsiteY8" fmla="*/ 78938 h 7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2868" h="789384">
                <a:moveTo>
                  <a:pt x="0" y="78938"/>
                </a:moveTo>
                <a:cubicBezTo>
                  <a:pt x="0" y="35342"/>
                  <a:pt x="35342" y="0"/>
                  <a:pt x="78938" y="0"/>
                </a:cubicBezTo>
                <a:lnTo>
                  <a:pt x="3823930" y="0"/>
                </a:lnTo>
                <a:cubicBezTo>
                  <a:pt x="3867526" y="0"/>
                  <a:pt x="3902868" y="35342"/>
                  <a:pt x="3902868" y="78938"/>
                </a:cubicBezTo>
                <a:lnTo>
                  <a:pt x="3902868" y="710446"/>
                </a:lnTo>
                <a:cubicBezTo>
                  <a:pt x="3902868" y="754042"/>
                  <a:pt x="3867526" y="789384"/>
                  <a:pt x="3823930" y="789384"/>
                </a:cubicBezTo>
                <a:lnTo>
                  <a:pt x="78938" y="789384"/>
                </a:lnTo>
                <a:cubicBezTo>
                  <a:pt x="35342" y="789384"/>
                  <a:pt x="0" y="754042"/>
                  <a:pt x="0" y="710446"/>
                </a:cubicBezTo>
                <a:lnTo>
                  <a:pt x="0" y="78938"/>
                </a:lnTo>
                <a:close/>
              </a:path>
            </a:pathLst>
          </a:custGeom>
          <a:noFill/>
          <a:ln>
            <a:noFill/>
          </a:ln>
        </p:spPr>
        <p:style>
          <a:lnRef idx="2">
            <a:schemeClr val="lt1">
              <a:hueOff val="0"/>
              <a:satOff val="0"/>
              <a:lumOff val="0"/>
              <a:alphaOff val="0"/>
            </a:schemeClr>
          </a:lnRef>
          <a:fillRef idx="1">
            <a:schemeClr val="accent1">
              <a:shade val="50000"/>
              <a:hueOff val="286507"/>
              <a:satOff val="7676"/>
              <a:lumOff val="33817"/>
              <a:alphaOff val="0"/>
            </a:schemeClr>
          </a:fillRef>
          <a:effectRef idx="0">
            <a:schemeClr val="accent1">
              <a:shade val="50000"/>
              <a:hueOff val="286507"/>
              <a:satOff val="7676"/>
              <a:lumOff val="33817"/>
              <a:alphaOff val="0"/>
            </a:schemeClr>
          </a:effectRef>
          <a:fontRef idx="minor">
            <a:schemeClr val="lt1"/>
          </a:fontRef>
        </p:style>
        <p:txBody>
          <a:bodyPr spcFirstLastPara="0" vert="horz" wrap="square" lIns="76460" tIns="63125" rIns="76460" bIns="63125" numCol="1" spcCol="1270" anchor="ctr" anchorCtr="0">
            <a:noAutofit/>
          </a:bodyPr>
          <a:lstStyle/>
          <a:p>
            <a:pPr marL="285744" indent="-285744" defTabSz="933427">
              <a:lnSpc>
                <a:spcPct val="90000"/>
              </a:lnSpc>
              <a:spcBef>
                <a:spcPct val="0"/>
              </a:spcBef>
              <a:spcAft>
                <a:spcPct val="35000"/>
              </a:spcAft>
              <a:buFont typeface="Arial" panose="020B0604020202020204" pitchFamily="34" charset="0"/>
              <a:buChar char="•"/>
            </a:pPr>
            <a:r>
              <a:rPr lang="fr-CA" sz="1600" b="1" dirty="0">
                <a:solidFill>
                  <a:schemeClr val="tx1"/>
                </a:solidFill>
                <a:cs typeface="Segoe UI" panose="020B0502040204020203" pitchFamily="34" charset="0"/>
                <a:hlinkClick r:id="rId24"/>
              </a:rPr>
              <a:t>Visa de visiteur (</a:t>
            </a:r>
            <a:r>
              <a:rPr lang="fr-CA" sz="1600" b="1" i="1" dirty="0">
                <a:solidFill>
                  <a:schemeClr val="tx1"/>
                </a:solidFill>
                <a:cs typeface="Segoe UI" panose="020B0502040204020203" pitchFamily="34" charset="0"/>
                <a:hlinkClick r:id="rId24"/>
              </a:rPr>
              <a:t>aussi appelé visa de résident temporaire – VRT</a:t>
            </a:r>
            <a:r>
              <a:rPr lang="fr-CA" sz="1600" b="1" dirty="0">
                <a:solidFill>
                  <a:schemeClr val="tx1"/>
                </a:solidFill>
                <a:cs typeface="Segoe UI" panose="020B0502040204020203" pitchFamily="34" charset="0"/>
                <a:hlinkClick r:id="rId24"/>
              </a:rPr>
              <a:t>)</a:t>
            </a:r>
            <a:r>
              <a:rPr lang="fr-CA" sz="1600" b="1" dirty="0">
                <a:solidFill>
                  <a:schemeClr val="tx1"/>
                </a:solidFill>
                <a:cs typeface="Segoe UI" panose="020B0502040204020203" pitchFamily="34" charset="0"/>
              </a:rPr>
              <a:t> </a:t>
            </a:r>
            <a:endParaRPr lang="fr-CA" sz="1600" dirty="0">
              <a:solidFill>
                <a:schemeClr val="tx1"/>
              </a:solidFill>
            </a:endParaRPr>
          </a:p>
        </p:txBody>
      </p:sp>
      <p:sp>
        <p:nvSpPr>
          <p:cNvPr id="5" name="Rectangle 4"/>
          <p:cNvSpPr/>
          <p:nvPr>
            <p:custDataLst>
              <p:tags r:id="rId13"/>
            </p:custDataLst>
          </p:nvPr>
        </p:nvSpPr>
        <p:spPr>
          <a:xfrm>
            <a:off x="0" y="320427"/>
            <a:ext cx="12191999" cy="707886"/>
          </a:xfrm>
          <a:prstGeom prst="rect">
            <a:avLst/>
          </a:prstGeom>
        </p:spPr>
        <p:txBody>
          <a:bodyPr wrap="square">
            <a:spAutoFit/>
          </a:bodyPr>
          <a:lstStyle/>
          <a:p>
            <a:pPr algn="ctr"/>
            <a:r>
              <a:rPr lang="fr-CA" sz="3200" b="1" dirty="0">
                <a:solidFill>
                  <a:srgbClr val="005A9B"/>
                </a:solidFill>
                <a:ea typeface="Arial Unicode MS" panose="020B0604020202020204" pitchFamily="34" charset="-128"/>
                <a:cs typeface="Segoe UI" panose="020B0502040204020203" pitchFamily="34" charset="0"/>
              </a:rPr>
              <a:t>Documents d’immigration </a:t>
            </a:r>
            <a:r>
              <a:rPr lang="fr-CA" sz="4000" b="1" dirty="0">
                <a:solidFill>
                  <a:srgbClr val="005A9B"/>
                </a:solidFill>
                <a:ea typeface="Arial Unicode MS" panose="020B0604020202020204" pitchFamily="34" charset="-128"/>
                <a:cs typeface="Segoe UI" panose="020B0502040204020203" pitchFamily="34" charset="0"/>
              </a:rPr>
              <a:t>≠</a:t>
            </a:r>
            <a:r>
              <a:rPr lang="fr-CA" sz="3200" b="1" dirty="0">
                <a:solidFill>
                  <a:srgbClr val="005A9B"/>
                </a:solidFill>
                <a:ea typeface="Arial Unicode MS" panose="020B0604020202020204" pitchFamily="34" charset="-128"/>
                <a:cs typeface="Segoe UI" panose="020B0502040204020203" pitchFamily="34" charset="0"/>
              </a:rPr>
              <a:t> statut juridique</a:t>
            </a:r>
          </a:p>
        </p:txBody>
      </p:sp>
      <p:sp>
        <p:nvSpPr>
          <p:cNvPr id="2" name="Rectangle 1"/>
          <p:cNvSpPr/>
          <p:nvPr>
            <p:custDataLst>
              <p:tags r:id="rId14"/>
            </p:custDataLst>
          </p:nvPr>
        </p:nvSpPr>
        <p:spPr>
          <a:xfrm>
            <a:off x="8176559" y="2792872"/>
            <a:ext cx="3189247" cy="590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defTabSz="1777956">
              <a:lnSpc>
                <a:spcPct val="90000"/>
              </a:lnSpc>
              <a:spcBef>
                <a:spcPct val="0"/>
              </a:spcBef>
              <a:spcAft>
                <a:spcPct val="35000"/>
              </a:spcAft>
            </a:pPr>
            <a:r>
              <a:rPr lang="fr-CA" b="1" dirty="0">
                <a:solidFill>
                  <a:srgbClr val="005A9B"/>
                </a:solidFill>
                <a:cs typeface="Segoe UI" panose="020B0502040204020203" pitchFamily="34" charset="0"/>
              </a:rPr>
              <a:t>Séjourner temporairement au Canada</a:t>
            </a:r>
          </a:p>
        </p:txBody>
      </p:sp>
    </p:spTree>
    <p:extLst>
      <p:ext uri="{BB962C8B-B14F-4D97-AF65-F5344CB8AC3E}">
        <p14:creationId xmlns:p14="http://schemas.microsoft.com/office/powerpoint/2010/main" val="86698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790309" y="587463"/>
            <a:ext cx="4943543" cy="1200329"/>
          </a:xfrm>
          <a:prstGeom prst="rect">
            <a:avLst/>
          </a:prstGeom>
        </p:spPr>
        <p:txBody>
          <a:bodyPr wrap="square">
            <a:spAutoFit/>
          </a:bodyPr>
          <a:lstStyle/>
          <a:p>
            <a:r>
              <a:rPr lang="fr-CA" sz="3600" b="1" dirty="0">
                <a:solidFill>
                  <a:srgbClr val="005A9B"/>
                </a:solidFill>
                <a:ea typeface="Arial Unicode MS" panose="020B0604020202020204" pitchFamily="34" charset="-128"/>
                <a:cs typeface="Segoe UI" panose="020B0502040204020203" pitchFamily="34" charset="0"/>
              </a:rPr>
              <a:t>Votre parcours jusqu’à présent…</a:t>
            </a:r>
          </a:p>
        </p:txBody>
      </p:sp>
      <p:grpSp>
        <p:nvGrpSpPr>
          <p:cNvPr id="14" name="Group 13"/>
          <p:cNvGrpSpPr/>
          <p:nvPr>
            <p:custDataLst>
              <p:tags r:id="rId2"/>
            </p:custDataLst>
          </p:nvPr>
        </p:nvGrpSpPr>
        <p:grpSpPr>
          <a:xfrm>
            <a:off x="1245024" y="2733679"/>
            <a:ext cx="9612651" cy="5885659"/>
            <a:chOff x="1561038" y="3349647"/>
            <a:chExt cx="9108415" cy="5576924"/>
          </a:xfrm>
        </p:grpSpPr>
        <p:sp>
          <p:nvSpPr>
            <p:cNvPr id="9" name="Chord 8"/>
            <p:cNvSpPr/>
            <p:nvPr/>
          </p:nvSpPr>
          <p:spPr>
            <a:xfrm rot="6935742">
              <a:off x="3326784" y="1583901"/>
              <a:ext cx="5576924" cy="9108415"/>
            </a:xfrm>
            <a:custGeom>
              <a:avLst/>
              <a:gdLst>
                <a:gd name="connsiteX0" fmla="*/ 3156793 w 4937760"/>
                <a:gd name="connsiteY0" fmla="*/ 1404193 h 1432560"/>
                <a:gd name="connsiteX1" fmla="*/ 2061017 w 4937760"/>
                <a:gd name="connsiteY1" fmla="*/ 1422718 h 1432560"/>
                <a:gd name="connsiteX2" fmla="*/ 655183 w 4937760"/>
                <a:gd name="connsiteY2" fmla="*/ 230301 h 1432560"/>
                <a:gd name="connsiteX3" fmla="*/ 2468879 w 4937760"/>
                <a:gd name="connsiteY3" fmla="*/ -1 h 1432560"/>
                <a:gd name="connsiteX4" fmla="*/ 3156793 w 4937760"/>
                <a:gd name="connsiteY4" fmla="*/ 1404193 h 1432560"/>
                <a:gd name="connsiteX0" fmla="*/ 3159279 w 3159279"/>
                <a:gd name="connsiteY0" fmla="*/ 6218747 h 6247113"/>
                <a:gd name="connsiteX1" fmla="*/ 2063503 w 3159279"/>
                <a:gd name="connsiteY1" fmla="*/ 6237272 h 6247113"/>
                <a:gd name="connsiteX2" fmla="*/ 657669 w 3159279"/>
                <a:gd name="connsiteY2" fmla="*/ 5044855 h 6247113"/>
                <a:gd name="connsiteX3" fmla="*/ 198859 w 3159279"/>
                <a:gd name="connsiteY3" fmla="*/ 0 h 6247113"/>
                <a:gd name="connsiteX4" fmla="*/ 3159279 w 3159279"/>
                <a:gd name="connsiteY4" fmla="*/ 6218747 h 6247113"/>
                <a:gd name="connsiteX0" fmla="*/ 3953146 w 3953146"/>
                <a:gd name="connsiteY0" fmla="*/ 6218747 h 6369251"/>
                <a:gd name="connsiteX1" fmla="*/ 2857370 w 3953146"/>
                <a:gd name="connsiteY1" fmla="*/ 6237272 h 6369251"/>
                <a:gd name="connsiteX2" fmla="*/ 316221 w 3953146"/>
                <a:gd name="connsiteY2" fmla="*/ 4462147 h 6369251"/>
                <a:gd name="connsiteX3" fmla="*/ 992726 w 3953146"/>
                <a:gd name="connsiteY3" fmla="*/ 0 h 6369251"/>
                <a:gd name="connsiteX4" fmla="*/ 3953146 w 3953146"/>
                <a:gd name="connsiteY4" fmla="*/ 6218747 h 6369251"/>
                <a:gd name="connsiteX0" fmla="*/ 4701123 w 4701123"/>
                <a:gd name="connsiteY0" fmla="*/ 6291258 h 6441762"/>
                <a:gd name="connsiteX1" fmla="*/ 3605347 w 4701123"/>
                <a:gd name="connsiteY1" fmla="*/ 6309783 h 6441762"/>
                <a:gd name="connsiteX2" fmla="*/ 1064198 w 4701123"/>
                <a:gd name="connsiteY2" fmla="*/ 4534658 h 6441762"/>
                <a:gd name="connsiteX3" fmla="*/ 11060 w 4701123"/>
                <a:gd name="connsiteY3" fmla="*/ 2834017 h 6441762"/>
                <a:gd name="connsiteX4" fmla="*/ 1740703 w 4701123"/>
                <a:gd name="connsiteY4" fmla="*/ 72511 h 6441762"/>
                <a:gd name="connsiteX5" fmla="*/ 4701123 w 4701123"/>
                <a:gd name="connsiteY5" fmla="*/ 6291258 h 6441762"/>
                <a:gd name="connsiteX0" fmla="*/ 4700845 w 4700845"/>
                <a:gd name="connsiteY0" fmla="*/ 6291258 h 6361630"/>
                <a:gd name="connsiteX1" fmla="*/ 3605069 w 4700845"/>
                <a:gd name="connsiteY1" fmla="*/ 6309783 h 6361630"/>
                <a:gd name="connsiteX2" fmla="*/ 1086512 w 4700845"/>
                <a:gd name="connsiteY2" fmla="*/ 5616594 h 6361630"/>
                <a:gd name="connsiteX3" fmla="*/ 10782 w 4700845"/>
                <a:gd name="connsiteY3" fmla="*/ 2834017 h 6361630"/>
                <a:gd name="connsiteX4" fmla="*/ 1740425 w 4700845"/>
                <a:gd name="connsiteY4" fmla="*/ 72511 h 6361630"/>
                <a:gd name="connsiteX5" fmla="*/ 4700845 w 4700845"/>
                <a:gd name="connsiteY5" fmla="*/ 6291258 h 6361630"/>
                <a:gd name="connsiteX0" fmla="*/ 4700845 w 4700845"/>
                <a:gd name="connsiteY0" fmla="*/ 6291258 h 6656685"/>
                <a:gd name="connsiteX1" fmla="*/ 3931254 w 4700845"/>
                <a:gd name="connsiteY1" fmla="*/ 6637950 h 6656685"/>
                <a:gd name="connsiteX2" fmla="*/ 1086512 w 4700845"/>
                <a:gd name="connsiteY2" fmla="*/ 5616594 h 6656685"/>
                <a:gd name="connsiteX3" fmla="*/ 10782 w 4700845"/>
                <a:gd name="connsiteY3" fmla="*/ 2834017 h 6656685"/>
                <a:gd name="connsiteX4" fmla="*/ 1740425 w 4700845"/>
                <a:gd name="connsiteY4" fmla="*/ 72511 h 6656685"/>
                <a:gd name="connsiteX5" fmla="*/ 4700845 w 4700845"/>
                <a:gd name="connsiteY5" fmla="*/ 6291258 h 6656685"/>
                <a:gd name="connsiteX0" fmla="*/ 5069931 w 5069931"/>
                <a:gd name="connsiteY0" fmla="*/ 7038230 h 7041300"/>
                <a:gd name="connsiteX1" fmla="*/ 3931254 w 5069931"/>
                <a:gd name="connsiteY1" fmla="*/ 6637950 h 7041300"/>
                <a:gd name="connsiteX2" fmla="*/ 1086512 w 5069931"/>
                <a:gd name="connsiteY2" fmla="*/ 5616594 h 7041300"/>
                <a:gd name="connsiteX3" fmla="*/ 10782 w 5069931"/>
                <a:gd name="connsiteY3" fmla="*/ 2834017 h 7041300"/>
                <a:gd name="connsiteX4" fmla="*/ 1740425 w 5069931"/>
                <a:gd name="connsiteY4" fmla="*/ 72511 h 7041300"/>
                <a:gd name="connsiteX5" fmla="*/ 5069931 w 5069931"/>
                <a:gd name="connsiteY5" fmla="*/ 7038230 h 7041300"/>
                <a:gd name="connsiteX0" fmla="*/ 5069931 w 5069931"/>
                <a:gd name="connsiteY0" fmla="*/ 7038230 h 7138829"/>
                <a:gd name="connsiteX1" fmla="*/ 2965908 w 5069931"/>
                <a:gd name="connsiteY1" fmla="*/ 7021518 h 7138829"/>
                <a:gd name="connsiteX2" fmla="*/ 1086512 w 5069931"/>
                <a:gd name="connsiteY2" fmla="*/ 5616594 h 7138829"/>
                <a:gd name="connsiteX3" fmla="*/ 10782 w 5069931"/>
                <a:gd name="connsiteY3" fmla="*/ 2834017 h 7138829"/>
                <a:gd name="connsiteX4" fmla="*/ 1740425 w 5069931"/>
                <a:gd name="connsiteY4" fmla="*/ 72511 h 7138829"/>
                <a:gd name="connsiteX5" fmla="*/ 5069931 w 5069931"/>
                <a:gd name="connsiteY5" fmla="*/ 7038230 h 7138829"/>
                <a:gd name="connsiteX0" fmla="*/ 5069931 w 5069931"/>
                <a:gd name="connsiteY0" fmla="*/ 7038230 h 7138829"/>
                <a:gd name="connsiteX1" fmla="*/ 2965908 w 5069931"/>
                <a:gd name="connsiteY1" fmla="*/ 7021518 h 7138829"/>
                <a:gd name="connsiteX2" fmla="*/ 1086512 w 5069931"/>
                <a:gd name="connsiteY2" fmla="*/ 5616594 h 7138829"/>
                <a:gd name="connsiteX3" fmla="*/ 10782 w 5069931"/>
                <a:gd name="connsiteY3" fmla="*/ 2834017 h 7138829"/>
                <a:gd name="connsiteX4" fmla="*/ 1740425 w 5069931"/>
                <a:gd name="connsiteY4" fmla="*/ 72511 h 7138829"/>
                <a:gd name="connsiteX5" fmla="*/ 5069931 w 5069931"/>
                <a:gd name="connsiteY5" fmla="*/ 7038230 h 7138829"/>
                <a:gd name="connsiteX0" fmla="*/ 5069931 w 5069931"/>
                <a:gd name="connsiteY0" fmla="*/ 6965719 h 7066318"/>
                <a:gd name="connsiteX1" fmla="*/ 2965908 w 5069931"/>
                <a:gd name="connsiteY1" fmla="*/ 6949007 h 7066318"/>
                <a:gd name="connsiteX2" fmla="*/ 1086512 w 5069931"/>
                <a:gd name="connsiteY2" fmla="*/ 5544083 h 7066318"/>
                <a:gd name="connsiteX3" fmla="*/ 10782 w 5069931"/>
                <a:gd name="connsiteY3" fmla="*/ 2761506 h 7066318"/>
                <a:gd name="connsiteX4" fmla="*/ 1740425 w 5069931"/>
                <a:gd name="connsiteY4" fmla="*/ 0 h 7066318"/>
                <a:gd name="connsiteX5" fmla="*/ 5069931 w 5069931"/>
                <a:gd name="connsiteY5" fmla="*/ 6965719 h 7066318"/>
                <a:gd name="connsiteX0" fmla="*/ 5069931 w 5069931"/>
                <a:gd name="connsiteY0" fmla="*/ 6965719 h 7048473"/>
                <a:gd name="connsiteX1" fmla="*/ 2965908 w 5069931"/>
                <a:gd name="connsiteY1" fmla="*/ 6949007 h 7048473"/>
                <a:gd name="connsiteX2" fmla="*/ 1086512 w 5069931"/>
                <a:gd name="connsiteY2" fmla="*/ 5544083 h 7048473"/>
                <a:gd name="connsiteX3" fmla="*/ 10782 w 5069931"/>
                <a:gd name="connsiteY3" fmla="*/ 2761506 h 7048473"/>
                <a:gd name="connsiteX4" fmla="*/ 1740425 w 5069931"/>
                <a:gd name="connsiteY4" fmla="*/ 0 h 7048473"/>
                <a:gd name="connsiteX5" fmla="*/ 5069931 w 5069931"/>
                <a:gd name="connsiteY5" fmla="*/ 6965719 h 7048473"/>
                <a:gd name="connsiteX0" fmla="*/ 5069931 w 5069931"/>
                <a:gd name="connsiteY0" fmla="*/ 6965719 h 7072125"/>
                <a:gd name="connsiteX1" fmla="*/ 2965908 w 5069931"/>
                <a:gd name="connsiteY1" fmla="*/ 6949007 h 7072125"/>
                <a:gd name="connsiteX2" fmla="*/ 1086512 w 5069931"/>
                <a:gd name="connsiteY2" fmla="*/ 5544083 h 7072125"/>
                <a:gd name="connsiteX3" fmla="*/ 10782 w 5069931"/>
                <a:gd name="connsiteY3" fmla="*/ 2761506 h 7072125"/>
                <a:gd name="connsiteX4" fmla="*/ 1740425 w 5069931"/>
                <a:gd name="connsiteY4" fmla="*/ 0 h 7072125"/>
                <a:gd name="connsiteX5" fmla="*/ 5069931 w 5069931"/>
                <a:gd name="connsiteY5" fmla="*/ 6965719 h 7072125"/>
                <a:gd name="connsiteX0" fmla="*/ 5069931 w 5069931"/>
                <a:gd name="connsiteY0" fmla="*/ 6965719 h 7072125"/>
                <a:gd name="connsiteX1" fmla="*/ 2965908 w 5069931"/>
                <a:gd name="connsiteY1" fmla="*/ 6949007 h 7072125"/>
                <a:gd name="connsiteX2" fmla="*/ 1086512 w 5069931"/>
                <a:gd name="connsiteY2" fmla="*/ 5544083 h 7072125"/>
                <a:gd name="connsiteX3" fmla="*/ 10782 w 5069931"/>
                <a:gd name="connsiteY3" fmla="*/ 2761506 h 7072125"/>
                <a:gd name="connsiteX4" fmla="*/ 1740425 w 5069931"/>
                <a:gd name="connsiteY4" fmla="*/ 0 h 7072125"/>
                <a:gd name="connsiteX5" fmla="*/ 5069931 w 5069931"/>
                <a:gd name="connsiteY5" fmla="*/ 6965719 h 7072125"/>
                <a:gd name="connsiteX0" fmla="*/ 4988937 w 4988937"/>
                <a:gd name="connsiteY0" fmla="*/ 6965719 h 7072125"/>
                <a:gd name="connsiteX1" fmla="*/ 2884914 w 4988937"/>
                <a:gd name="connsiteY1" fmla="*/ 6949007 h 7072125"/>
                <a:gd name="connsiteX2" fmla="*/ 1005518 w 4988937"/>
                <a:gd name="connsiteY2" fmla="*/ 5544083 h 7072125"/>
                <a:gd name="connsiteX3" fmla="*/ 11870 w 4988937"/>
                <a:gd name="connsiteY3" fmla="*/ 2744717 h 7072125"/>
                <a:gd name="connsiteX4" fmla="*/ 1659431 w 4988937"/>
                <a:gd name="connsiteY4" fmla="*/ 0 h 7072125"/>
                <a:gd name="connsiteX5" fmla="*/ 4988937 w 4988937"/>
                <a:gd name="connsiteY5" fmla="*/ 6965719 h 7072125"/>
                <a:gd name="connsiteX0" fmla="*/ 4977067 w 4977067"/>
                <a:gd name="connsiteY0" fmla="*/ 6965719 h 7072125"/>
                <a:gd name="connsiteX1" fmla="*/ 2873044 w 4977067"/>
                <a:gd name="connsiteY1" fmla="*/ 6949007 h 7072125"/>
                <a:gd name="connsiteX2" fmla="*/ 993648 w 4977067"/>
                <a:gd name="connsiteY2" fmla="*/ 5544083 h 7072125"/>
                <a:gd name="connsiteX3" fmla="*/ 0 w 4977067"/>
                <a:gd name="connsiteY3" fmla="*/ 2744717 h 7072125"/>
                <a:gd name="connsiteX4" fmla="*/ 1647561 w 4977067"/>
                <a:gd name="connsiteY4" fmla="*/ 0 h 7072125"/>
                <a:gd name="connsiteX5" fmla="*/ 4977067 w 4977067"/>
                <a:gd name="connsiteY5" fmla="*/ 6965719 h 7072125"/>
                <a:gd name="connsiteX0" fmla="*/ 4977416 w 4977416"/>
                <a:gd name="connsiteY0" fmla="*/ 6965719 h 7072125"/>
                <a:gd name="connsiteX1" fmla="*/ 2873393 w 4977416"/>
                <a:gd name="connsiteY1" fmla="*/ 6949007 h 7072125"/>
                <a:gd name="connsiteX2" fmla="*/ 993997 w 4977416"/>
                <a:gd name="connsiteY2" fmla="*/ 5544083 h 7072125"/>
                <a:gd name="connsiteX3" fmla="*/ 349 w 4977416"/>
                <a:gd name="connsiteY3" fmla="*/ 2744717 h 7072125"/>
                <a:gd name="connsiteX4" fmla="*/ 1647910 w 4977416"/>
                <a:gd name="connsiteY4" fmla="*/ 0 h 7072125"/>
                <a:gd name="connsiteX5" fmla="*/ 4977416 w 4977416"/>
                <a:gd name="connsiteY5" fmla="*/ 6965719 h 7072125"/>
                <a:gd name="connsiteX0" fmla="*/ 5018682 w 5018682"/>
                <a:gd name="connsiteY0" fmla="*/ 6965719 h 7072125"/>
                <a:gd name="connsiteX1" fmla="*/ 2914659 w 5018682"/>
                <a:gd name="connsiteY1" fmla="*/ 6949007 h 7072125"/>
                <a:gd name="connsiteX2" fmla="*/ 1035263 w 5018682"/>
                <a:gd name="connsiteY2" fmla="*/ 5544083 h 7072125"/>
                <a:gd name="connsiteX3" fmla="*/ 41615 w 5018682"/>
                <a:gd name="connsiteY3" fmla="*/ 2744717 h 7072125"/>
                <a:gd name="connsiteX4" fmla="*/ 1689176 w 5018682"/>
                <a:gd name="connsiteY4" fmla="*/ 0 h 7072125"/>
                <a:gd name="connsiteX5" fmla="*/ 5018682 w 5018682"/>
                <a:gd name="connsiteY5" fmla="*/ 6965719 h 7072125"/>
                <a:gd name="connsiteX0" fmla="*/ 5018682 w 5018682"/>
                <a:gd name="connsiteY0" fmla="*/ 7972578 h 8078984"/>
                <a:gd name="connsiteX1" fmla="*/ 2914659 w 5018682"/>
                <a:gd name="connsiteY1" fmla="*/ 7955866 h 8078984"/>
                <a:gd name="connsiteX2" fmla="*/ 1035263 w 5018682"/>
                <a:gd name="connsiteY2" fmla="*/ 6550942 h 8078984"/>
                <a:gd name="connsiteX3" fmla="*/ 41615 w 5018682"/>
                <a:gd name="connsiteY3" fmla="*/ 3751576 h 8078984"/>
                <a:gd name="connsiteX4" fmla="*/ 1206863 w 5018682"/>
                <a:gd name="connsiteY4" fmla="*/ 0 h 8078984"/>
                <a:gd name="connsiteX5" fmla="*/ 5018682 w 5018682"/>
                <a:gd name="connsiteY5" fmla="*/ 7972578 h 8078984"/>
                <a:gd name="connsiteX0" fmla="*/ 5532747 w 5532747"/>
                <a:gd name="connsiteY0" fmla="*/ 9070333 h 9080107"/>
                <a:gd name="connsiteX1" fmla="*/ 2914659 w 5532747"/>
                <a:gd name="connsiteY1" fmla="*/ 7955866 h 9080107"/>
                <a:gd name="connsiteX2" fmla="*/ 1035263 w 5532747"/>
                <a:gd name="connsiteY2" fmla="*/ 6550942 h 9080107"/>
                <a:gd name="connsiteX3" fmla="*/ 41615 w 5532747"/>
                <a:gd name="connsiteY3" fmla="*/ 3751576 h 9080107"/>
                <a:gd name="connsiteX4" fmla="*/ 1206863 w 5532747"/>
                <a:gd name="connsiteY4" fmla="*/ 0 h 9080107"/>
                <a:gd name="connsiteX5" fmla="*/ 5532747 w 5532747"/>
                <a:gd name="connsiteY5" fmla="*/ 9070333 h 9080107"/>
                <a:gd name="connsiteX0" fmla="*/ 5532747 w 5532747"/>
                <a:gd name="connsiteY0" fmla="*/ 9070333 h 9092140"/>
                <a:gd name="connsiteX1" fmla="*/ 2914659 w 5532747"/>
                <a:gd name="connsiteY1" fmla="*/ 7955866 h 9092140"/>
                <a:gd name="connsiteX2" fmla="*/ 1035263 w 5532747"/>
                <a:gd name="connsiteY2" fmla="*/ 6550942 h 9092140"/>
                <a:gd name="connsiteX3" fmla="*/ 41615 w 5532747"/>
                <a:gd name="connsiteY3" fmla="*/ 3751576 h 9092140"/>
                <a:gd name="connsiteX4" fmla="*/ 1206863 w 5532747"/>
                <a:gd name="connsiteY4" fmla="*/ 0 h 9092140"/>
                <a:gd name="connsiteX5" fmla="*/ 5532747 w 5532747"/>
                <a:gd name="connsiteY5" fmla="*/ 9070333 h 9092140"/>
                <a:gd name="connsiteX0" fmla="*/ 5532747 w 5532747"/>
                <a:gd name="connsiteY0" fmla="*/ 9070333 h 9092140"/>
                <a:gd name="connsiteX1" fmla="*/ 2914659 w 5532747"/>
                <a:gd name="connsiteY1" fmla="*/ 7955866 h 9092140"/>
                <a:gd name="connsiteX2" fmla="*/ 1035263 w 5532747"/>
                <a:gd name="connsiteY2" fmla="*/ 6550942 h 9092140"/>
                <a:gd name="connsiteX3" fmla="*/ 41615 w 5532747"/>
                <a:gd name="connsiteY3" fmla="*/ 3751576 h 9092140"/>
                <a:gd name="connsiteX4" fmla="*/ 1206863 w 5532747"/>
                <a:gd name="connsiteY4" fmla="*/ 0 h 9092140"/>
                <a:gd name="connsiteX5" fmla="*/ 5532747 w 5532747"/>
                <a:gd name="connsiteY5" fmla="*/ 9070333 h 9092140"/>
                <a:gd name="connsiteX0" fmla="*/ 5532747 w 5532747"/>
                <a:gd name="connsiteY0" fmla="*/ 9070333 h 9108415"/>
                <a:gd name="connsiteX1" fmla="*/ 3088003 w 5532747"/>
                <a:gd name="connsiteY1" fmla="*/ 8391567 h 9108415"/>
                <a:gd name="connsiteX2" fmla="*/ 1035263 w 5532747"/>
                <a:gd name="connsiteY2" fmla="*/ 6550942 h 9108415"/>
                <a:gd name="connsiteX3" fmla="*/ 41615 w 5532747"/>
                <a:gd name="connsiteY3" fmla="*/ 3751576 h 9108415"/>
                <a:gd name="connsiteX4" fmla="*/ 1206863 w 5532747"/>
                <a:gd name="connsiteY4" fmla="*/ 0 h 9108415"/>
                <a:gd name="connsiteX5" fmla="*/ 5532747 w 5532747"/>
                <a:gd name="connsiteY5" fmla="*/ 9070333 h 9108415"/>
                <a:gd name="connsiteX0" fmla="*/ 5604659 w 5604659"/>
                <a:gd name="connsiteY0" fmla="*/ 9070333 h 9108415"/>
                <a:gd name="connsiteX1" fmla="*/ 3159915 w 5604659"/>
                <a:gd name="connsiteY1" fmla="*/ 8391567 h 9108415"/>
                <a:gd name="connsiteX2" fmla="*/ 1107175 w 5604659"/>
                <a:gd name="connsiteY2" fmla="*/ 6550942 h 9108415"/>
                <a:gd name="connsiteX3" fmla="*/ 38826 w 5604659"/>
                <a:gd name="connsiteY3" fmla="*/ 3669465 h 9108415"/>
                <a:gd name="connsiteX4" fmla="*/ 1278775 w 5604659"/>
                <a:gd name="connsiteY4" fmla="*/ 0 h 9108415"/>
                <a:gd name="connsiteX5" fmla="*/ 5604659 w 5604659"/>
                <a:gd name="connsiteY5" fmla="*/ 9070333 h 9108415"/>
                <a:gd name="connsiteX0" fmla="*/ 5575592 w 5575592"/>
                <a:gd name="connsiteY0" fmla="*/ 9070333 h 9108415"/>
                <a:gd name="connsiteX1" fmla="*/ 3130848 w 5575592"/>
                <a:gd name="connsiteY1" fmla="*/ 8391567 h 9108415"/>
                <a:gd name="connsiteX2" fmla="*/ 1078108 w 5575592"/>
                <a:gd name="connsiteY2" fmla="*/ 6550942 h 9108415"/>
                <a:gd name="connsiteX3" fmla="*/ 9759 w 5575592"/>
                <a:gd name="connsiteY3" fmla="*/ 3669465 h 9108415"/>
                <a:gd name="connsiteX4" fmla="*/ 1249708 w 5575592"/>
                <a:gd name="connsiteY4" fmla="*/ 0 h 9108415"/>
                <a:gd name="connsiteX5" fmla="*/ 5575592 w 5575592"/>
                <a:gd name="connsiteY5" fmla="*/ 9070333 h 9108415"/>
                <a:gd name="connsiteX0" fmla="*/ 5575592 w 5575592"/>
                <a:gd name="connsiteY0" fmla="*/ 9070333 h 9108415"/>
                <a:gd name="connsiteX1" fmla="*/ 3130848 w 5575592"/>
                <a:gd name="connsiteY1" fmla="*/ 8391567 h 9108415"/>
                <a:gd name="connsiteX2" fmla="*/ 1078108 w 5575592"/>
                <a:gd name="connsiteY2" fmla="*/ 6550942 h 9108415"/>
                <a:gd name="connsiteX3" fmla="*/ 9759 w 5575592"/>
                <a:gd name="connsiteY3" fmla="*/ 3669465 h 9108415"/>
                <a:gd name="connsiteX4" fmla="*/ 1249708 w 5575592"/>
                <a:gd name="connsiteY4" fmla="*/ 0 h 9108415"/>
                <a:gd name="connsiteX5" fmla="*/ 5575592 w 5575592"/>
                <a:gd name="connsiteY5" fmla="*/ 9070333 h 9108415"/>
                <a:gd name="connsiteX0" fmla="*/ 5576924 w 5576924"/>
                <a:gd name="connsiteY0" fmla="*/ 9070333 h 9108415"/>
                <a:gd name="connsiteX1" fmla="*/ 3132180 w 5576924"/>
                <a:gd name="connsiteY1" fmla="*/ 8391567 h 9108415"/>
                <a:gd name="connsiteX2" fmla="*/ 1079440 w 5576924"/>
                <a:gd name="connsiteY2" fmla="*/ 6550942 h 9108415"/>
                <a:gd name="connsiteX3" fmla="*/ 11091 w 5576924"/>
                <a:gd name="connsiteY3" fmla="*/ 3669465 h 9108415"/>
                <a:gd name="connsiteX4" fmla="*/ 1251040 w 5576924"/>
                <a:gd name="connsiteY4" fmla="*/ 0 h 9108415"/>
                <a:gd name="connsiteX5" fmla="*/ 5576924 w 5576924"/>
                <a:gd name="connsiteY5" fmla="*/ 9070333 h 9108415"/>
                <a:gd name="connsiteX0" fmla="*/ 5576924 w 5576924"/>
                <a:gd name="connsiteY0" fmla="*/ 9070333 h 9108415"/>
                <a:gd name="connsiteX1" fmla="*/ 3132180 w 5576924"/>
                <a:gd name="connsiteY1" fmla="*/ 8391567 h 9108415"/>
                <a:gd name="connsiteX2" fmla="*/ 1079440 w 5576924"/>
                <a:gd name="connsiteY2" fmla="*/ 6550942 h 9108415"/>
                <a:gd name="connsiteX3" fmla="*/ 11091 w 5576924"/>
                <a:gd name="connsiteY3" fmla="*/ 3669465 h 9108415"/>
                <a:gd name="connsiteX4" fmla="*/ 1251040 w 5576924"/>
                <a:gd name="connsiteY4" fmla="*/ 0 h 9108415"/>
                <a:gd name="connsiteX5" fmla="*/ 5576924 w 5576924"/>
                <a:gd name="connsiteY5" fmla="*/ 9070333 h 910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6924" h="9108415">
                  <a:moveTo>
                    <a:pt x="5576924" y="9070333"/>
                  </a:moveTo>
                  <a:cubicBezTo>
                    <a:pt x="5266065" y="9240124"/>
                    <a:pt x="3881761" y="8811465"/>
                    <a:pt x="3132180" y="8391567"/>
                  </a:cubicBezTo>
                  <a:cubicBezTo>
                    <a:pt x="2382599" y="7971669"/>
                    <a:pt x="1467915" y="7086532"/>
                    <a:pt x="1079440" y="6550942"/>
                  </a:cubicBezTo>
                  <a:cubicBezTo>
                    <a:pt x="690965" y="6015352"/>
                    <a:pt x="4245" y="4406176"/>
                    <a:pt x="11091" y="3669465"/>
                  </a:cubicBezTo>
                  <a:cubicBezTo>
                    <a:pt x="-102174" y="2886017"/>
                    <a:pt x="676031" y="235425"/>
                    <a:pt x="1251040" y="0"/>
                  </a:cubicBezTo>
                  <a:cubicBezTo>
                    <a:pt x="1480345" y="468065"/>
                    <a:pt x="5332734" y="8526347"/>
                    <a:pt x="5576924" y="9070333"/>
                  </a:cubicBezTo>
                  <a:close/>
                </a:path>
              </a:pathLst>
            </a:custGeom>
            <a:solidFill>
              <a:srgbClr val="3F9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p:txBody>
        </p:sp>
        <p:sp>
          <p:nvSpPr>
            <p:cNvPr id="10" name="Flowchart: Punched Tape 9"/>
            <p:cNvSpPr/>
            <p:nvPr/>
          </p:nvSpPr>
          <p:spPr>
            <a:xfrm rot="16650630">
              <a:off x="4686787" y="4510076"/>
              <a:ext cx="3116842" cy="149630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367"/>
                <a:gd name="connsiteY0" fmla="*/ 0 h 10915"/>
                <a:gd name="connsiteX1" fmla="*/ 2867 w 10367"/>
                <a:gd name="connsiteY1" fmla="*/ 2915 h 10915"/>
                <a:gd name="connsiteX2" fmla="*/ 5367 w 10367"/>
                <a:gd name="connsiteY2" fmla="*/ 1915 h 10915"/>
                <a:gd name="connsiteX3" fmla="*/ 7867 w 10367"/>
                <a:gd name="connsiteY3" fmla="*/ 915 h 10915"/>
                <a:gd name="connsiteX4" fmla="*/ 10367 w 10367"/>
                <a:gd name="connsiteY4" fmla="*/ 1915 h 10915"/>
                <a:gd name="connsiteX5" fmla="*/ 10367 w 10367"/>
                <a:gd name="connsiteY5" fmla="*/ 9915 h 10915"/>
                <a:gd name="connsiteX6" fmla="*/ 7867 w 10367"/>
                <a:gd name="connsiteY6" fmla="*/ 8915 h 10915"/>
                <a:gd name="connsiteX7" fmla="*/ 5367 w 10367"/>
                <a:gd name="connsiteY7" fmla="*/ 9915 h 10915"/>
                <a:gd name="connsiteX8" fmla="*/ 2867 w 10367"/>
                <a:gd name="connsiteY8" fmla="*/ 10915 h 10915"/>
                <a:gd name="connsiteX9" fmla="*/ 367 w 10367"/>
                <a:gd name="connsiteY9" fmla="*/ 9915 h 10915"/>
                <a:gd name="connsiteX10" fmla="*/ 0 w 10367"/>
                <a:gd name="connsiteY10" fmla="*/ 0 h 10915"/>
                <a:gd name="connsiteX0" fmla="*/ 0 w 10367"/>
                <a:gd name="connsiteY0" fmla="*/ 8024 h 18939"/>
                <a:gd name="connsiteX1" fmla="*/ 2867 w 10367"/>
                <a:gd name="connsiteY1" fmla="*/ 10939 h 18939"/>
                <a:gd name="connsiteX2" fmla="*/ 5011 w 10367"/>
                <a:gd name="connsiteY2" fmla="*/ 27 h 18939"/>
                <a:gd name="connsiteX3" fmla="*/ 7867 w 10367"/>
                <a:gd name="connsiteY3" fmla="*/ 8939 h 18939"/>
                <a:gd name="connsiteX4" fmla="*/ 10367 w 10367"/>
                <a:gd name="connsiteY4" fmla="*/ 9939 h 18939"/>
                <a:gd name="connsiteX5" fmla="*/ 10367 w 10367"/>
                <a:gd name="connsiteY5" fmla="*/ 17939 h 18939"/>
                <a:gd name="connsiteX6" fmla="*/ 7867 w 10367"/>
                <a:gd name="connsiteY6" fmla="*/ 16939 h 18939"/>
                <a:gd name="connsiteX7" fmla="*/ 5367 w 10367"/>
                <a:gd name="connsiteY7" fmla="*/ 17939 h 18939"/>
                <a:gd name="connsiteX8" fmla="*/ 2867 w 10367"/>
                <a:gd name="connsiteY8" fmla="*/ 18939 h 18939"/>
                <a:gd name="connsiteX9" fmla="*/ 367 w 10367"/>
                <a:gd name="connsiteY9" fmla="*/ 17939 h 18939"/>
                <a:gd name="connsiteX10" fmla="*/ 0 w 10367"/>
                <a:gd name="connsiteY10" fmla="*/ 8024 h 18939"/>
                <a:gd name="connsiteX0" fmla="*/ 0 w 10367"/>
                <a:gd name="connsiteY0" fmla="*/ 8024 h 18939"/>
                <a:gd name="connsiteX1" fmla="*/ 2867 w 10367"/>
                <a:gd name="connsiteY1" fmla="*/ 10939 h 18939"/>
                <a:gd name="connsiteX2" fmla="*/ 5011 w 10367"/>
                <a:gd name="connsiteY2" fmla="*/ 27 h 18939"/>
                <a:gd name="connsiteX3" fmla="*/ 7867 w 10367"/>
                <a:gd name="connsiteY3" fmla="*/ 8939 h 18939"/>
                <a:gd name="connsiteX4" fmla="*/ 10367 w 10367"/>
                <a:gd name="connsiteY4" fmla="*/ 9939 h 18939"/>
                <a:gd name="connsiteX5" fmla="*/ 10367 w 10367"/>
                <a:gd name="connsiteY5" fmla="*/ 17939 h 18939"/>
                <a:gd name="connsiteX6" fmla="*/ 7867 w 10367"/>
                <a:gd name="connsiteY6" fmla="*/ 16939 h 18939"/>
                <a:gd name="connsiteX7" fmla="*/ 5223 w 10367"/>
                <a:gd name="connsiteY7" fmla="*/ 8455 h 18939"/>
                <a:gd name="connsiteX8" fmla="*/ 2867 w 10367"/>
                <a:gd name="connsiteY8" fmla="*/ 18939 h 18939"/>
                <a:gd name="connsiteX9" fmla="*/ 367 w 10367"/>
                <a:gd name="connsiteY9" fmla="*/ 17939 h 18939"/>
                <a:gd name="connsiteX10" fmla="*/ 0 w 10367"/>
                <a:gd name="connsiteY10" fmla="*/ 8024 h 18939"/>
                <a:gd name="connsiteX0" fmla="*/ 0 w 10367"/>
                <a:gd name="connsiteY0" fmla="*/ 10936 h 21851"/>
                <a:gd name="connsiteX1" fmla="*/ 2867 w 10367"/>
                <a:gd name="connsiteY1" fmla="*/ 13851 h 21851"/>
                <a:gd name="connsiteX2" fmla="*/ 5293 w 10367"/>
                <a:gd name="connsiteY2" fmla="*/ 21 h 21851"/>
                <a:gd name="connsiteX3" fmla="*/ 7867 w 10367"/>
                <a:gd name="connsiteY3" fmla="*/ 11851 h 21851"/>
                <a:gd name="connsiteX4" fmla="*/ 10367 w 10367"/>
                <a:gd name="connsiteY4" fmla="*/ 12851 h 21851"/>
                <a:gd name="connsiteX5" fmla="*/ 10367 w 10367"/>
                <a:gd name="connsiteY5" fmla="*/ 20851 h 21851"/>
                <a:gd name="connsiteX6" fmla="*/ 7867 w 10367"/>
                <a:gd name="connsiteY6" fmla="*/ 19851 h 21851"/>
                <a:gd name="connsiteX7" fmla="*/ 5223 w 10367"/>
                <a:gd name="connsiteY7" fmla="*/ 11367 h 21851"/>
                <a:gd name="connsiteX8" fmla="*/ 2867 w 10367"/>
                <a:gd name="connsiteY8" fmla="*/ 21851 h 21851"/>
                <a:gd name="connsiteX9" fmla="*/ 367 w 10367"/>
                <a:gd name="connsiteY9" fmla="*/ 20851 h 21851"/>
                <a:gd name="connsiteX10" fmla="*/ 0 w 10367"/>
                <a:gd name="connsiteY10" fmla="*/ 10936 h 21851"/>
                <a:gd name="connsiteX0" fmla="*/ 0 w 10367"/>
                <a:gd name="connsiteY0" fmla="*/ 8443 h 19358"/>
                <a:gd name="connsiteX1" fmla="*/ 2867 w 10367"/>
                <a:gd name="connsiteY1" fmla="*/ 11358 h 19358"/>
                <a:gd name="connsiteX2" fmla="*/ 5022 w 10367"/>
                <a:gd name="connsiteY2" fmla="*/ 27 h 19358"/>
                <a:gd name="connsiteX3" fmla="*/ 7867 w 10367"/>
                <a:gd name="connsiteY3" fmla="*/ 9358 h 19358"/>
                <a:gd name="connsiteX4" fmla="*/ 10367 w 10367"/>
                <a:gd name="connsiteY4" fmla="*/ 10358 h 19358"/>
                <a:gd name="connsiteX5" fmla="*/ 10367 w 10367"/>
                <a:gd name="connsiteY5" fmla="*/ 18358 h 19358"/>
                <a:gd name="connsiteX6" fmla="*/ 7867 w 10367"/>
                <a:gd name="connsiteY6" fmla="*/ 17358 h 19358"/>
                <a:gd name="connsiteX7" fmla="*/ 5223 w 10367"/>
                <a:gd name="connsiteY7" fmla="*/ 8874 h 19358"/>
                <a:gd name="connsiteX8" fmla="*/ 2867 w 10367"/>
                <a:gd name="connsiteY8" fmla="*/ 19358 h 19358"/>
                <a:gd name="connsiteX9" fmla="*/ 367 w 10367"/>
                <a:gd name="connsiteY9" fmla="*/ 18358 h 19358"/>
                <a:gd name="connsiteX10" fmla="*/ 0 w 10367"/>
                <a:gd name="connsiteY10" fmla="*/ 8443 h 19358"/>
                <a:gd name="connsiteX0" fmla="*/ 0 w 10367"/>
                <a:gd name="connsiteY0" fmla="*/ 8995 h 19910"/>
                <a:gd name="connsiteX1" fmla="*/ 2867 w 10367"/>
                <a:gd name="connsiteY1" fmla="*/ 11910 h 19910"/>
                <a:gd name="connsiteX2" fmla="*/ 4761 w 10367"/>
                <a:gd name="connsiteY2" fmla="*/ 25 h 19910"/>
                <a:gd name="connsiteX3" fmla="*/ 7867 w 10367"/>
                <a:gd name="connsiteY3" fmla="*/ 9910 h 19910"/>
                <a:gd name="connsiteX4" fmla="*/ 10367 w 10367"/>
                <a:gd name="connsiteY4" fmla="*/ 10910 h 19910"/>
                <a:gd name="connsiteX5" fmla="*/ 10367 w 10367"/>
                <a:gd name="connsiteY5" fmla="*/ 18910 h 19910"/>
                <a:gd name="connsiteX6" fmla="*/ 7867 w 10367"/>
                <a:gd name="connsiteY6" fmla="*/ 17910 h 19910"/>
                <a:gd name="connsiteX7" fmla="*/ 5223 w 10367"/>
                <a:gd name="connsiteY7" fmla="*/ 9426 h 19910"/>
                <a:gd name="connsiteX8" fmla="*/ 2867 w 10367"/>
                <a:gd name="connsiteY8" fmla="*/ 19910 h 19910"/>
                <a:gd name="connsiteX9" fmla="*/ 367 w 10367"/>
                <a:gd name="connsiteY9" fmla="*/ 18910 h 19910"/>
                <a:gd name="connsiteX10" fmla="*/ 0 w 10367"/>
                <a:gd name="connsiteY10" fmla="*/ 8995 h 19910"/>
                <a:gd name="connsiteX0" fmla="*/ 0 w 10367"/>
                <a:gd name="connsiteY0" fmla="*/ 9699 h 20614"/>
                <a:gd name="connsiteX1" fmla="*/ 2867 w 10367"/>
                <a:gd name="connsiteY1" fmla="*/ 12614 h 20614"/>
                <a:gd name="connsiteX2" fmla="*/ 5254 w 10367"/>
                <a:gd name="connsiteY2" fmla="*/ 23 h 20614"/>
                <a:gd name="connsiteX3" fmla="*/ 7867 w 10367"/>
                <a:gd name="connsiteY3" fmla="*/ 10614 h 20614"/>
                <a:gd name="connsiteX4" fmla="*/ 10367 w 10367"/>
                <a:gd name="connsiteY4" fmla="*/ 11614 h 20614"/>
                <a:gd name="connsiteX5" fmla="*/ 10367 w 10367"/>
                <a:gd name="connsiteY5" fmla="*/ 19614 h 20614"/>
                <a:gd name="connsiteX6" fmla="*/ 7867 w 10367"/>
                <a:gd name="connsiteY6" fmla="*/ 18614 h 20614"/>
                <a:gd name="connsiteX7" fmla="*/ 5223 w 10367"/>
                <a:gd name="connsiteY7" fmla="*/ 10130 h 20614"/>
                <a:gd name="connsiteX8" fmla="*/ 2867 w 10367"/>
                <a:gd name="connsiteY8" fmla="*/ 20614 h 20614"/>
                <a:gd name="connsiteX9" fmla="*/ 367 w 10367"/>
                <a:gd name="connsiteY9" fmla="*/ 19614 h 20614"/>
                <a:gd name="connsiteX10" fmla="*/ 0 w 10367"/>
                <a:gd name="connsiteY10" fmla="*/ 9699 h 20614"/>
                <a:gd name="connsiteX0" fmla="*/ 0 w 10367"/>
                <a:gd name="connsiteY0" fmla="*/ 9678 h 20593"/>
                <a:gd name="connsiteX1" fmla="*/ 2867 w 10367"/>
                <a:gd name="connsiteY1" fmla="*/ 12593 h 20593"/>
                <a:gd name="connsiteX2" fmla="*/ 5254 w 10367"/>
                <a:gd name="connsiteY2" fmla="*/ 2 h 20593"/>
                <a:gd name="connsiteX3" fmla="*/ 7867 w 10367"/>
                <a:gd name="connsiteY3" fmla="*/ 10593 h 20593"/>
                <a:gd name="connsiteX4" fmla="*/ 10367 w 10367"/>
                <a:gd name="connsiteY4" fmla="*/ 11593 h 20593"/>
                <a:gd name="connsiteX5" fmla="*/ 10367 w 10367"/>
                <a:gd name="connsiteY5" fmla="*/ 19593 h 20593"/>
                <a:gd name="connsiteX6" fmla="*/ 7867 w 10367"/>
                <a:gd name="connsiteY6" fmla="*/ 18593 h 20593"/>
                <a:gd name="connsiteX7" fmla="*/ 5223 w 10367"/>
                <a:gd name="connsiteY7" fmla="*/ 10109 h 20593"/>
                <a:gd name="connsiteX8" fmla="*/ 2867 w 10367"/>
                <a:gd name="connsiteY8" fmla="*/ 20593 h 20593"/>
                <a:gd name="connsiteX9" fmla="*/ 367 w 10367"/>
                <a:gd name="connsiteY9" fmla="*/ 19593 h 20593"/>
                <a:gd name="connsiteX10" fmla="*/ 0 w 10367"/>
                <a:gd name="connsiteY10" fmla="*/ 9678 h 20593"/>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23 w 10367"/>
                <a:gd name="connsiteY7" fmla="*/ 10348 h 20832"/>
                <a:gd name="connsiteX8" fmla="*/ 2867 w 10367"/>
                <a:gd name="connsiteY8" fmla="*/ 20832 h 20832"/>
                <a:gd name="connsiteX9" fmla="*/ 367 w 10367"/>
                <a:gd name="connsiteY9" fmla="*/ 19832 h 20832"/>
                <a:gd name="connsiteX10" fmla="*/ 0 w 10367"/>
                <a:gd name="connsiteY10"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638 w 10367"/>
                <a:gd name="connsiteY7" fmla="*/ 9266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5223 w 10367"/>
                <a:gd name="connsiteY8" fmla="*/ 10348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12 w 10367"/>
                <a:gd name="connsiteY7" fmla="*/ 9668 h 20832"/>
                <a:gd name="connsiteX8" fmla="*/ 4908 w 10367"/>
                <a:gd name="connsiteY8" fmla="*/ 960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74 w 10367"/>
                <a:gd name="connsiteY7" fmla="*/ 8849 h 20832"/>
                <a:gd name="connsiteX8" fmla="*/ 4908 w 10367"/>
                <a:gd name="connsiteY8" fmla="*/ 960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74 w 10367"/>
                <a:gd name="connsiteY7" fmla="*/ 8849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274 w 10367"/>
                <a:gd name="connsiteY7" fmla="*/ 8849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312 w 10367"/>
                <a:gd name="connsiteY7" fmla="*/ 8893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312 w 10367"/>
                <a:gd name="connsiteY7" fmla="*/ 8893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20832"/>
                <a:gd name="connsiteX1" fmla="*/ 2867 w 10367"/>
                <a:gd name="connsiteY1" fmla="*/ 12832 h 20832"/>
                <a:gd name="connsiteX2" fmla="*/ 5254 w 10367"/>
                <a:gd name="connsiteY2" fmla="*/ 241 h 20832"/>
                <a:gd name="connsiteX3" fmla="*/ 7867 w 10367"/>
                <a:gd name="connsiteY3" fmla="*/ 10832 h 20832"/>
                <a:gd name="connsiteX4" fmla="*/ 10367 w 10367"/>
                <a:gd name="connsiteY4" fmla="*/ 11832 h 20832"/>
                <a:gd name="connsiteX5" fmla="*/ 10367 w 10367"/>
                <a:gd name="connsiteY5" fmla="*/ 19832 h 20832"/>
                <a:gd name="connsiteX6" fmla="*/ 7867 w 10367"/>
                <a:gd name="connsiteY6" fmla="*/ 18832 h 20832"/>
                <a:gd name="connsiteX7" fmla="*/ 5312 w 10367"/>
                <a:gd name="connsiteY7" fmla="*/ 8893 h 20832"/>
                <a:gd name="connsiteX8" fmla="*/ 4379 w 10367"/>
                <a:gd name="connsiteY8" fmla="*/ 14465 h 20832"/>
                <a:gd name="connsiteX9" fmla="*/ 2867 w 10367"/>
                <a:gd name="connsiteY9" fmla="*/ 20832 h 20832"/>
                <a:gd name="connsiteX10" fmla="*/ 367 w 10367"/>
                <a:gd name="connsiteY10" fmla="*/ 19832 h 20832"/>
                <a:gd name="connsiteX11" fmla="*/ 0 w 10367"/>
                <a:gd name="connsiteY11" fmla="*/ 9917 h 20832"/>
                <a:gd name="connsiteX0" fmla="*/ 0 w 10367"/>
                <a:gd name="connsiteY0" fmla="*/ 9917 h 33984"/>
                <a:gd name="connsiteX1" fmla="*/ 2867 w 10367"/>
                <a:gd name="connsiteY1" fmla="*/ 12832 h 33984"/>
                <a:gd name="connsiteX2" fmla="*/ 5254 w 10367"/>
                <a:gd name="connsiteY2" fmla="*/ 241 h 33984"/>
                <a:gd name="connsiteX3" fmla="*/ 7867 w 10367"/>
                <a:gd name="connsiteY3" fmla="*/ 10832 h 33984"/>
                <a:gd name="connsiteX4" fmla="*/ 10367 w 10367"/>
                <a:gd name="connsiteY4" fmla="*/ 11832 h 33984"/>
                <a:gd name="connsiteX5" fmla="*/ 10367 w 10367"/>
                <a:gd name="connsiteY5" fmla="*/ 19832 h 33984"/>
                <a:gd name="connsiteX6" fmla="*/ 7867 w 10367"/>
                <a:gd name="connsiteY6" fmla="*/ 18832 h 33984"/>
                <a:gd name="connsiteX7" fmla="*/ 5312 w 10367"/>
                <a:gd name="connsiteY7" fmla="*/ 8893 h 33984"/>
                <a:gd name="connsiteX8" fmla="*/ 4379 w 10367"/>
                <a:gd name="connsiteY8" fmla="*/ 14465 h 33984"/>
                <a:gd name="connsiteX9" fmla="*/ 2867 w 10367"/>
                <a:gd name="connsiteY9" fmla="*/ 20832 h 33984"/>
                <a:gd name="connsiteX10" fmla="*/ 104 w 10367"/>
                <a:gd name="connsiteY10" fmla="*/ 33968 h 33984"/>
                <a:gd name="connsiteX11" fmla="*/ 0 w 10367"/>
                <a:gd name="connsiteY11" fmla="*/ 9917 h 33984"/>
                <a:gd name="connsiteX0" fmla="*/ 0 w 10960"/>
                <a:gd name="connsiteY0" fmla="*/ 332 h 33962"/>
                <a:gd name="connsiteX1" fmla="*/ 3460 w 10960"/>
                <a:gd name="connsiteY1" fmla="*/ 12810 h 33962"/>
                <a:gd name="connsiteX2" fmla="*/ 5847 w 10960"/>
                <a:gd name="connsiteY2" fmla="*/ 219 h 33962"/>
                <a:gd name="connsiteX3" fmla="*/ 8460 w 10960"/>
                <a:gd name="connsiteY3" fmla="*/ 10810 h 33962"/>
                <a:gd name="connsiteX4" fmla="*/ 10960 w 10960"/>
                <a:gd name="connsiteY4" fmla="*/ 11810 h 33962"/>
                <a:gd name="connsiteX5" fmla="*/ 10960 w 10960"/>
                <a:gd name="connsiteY5" fmla="*/ 19810 h 33962"/>
                <a:gd name="connsiteX6" fmla="*/ 8460 w 10960"/>
                <a:gd name="connsiteY6" fmla="*/ 18810 h 33962"/>
                <a:gd name="connsiteX7" fmla="*/ 5905 w 10960"/>
                <a:gd name="connsiteY7" fmla="*/ 8871 h 33962"/>
                <a:gd name="connsiteX8" fmla="*/ 4972 w 10960"/>
                <a:gd name="connsiteY8" fmla="*/ 14443 h 33962"/>
                <a:gd name="connsiteX9" fmla="*/ 3460 w 10960"/>
                <a:gd name="connsiteY9" fmla="*/ 20810 h 33962"/>
                <a:gd name="connsiteX10" fmla="*/ 697 w 10960"/>
                <a:gd name="connsiteY10" fmla="*/ 33946 h 33962"/>
                <a:gd name="connsiteX11" fmla="*/ 0 w 10960"/>
                <a:gd name="connsiteY11" fmla="*/ 332 h 33962"/>
                <a:gd name="connsiteX0" fmla="*/ 0 w 10960"/>
                <a:gd name="connsiteY0" fmla="*/ 332 h 34306"/>
                <a:gd name="connsiteX1" fmla="*/ 3460 w 10960"/>
                <a:gd name="connsiteY1" fmla="*/ 12810 h 34306"/>
                <a:gd name="connsiteX2" fmla="*/ 5847 w 10960"/>
                <a:gd name="connsiteY2" fmla="*/ 219 h 34306"/>
                <a:gd name="connsiteX3" fmla="*/ 8460 w 10960"/>
                <a:gd name="connsiteY3" fmla="*/ 10810 h 34306"/>
                <a:gd name="connsiteX4" fmla="*/ 10960 w 10960"/>
                <a:gd name="connsiteY4" fmla="*/ 11810 h 34306"/>
                <a:gd name="connsiteX5" fmla="*/ 10960 w 10960"/>
                <a:gd name="connsiteY5" fmla="*/ 19810 h 34306"/>
                <a:gd name="connsiteX6" fmla="*/ 8460 w 10960"/>
                <a:gd name="connsiteY6" fmla="*/ 18810 h 34306"/>
                <a:gd name="connsiteX7" fmla="*/ 5905 w 10960"/>
                <a:gd name="connsiteY7" fmla="*/ 8871 h 34306"/>
                <a:gd name="connsiteX8" fmla="*/ 4972 w 10960"/>
                <a:gd name="connsiteY8" fmla="*/ 14443 h 34306"/>
                <a:gd name="connsiteX9" fmla="*/ 3460 w 10960"/>
                <a:gd name="connsiteY9" fmla="*/ 20810 h 34306"/>
                <a:gd name="connsiteX10" fmla="*/ 639 w 10960"/>
                <a:gd name="connsiteY10" fmla="*/ 34291 h 34306"/>
                <a:gd name="connsiteX11" fmla="*/ 0 w 10960"/>
                <a:gd name="connsiteY11" fmla="*/ 332 h 34306"/>
                <a:gd name="connsiteX0" fmla="*/ 0 w 10960"/>
                <a:gd name="connsiteY0" fmla="*/ 332 h 34306"/>
                <a:gd name="connsiteX1" fmla="*/ 3460 w 10960"/>
                <a:gd name="connsiteY1" fmla="*/ 12810 h 34306"/>
                <a:gd name="connsiteX2" fmla="*/ 5847 w 10960"/>
                <a:gd name="connsiteY2" fmla="*/ 219 h 34306"/>
                <a:gd name="connsiteX3" fmla="*/ 8460 w 10960"/>
                <a:gd name="connsiteY3" fmla="*/ 10810 h 34306"/>
                <a:gd name="connsiteX4" fmla="*/ 10960 w 10960"/>
                <a:gd name="connsiteY4" fmla="*/ 11810 h 34306"/>
                <a:gd name="connsiteX5" fmla="*/ 10960 w 10960"/>
                <a:gd name="connsiteY5" fmla="*/ 19810 h 34306"/>
                <a:gd name="connsiteX6" fmla="*/ 8460 w 10960"/>
                <a:gd name="connsiteY6" fmla="*/ 18810 h 34306"/>
                <a:gd name="connsiteX7" fmla="*/ 5905 w 10960"/>
                <a:gd name="connsiteY7" fmla="*/ 8871 h 34306"/>
                <a:gd name="connsiteX8" fmla="*/ 4972 w 10960"/>
                <a:gd name="connsiteY8" fmla="*/ 14443 h 34306"/>
                <a:gd name="connsiteX9" fmla="*/ 3460 w 10960"/>
                <a:gd name="connsiteY9" fmla="*/ 20810 h 34306"/>
                <a:gd name="connsiteX10" fmla="*/ 639 w 10960"/>
                <a:gd name="connsiteY10" fmla="*/ 34291 h 34306"/>
                <a:gd name="connsiteX11" fmla="*/ 0 w 10960"/>
                <a:gd name="connsiteY11" fmla="*/ 332 h 34306"/>
                <a:gd name="connsiteX0" fmla="*/ 0 w 10960"/>
                <a:gd name="connsiteY0" fmla="*/ 332 h 34306"/>
                <a:gd name="connsiteX1" fmla="*/ 3460 w 10960"/>
                <a:gd name="connsiteY1" fmla="*/ 12810 h 34306"/>
                <a:gd name="connsiteX2" fmla="*/ 5847 w 10960"/>
                <a:gd name="connsiteY2" fmla="*/ 219 h 34306"/>
                <a:gd name="connsiteX3" fmla="*/ 8460 w 10960"/>
                <a:gd name="connsiteY3" fmla="*/ 10810 h 34306"/>
                <a:gd name="connsiteX4" fmla="*/ 10960 w 10960"/>
                <a:gd name="connsiteY4" fmla="*/ 11810 h 34306"/>
                <a:gd name="connsiteX5" fmla="*/ 10960 w 10960"/>
                <a:gd name="connsiteY5" fmla="*/ 19810 h 34306"/>
                <a:gd name="connsiteX6" fmla="*/ 8460 w 10960"/>
                <a:gd name="connsiteY6" fmla="*/ 18810 h 34306"/>
                <a:gd name="connsiteX7" fmla="*/ 5905 w 10960"/>
                <a:gd name="connsiteY7" fmla="*/ 8871 h 34306"/>
                <a:gd name="connsiteX8" fmla="*/ 4977 w 10960"/>
                <a:gd name="connsiteY8" fmla="*/ 16926 h 34306"/>
                <a:gd name="connsiteX9" fmla="*/ 3460 w 10960"/>
                <a:gd name="connsiteY9" fmla="*/ 20810 h 34306"/>
                <a:gd name="connsiteX10" fmla="*/ 639 w 10960"/>
                <a:gd name="connsiteY10" fmla="*/ 34291 h 34306"/>
                <a:gd name="connsiteX11" fmla="*/ 0 w 10960"/>
                <a:gd name="connsiteY11" fmla="*/ 332 h 34306"/>
                <a:gd name="connsiteX0" fmla="*/ 0 w 10960"/>
                <a:gd name="connsiteY0" fmla="*/ 332 h 34309"/>
                <a:gd name="connsiteX1" fmla="*/ 3460 w 10960"/>
                <a:gd name="connsiteY1" fmla="*/ 12810 h 34309"/>
                <a:gd name="connsiteX2" fmla="*/ 5847 w 10960"/>
                <a:gd name="connsiteY2" fmla="*/ 219 h 34309"/>
                <a:gd name="connsiteX3" fmla="*/ 8460 w 10960"/>
                <a:gd name="connsiteY3" fmla="*/ 10810 h 34309"/>
                <a:gd name="connsiteX4" fmla="*/ 10960 w 10960"/>
                <a:gd name="connsiteY4" fmla="*/ 11810 h 34309"/>
                <a:gd name="connsiteX5" fmla="*/ 10960 w 10960"/>
                <a:gd name="connsiteY5" fmla="*/ 19810 h 34309"/>
                <a:gd name="connsiteX6" fmla="*/ 8460 w 10960"/>
                <a:gd name="connsiteY6" fmla="*/ 18810 h 34309"/>
                <a:gd name="connsiteX7" fmla="*/ 5905 w 10960"/>
                <a:gd name="connsiteY7" fmla="*/ 8871 h 34309"/>
                <a:gd name="connsiteX8" fmla="*/ 4977 w 10960"/>
                <a:gd name="connsiteY8" fmla="*/ 16926 h 34309"/>
                <a:gd name="connsiteX9" fmla="*/ 3499 w 10960"/>
                <a:gd name="connsiteY9" fmla="*/ 22823 h 34309"/>
                <a:gd name="connsiteX10" fmla="*/ 639 w 10960"/>
                <a:gd name="connsiteY10" fmla="*/ 34291 h 34309"/>
                <a:gd name="connsiteX11" fmla="*/ 0 w 10960"/>
                <a:gd name="connsiteY11" fmla="*/ 332 h 34309"/>
                <a:gd name="connsiteX0" fmla="*/ 0 w 10960"/>
                <a:gd name="connsiteY0" fmla="*/ 332 h 34309"/>
                <a:gd name="connsiteX1" fmla="*/ 3460 w 10960"/>
                <a:gd name="connsiteY1" fmla="*/ 12810 h 34309"/>
                <a:gd name="connsiteX2" fmla="*/ 5847 w 10960"/>
                <a:gd name="connsiteY2" fmla="*/ 219 h 34309"/>
                <a:gd name="connsiteX3" fmla="*/ 8460 w 10960"/>
                <a:gd name="connsiteY3" fmla="*/ 10810 h 34309"/>
                <a:gd name="connsiteX4" fmla="*/ 10960 w 10960"/>
                <a:gd name="connsiteY4" fmla="*/ 11810 h 34309"/>
                <a:gd name="connsiteX5" fmla="*/ 10960 w 10960"/>
                <a:gd name="connsiteY5" fmla="*/ 19810 h 34309"/>
                <a:gd name="connsiteX6" fmla="*/ 8460 w 10960"/>
                <a:gd name="connsiteY6" fmla="*/ 18810 h 34309"/>
                <a:gd name="connsiteX7" fmla="*/ 5905 w 10960"/>
                <a:gd name="connsiteY7" fmla="*/ 8871 h 34309"/>
                <a:gd name="connsiteX8" fmla="*/ 4977 w 10960"/>
                <a:gd name="connsiteY8" fmla="*/ 16926 h 34309"/>
                <a:gd name="connsiteX9" fmla="*/ 3499 w 10960"/>
                <a:gd name="connsiteY9" fmla="*/ 22823 h 34309"/>
                <a:gd name="connsiteX10" fmla="*/ 639 w 10960"/>
                <a:gd name="connsiteY10" fmla="*/ 34291 h 34309"/>
                <a:gd name="connsiteX11" fmla="*/ 0 w 10960"/>
                <a:gd name="connsiteY11" fmla="*/ 332 h 34309"/>
                <a:gd name="connsiteX0" fmla="*/ 0 w 10960"/>
                <a:gd name="connsiteY0" fmla="*/ 332 h 34309"/>
                <a:gd name="connsiteX1" fmla="*/ 3460 w 10960"/>
                <a:gd name="connsiteY1" fmla="*/ 12810 h 34309"/>
                <a:gd name="connsiteX2" fmla="*/ 5847 w 10960"/>
                <a:gd name="connsiteY2" fmla="*/ 219 h 34309"/>
                <a:gd name="connsiteX3" fmla="*/ 8460 w 10960"/>
                <a:gd name="connsiteY3" fmla="*/ 10810 h 34309"/>
                <a:gd name="connsiteX4" fmla="*/ 10960 w 10960"/>
                <a:gd name="connsiteY4" fmla="*/ 11810 h 34309"/>
                <a:gd name="connsiteX5" fmla="*/ 10960 w 10960"/>
                <a:gd name="connsiteY5" fmla="*/ 19810 h 34309"/>
                <a:gd name="connsiteX6" fmla="*/ 8460 w 10960"/>
                <a:gd name="connsiteY6" fmla="*/ 18810 h 34309"/>
                <a:gd name="connsiteX7" fmla="*/ 5905 w 10960"/>
                <a:gd name="connsiteY7" fmla="*/ 8871 h 34309"/>
                <a:gd name="connsiteX8" fmla="*/ 4977 w 10960"/>
                <a:gd name="connsiteY8" fmla="*/ 16926 h 34309"/>
                <a:gd name="connsiteX9" fmla="*/ 3499 w 10960"/>
                <a:gd name="connsiteY9" fmla="*/ 22823 h 34309"/>
                <a:gd name="connsiteX10" fmla="*/ 639 w 10960"/>
                <a:gd name="connsiteY10" fmla="*/ 34291 h 34309"/>
                <a:gd name="connsiteX11" fmla="*/ 0 w 10960"/>
                <a:gd name="connsiteY11" fmla="*/ 332 h 34309"/>
                <a:gd name="connsiteX0" fmla="*/ 0 w 11108"/>
                <a:gd name="connsiteY0" fmla="*/ 332 h 34309"/>
                <a:gd name="connsiteX1" fmla="*/ 3460 w 11108"/>
                <a:gd name="connsiteY1" fmla="*/ 12810 h 34309"/>
                <a:gd name="connsiteX2" fmla="*/ 5847 w 11108"/>
                <a:gd name="connsiteY2" fmla="*/ 219 h 34309"/>
                <a:gd name="connsiteX3" fmla="*/ 8460 w 11108"/>
                <a:gd name="connsiteY3" fmla="*/ 10810 h 34309"/>
                <a:gd name="connsiteX4" fmla="*/ 11108 w 11108"/>
                <a:gd name="connsiteY4" fmla="*/ 6118 h 34309"/>
                <a:gd name="connsiteX5" fmla="*/ 10960 w 11108"/>
                <a:gd name="connsiteY5" fmla="*/ 19810 h 34309"/>
                <a:gd name="connsiteX6" fmla="*/ 8460 w 11108"/>
                <a:gd name="connsiteY6" fmla="*/ 18810 h 34309"/>
                <a:gd name="connsiteX7" fmla="*/ 5905 w 11108"/>
                <a:gd name="connsiteY7" fmla="*/ 8871 h 34309"/>
                <a:gd name="connsiteX8" fmla="*/ 4977 w 11108"/>
                <a:gd name="connsiteY8" fmla="*/ 16926 h 34309"/>
                <a:gd name="connsiteX9" fmla="*/ 3499 w 11108"/>
                <a:gd name="connsiteY9" fmla="*/ 22823 h 34309"/>
                <a:gd name="connsiteX10" fmla="*/ 639 w 11108"/>
                <a:gd name="connsiteY10" fmla="*/ 34291 h 34309"/>
                <a:gd name="connsiteX11" fmla="*/ 0 w 11108"/>
                <a:gd name="connsiteY11" fmla="*/ 332 h 34309"/>
                <a:gd name="connsiteX0" fmla="*/ 0 w 11108"/>
                <a:gd name="connsiteY0" fmla="*/ 332 h 34309"/>
                <a:gd name="connsiteX1" fmla="*/ 3460 w 11108"/>
                <a:gd name="connsiteY1" fmla="*/ 12810 h 34309"/>
                <a:gd name="connsiteX2" fmla="*/ 5847 w 11108"/>
                <a:gd name="connsiteY2" fmla="*/ 219 h 34309"/>
                <a:gd name="connsiteX3" fmla="*/ 8460 w 11108"/>
                <a:gd name="connsiteY3" fmla="*/ 10810 h 34309"/>
                <a:gd name="connsiteX4" fmla="*/ 11108 w 11108"/>
                <a:gd name="connsiteY4" fmla="*/ 6118 h 34309"/>
                <a:gd name="connsiteX5" fmla="*/ 11092 w 11108"/>
                <a:gd name="connsiteY5" fmla="*/ 14424 h 34309"/>
                <a:gd name="connsiteX6" fmla="*/ 8460 w 11108"/>
                <a:gd name="connsiteY6" fmla="*/ 18810 h 34309"/>
                <a:gd name="connsiteX7" fmla="*/ 5905 w 11108"/>
                <a:gd name="connsiteY7" fmla="*/ 8871 h 34309"/>
                <a:gd name="connsiteX8" fmla="*/ 4977 w 11108"/>
                <a:gd name="connsiteY8" fmla="*/ 16926 h 34309"/>
                <a:gd name="connsiteX9" fmla="*/ 3499 w 11108"/>
                <a:gd name="connsiteY9" fmla="*/ 22823 h 34309"/>
                <a:gd name="connsiteX10" fmla="*/ 639 w 11108"/>
                <a:gd name="connsiteY10" fmla="*/ 34291 h 34309"/>
                <a:gd name="connsiteX11" fmla="*/ 0 w 11108"/>
                <a:gd name="connsiteY11" fmla="*/ 332 h 34309"/>
                <a:gd name="connsiteX0" fmla="*/ 0 w 11190"/>
                <a:gd name="connsiteY0" fmla="*/ 332 h 34309"/>
                <a:gd name="connsiteX1" fmla="*/ 3460 w 11190"/>
                <a:gd name="connsiteY1" fmla="*/ 12810 h 34309"/>
                <a:gd name="connsiteX2" fmla="*/ 5847 w 11190"/>
                <a:gd name="connsiteY2" fmla="*/ 219 h 34309"/>
                <a:gd name="connsiteX3" fmla="*/ 8460 w 11190"/>
                <a:gd name="connsiteY3" fmla="*/ 10810 h 34309"/>
                <a:gd name="connsiteX4" fmla="*/ 11108 w 11190"/>
                <a:gd name="connsiteY4" fmla="*/ 6118 h 34309"/>
                <a:gd name="connsiteX5" fmla="*/ 11182 w 11190"/>
                <a:gd name="connsiteY5" fmla="*/ 12441 h 34309"/>
                <a:gd name="connsiteX6" fmla="*/ 8460 w 11190"/>
                <a:gd name="connsiteY6" fmla="*/ 18810 h 34309"/>
                <a:gd name="connsiteX7" fmla="*/ 5905 w 11190"/>
                <a:gd name="connsiteY7" fmla="*/ 8871 h 34309"/>
                <a:gd name="connsiteX8" fmla="*/ 4977 w 11190"/>
                <a:gd name="connsiteY8" fmla="*/ 16926 h 34309"/>
                <a:gd name="connsiteX9" fmla="*/ 3499 w 11190"/>
                <a:gd name="connsiteY9" fmla="*/ 22823 h 34309"/>
                <a:gd name="connsiteX10" fmla="*/ 639 w 11190"/>
                <a:gd name="connsiteY10" fmla="*/ 34291 h 34309"/>
                <a:gd name="connsiteX11" fmla="*/ 0 w 11190"/>
                <a:gd name="connsiteY11" fmla="*/ 332 h 34309"/>
                <a:gd name="connsiteX0" fmla="*/ 0 w 11193"/>
                <a:gd name="connsiteY0" fmla="*/ 332 h 34309"/>
                <a:gd name="connsiteX1" fmla="*/ 3460 w 11193"/>
                <a:gd name="connsiteY1" fmla="*/ 12810 h 34309"/>
                <a:gd name="connsiteX2" fmla="*/ 5847 w 11193"/>
                <a:gd name="connsiteY2" fmla="*/ 219 h 34309"/>
                <a:gd name="connsiteX3" fmla="*/ 8460 w 11193"/>
                <a:gd name="connsiteY3" fmla="*/ 10810 h 34309"/>
                <a:gd name="connsiteX4" fmla="*/ 11108 w 11193"/>
                <a:gd name="connsiteY4" fmla="*/ 6118 h 34309"/>
                <a:gd name="connsiteX5" fmla="*/ 11182 w 11193"/>
                <a:gd name="connsiteY5" fmla="*/ 12441 h 34309"/>
                <a:gd name="connsiteX6" fmla="*/ 8460 w 11193"/>
                <a:gd name="connsiteY6" fmla="*/ 18810 h 34309"/>
                <a:gd name="connsiteX7" fmla="*/ 5905 w 11193"/>
                <a:gd name="connsiteY7" fmla="*/ 8871 h 34309"/>
                <a:gd name="connsiteX8" fmla="*/ 4977 w 11193"/>
                <a:gd name="connsiteY8" fmla="*/ 16926 h 34309"/>
                <a:gd name="connsiteX9" fmla="*/ 3499 w 11193"/>
                <a:gd name="connsiteY9" fmla="*/ 22823 h 34309"/>
                <a:gd name="connsiteX10" fmla="*/ 639 w 11193"/>
                <a:gd name="connsiteY10" fmla="*/ 34291 h 34309"/>
                <a:gd name="connsiteX11" fmla="*/ 0 w 11193"/>
                <a:gd name="connsiteY11" fmla="*/ 332 h 34309"/>
                <a:gd name="connsiteX0" fmla="*/ 0 w 11216"/>
                <a:gd name="connsiteY0" fmla="*/ 332 h 34309"/>
                <a:gd name="connsiteX1" fmla="*/ 3460 w 11216"/>
                <a:gd name="connsiteY1" fmla="*/ 12810 h 34309"/>
                <a:gd name="connsiteX2" fmla="*/ 5847 w 11216"/>
                <a:gd name="connsiteY2" fmla="*/ 219 h 34309"/>
                <a:gd name="connsiteX3" fmla="*/ 8460 w 11216"/>
                <a:gd name="connsiteY3" fmla="*/ 10810 h 34309"/>
                <a:gd name="connsiteX4" fmla="*/ 11108 w 11216"/>
                <a:gd name="connsiteY4" fmla="*/ 6118 h 34309"/>
                <a:gd name="connsiteX5" fmla="*/ 11182 w 11216"/>
                <a:gd name="connsiteY5" fmla="*/ 12441 h 34309"/>
                <a:gd name="connsiteX6" fmla="*/ 8460 w 11216"/>
                <a:gd name="connsiteY6" fmla="*/ 18810 h 34309"/>
                <a:gd name="connsiteX7" fmla="*/ 5905 w 11216"/>
                <a:gd name="connsiteY7" fmla="*/ 8871 h 34309"/>
                <a:gd name="connsiteX8" fmla="*/ 4977 w 11216"/>
                <a:gd name="connsiteY8" fmla="*/ 16926 h 34309"/>
                <a:gd name="connsiteX9" fmla="*/ 3499 w 11216"/>
                <a:gd name="connsiteY9" fmla="*/ 22823 h 34309"/>
                <a:gd name="connsiteX10" fmla="*/ 639 w 11216"/>
                <a:gd name="connsiteY10" fmla="*/ 34291 h 34309"/>
                <a:gd name="connsiteX11" fmla="*/ 0 w 11216"/>
                <a:gd name="connsiteY11" fmla="*/ 332 h 34309"/>
                <a:gd name="connsiteX0" fmla="*/ 0 w 11192"/>
                <a:gd name="connsiteY0" fmla="*/ 332 h 34309"/>
                <a:gd name="connsiteX1" fmla="*/ 3460 w 11192"/>
                <a:gd name="connsiteY1" fmla="*/ 12810 h 34309"/>
                <a:gd name="connsiteX2" fmla="*/ 5847 w 11192"/>
                <a:gd name="connsiteY2" fmla="*/ 219 h 34309"/>
                <a:gd name="connsiteX3" fmla="*/ 8460 w 11192"/>
                <a:gd name="connsiteY3" fmla="*/ 10810 h 34309"/>
                <a:gd name="connsiteX4" fmla="*/ 11108 w 11192"/>
                <a:gd name="connsiteY4" fmla="*/ 6118 h 34309"/>
                <a:gd name="connsiteX5" fmla="*/ 11182 w 11192"/>
                <a:gd name="connsiteY5" fmla="*/ 12441 h 34309"/>
                <a:gd name="connsiteX6" fmla="*/ 8460 w 11192"/>
                <a:gd name="connsiteY6" fmla="*/ 18810 h 34309"/>
                <a:gd name="connsiteX7" fmla="*/ 5905 w 11192"/>
                <a:gd name="connsiteY7" fmla="*/ 8871 h 34309"/>
                <a:gd name="connsiteX8" fmla="*/ 4977 w 11192"/>
                <a:gd name="connsiteY8" fmla="*/ 16926 h 34309"/>
                <a:gd name="connsiteX9" fmla="*/ 3499 w 11192"/>
                <a:gd name="connsiteY9" fmla="*/ 22823 h 34309"/>
                <a:gd name="connsiteX10" fmla="*/ 639 w 11192"/>
                <a:gd name="connsiteY10" fmla="*/ 34291 h 34309"/>
                <a:gd name="connsiteX11" fmla="*/ 0 w 11192"/>
                <a:gd name="connsiteY11" fmla="*/ 332 h 34309"/>
                <a:gd name="connsiteX0" fmla="*/ 0 w 11182"/>
                <a:gd name="connsiteY0" fmla="*/ 332 h 34309"/>
                <a:gd name="connsiteX1" fmla="*/ 3460 w 11182"/>
                <a:gd name="connsiteY1" fmla="*/ 12810 h 34309"/>
                <a:gd name="connsiteX2" fmla="*/ 5847 w 11182"/>
                <a:gd name="connsiteY2" fmla="*/ 219 h 34309"/>
                <a:gd name="connsiteX3" fmla="*/ 8460 w 11182"/>
                <a:gd name="connsiteY3" fmla="*/ 10810 h 34309"/>
                <a:gd name="connsiteX4" fmla="*/ 11108 w 11182"/>
                <a:gd name="connsiteY4" fmla="*/ 6118 h 34309"/>
                <a:gd name="connsiteX5" fmla="*/ 11182 w 11182"/>
                <a:gd name="connsiteY5" fmla="*/ 12441 h 34309"/>
                <a:gd name="connsiteX6" fmla="*/ 8460 w 11182"/>
                <a:gd name="connsiteY6" fmla="*/ 18810 h 34309"/>
                <a:gd name="connsiteX7" fmla="*/ 5905 w 11182"/>
                <a:gd name="connsiteY7" fmla="*/ 8871 h 34309"/>
                <a:gd name="connsiteX8" fmla="*/ 4977 w 11182"/>
                <a:gd name="connsiteY8" fmla="*/ 16926 h 34309"/>
                <a:gd name="connsiteX9" fmla="*/ 3499 w 11182"/>
                <a:gd name="connsiteY9" fmla="*/ 22823 h 34309"/>
                <a:gd name="connsiteX10" fmla="*/ 639 w 11182"/>
                <a:gd name="connsiteY10" fmla="*/ 34291 h 34309"/>
                <a:gd name="connsiteX11" fmla="*/ 0 w 11182"/>
                <a:gd name="connsiteY11" fmla="*/ 332 h 34309"/>
                <a:gd name="connsiteX0" fmla="*/ 0 w 11182"/>
                <a:gd name="connsiteY0" fmla="*/ 332 h 34309"/>
                <a:gd name="connsiteX1" fmla="*/ 3460 w 11182"/>
                <a:gd name="connsiteY1" fmla="*/ 12810 h 34309"/>
                <a:gd name="connsiteX2" fmla="*/ 5847 w 11182"/>
                <a:gd name="connsiteY2" fmla="*/ 219 h 34309"/>
                <a:gd name="connsiteX3" fmla="*/ 8460 w 11182"/>
                <a:gd name="connsiteY3" fmla="*/ 10810 h 34309"/>
                <a:gd name="connsiteX4" fmla="*/ 11108 w 11182"/>
                <a:gd name="connsiteY4" fmla="*/ 6118 h 34309"/>
                <a:gd name="connsiteX5" fmla="*/ 11182 w 11182"/>
                <a:gd name="connsiteY5" fmla="*/ 12441 h 34309"/>
                <a:gd name="connsiteX6" fmla="*/ 8460 w 11182"/>
                <a:gd name="connsiteY6" fmla="*/ 18810 h 34309"/>
                <a:gd name="connsiteX7" fmla="*/ 5905 w 11182"/>
                <a:gd name="connsiteY7" fmla="*/ 8871 h 34309"/>
                <a:gd name="connsiteX8" fmla="*/ 4977 w 11182"/>
                <a:gd name="connsiteY8" fmla="*/ 16926 h 34309"/>
                <a:gd name="connsiteX9" fmla="*/ 3499 w 11182"/>
                <a:gd name="connsiteY9" fmla="*/ 22823 h 34309"/>
                <a:gd name="connsiteX10" fmla="*/ 639 w 11182"/>
                <a:gd name="connsiteY10" fmla="*/ 34291 h 34309"/>
                <a:gd name="connsiteX11" fmla="*/ 0 w 11182"/>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08 w 11226"/>
                <a:gd name="connsiteY4" fmla="*/ 6118 h 34309"/>
                <a:gd name="connsiteX5" fmla="*/ 11226 w 11226"/>
                <a:gd name="connsiteY5" fmla="*/ 11910 h 34309"/>
                <a:gd name="connsiteX6" fmla="*/ 8460 w 11226"/>
                <a:gd name="connsiteY6" fmla="*/ 18810 h 34309"/>
                <a:gd name="connsiteX7" fmla="*/ 5905 w 11226"/>
                <a:gd name="connsiteY7" fmla="*/ 8871 h 34309"/>
                <a:gd name="connsiteX8" fmla="*/ 4977 w 11226"/>
                <a:gd name="connsiteY8" fmla="*/ 16926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14 w 11226"/>
                <a:gd name="connsiteY4" fmla="*/ 5498 h 34309"/>
                <a:gd name="connsiteX5" fmla="*/ 11226 w 11226"/>
                <a:gd name="connsiteY5" fmla="*/ 11910 h 34309"/>
                <a:gd name="connsiteX6" fmla="*/ 8460 w 11226"/>
                <a:gd name="connsiteY6" fmla="*/ 18810 h 34309"/>
                <a:gd name="connsiteX7" fmla="*/ 5905 w 11226"/>
                <a:gd name="connsiteY7" fmla="*/ 8871 h 34309"/>
                <a:gd name="connsiteX8" fmla="*/ 4977 w 11226"/>
                <a:gd name="connsiteY8" fmla="*/ 16926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38 w 11226"/>
                <a:gd name="connsiteY4" fmla="*/ 7690 h 34309"/>
                <a:gd name="connsiteX5" fmla="*/ 11226 w 11226"/>
                <a:gd name="connsiteY5" fmla="*/ 11910 h 34309"/>
                <a:gd name="connsiteX6" fmla="*/ 8460 w 11226"/>
                <a:gd name="connsiteY6" fmla="*/ 18810 h 34309"/>
                <a:gd name="connsiteX7" fmla="*/ 5905 w 11226"/>
                <a:gd name="connsiteY7" fmla="*/ 8871 h 34309"/>
                <a:gd name="connsiteX8" fmla="*/ 4977 w 11226"/>
                <a:gd name="connsiteY8" fmla="*/ 16926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09"/>
                <a:gd name="connsiteX1" fmla="*/ 3460 w 11226"/>
                <a:gd name="connsiteY1" fmla="*/ 12810 h 34309"/>
                <a:gd name="connsiteX2" fmla="*/ 5847 w 11226"/>
                <a:gd name="connsiteY2" fmla="*/ 219 h 34309"/>
                <a:gd name="connsiteX3" fmla="*/ 8460 w 11226"/>
                <a:gd name="connsiteY3" fmla="*/ 10810 h 34309"/>
                <a:gd name="connsiteX4" fmla="*/ 11138 w 11226"/>
                <a:gd name="connsiteY4" fmla="*/ 7690 h 34309"/>
                <a:gd name="connsiteX5" fmla="*/ 11226 w 11226"/>
                <a:gd name="connsiteY5" fmla="*/ 11910 h 34309"/>
                <a:gd name="connsiteX6" fmla="*/ 8460 w 11226"/>
                <a:gd name="connsiteY6" fmla="*/ 18810 h 34309"/>
                <a:gd name="connsiteX7" fmla="*/ 5905 w 11226"/>
                <a:gd name="connsiteY7" fmla="*/ 8871 h 34309"/>
                <a:gd name="connsiteX8" fmla="*/ 5875 w 11226"/>
                <a:gd name="connsiteY8" fmla="*/ 31737 h 34309"/>
                <a:gd name="connsiteX9" fmla="*/ 3499 w 11226"/>
                <a:gd name="connsiteY9" fmla="*/ 22823 h 34309"/>
                <a:gd name="connsiteX10" fmla="*/ 639 w 11226"/>
                <a:gd name="connsiteY10" fmla="*/ 34291 h 34309"/>
                <a:gd name="connsiteX11" fmla="*/ 0 w 11226"/>
                <a:gd name="connsiteY11" fmla="*/ 332 h 34309"/>
                <a:gd name="connsiteX0" fmla="*/ 0 w 11226"/>
                <a:gd name="connsiteY0" fmla="*/ 332 h 34313"/>
                <a:gd name="connsiteX1" fmla="*/ 3460 w 11226"/>
                <a:gd name="connsiteY1" fmla="*/ 12810 h 34313"/>
                <a:gd name="connsiteX2" fmla="*/ 5847 w 11226"/>
                <a:gd name="connsiteY2" fmla="*/ 219 h 34313"/>
                <a:gd name="connsiteX3" fmla="*/ 8460 w 11226"/>
                <a:gd name="connsiteY3" fmla="*/ 10810 h 34313"/>
                <a:gd name="connsiteX4" fmla="*/ 11138 w 11226"/>
                <a:gd name="connsiteY4" fmla="*/ 7690 h 34313"/>
                <a:gd name="connsiteX5" fmla="*/ 11226 w 11226"/>
                <a:gd name="connsiteY5" fmla="*/ 11910 h 34313"/>
                <a:gd name="connsiteX6" fmla="*/ 8460 w 11226"/>
                <a:gd name="connsiteY6" fmla="*/ 18810 h 34313"/>
                <a:gd name="connsiteX7" fmla="*/ 5905 w 11226"/>
                <a:gd name="connsiteY7" fmla="*/ 8871 h 34313"/>
                <a:gd name="connsiteX8" fmla="*/ 5875 w 11226"/>
                <a:gd name="connsiteY8" fmla="*/ 31737 h 34313"/>
                <a:gd name="connsiteX9" fmla="*/ 3431 w 11226"/>
                <a:gd name="connsiteY9" fmla="*/ 25227 h 34313"/>
                <a:gd name="connsiteX10" fmla="*/ 639 w 11226"/>
                <a:gd name="connsiteY10" fmla="*/ 34291 h 34313"/>
                <a:gd name="connsiteX11" fmla="*/ 0 w 11226"/>
                <a:gd name="connsiteY11" fmla="*/ 332 h 34313"/>
                <a:gd name="connsiteX0" fmla="*/ 0 w 11226"/>
                <a:gd name="connsiteY0" fmla="*/ 332 h 34313"/>
                <a:gd name="connsiteX1" fmla="*/ 3460 w 11226"/>
                <a:gd name="connsiteY1" fmla="*/ 12810 h 34313"/>
                <a:gd name="connsiteX2" fmla="*/ 5847 w 11226"/>
                <a:gd name="connsiteY2" fmla="*/ 219 h 34313"/>
                <a:gd name="connsiteX3" fmla="*/ 8460 w 11226"/>
                <a:gd name="connsiteY3" fmla="*/ 10810 h 34313"/>
                <a:gd name="connsiteX4" fmla="*/ 11138 w 11226"/>
                <a:gd name="connsiteY4" fmla="*/ 7690 h 34313"/>
                <a:gd name="connsiteX5" fmla="*/ 11226 w 11226"/>
                <a:gd name="connsiteY5" fmla="*/ 11910 h 34313"/>
                <a:gd name="connsiteX6" fmla="*/ 8460 w 11226"/>
                <a:gd name="connsiteY6" fmla="*/ 18810 h 34313"/>
                <a:gd name="connsiteX7" fmla="*/ 5905 w 11226"/>
                <a:gd name="connsiteY7" fmla="*/ 8871 h 34313"/>
                <a:gd name="connsiteX8" fmla="*/ 5875 w 11226"/>
                <a:gd name="connsiteY8" fmla="*/ 31737 h 34313"/>
                <a:gd name="connsiteX9" fmla="*/ 3431 w 11226"/>
                <a:gd name="connsiteY9" fmla="*/ 25227 h 34313"/>
                <a:gd name="connsiteX10" fmla="*/ 639 w 11226"/>
                <a:gd name="connsiteY10" fmla="*/ 34291 h 34313"/>
                <a:gd name="connsiteX11" fmla="*/ 0 w 11226"/>
                <a:gd name="connsiteY11" fmla="*/ 332 h 34313"/>
                <a:gd name="connsiteX0" fmla="*/ 0 w 11226"/>
                <a:gd name="connsiteY0" fmla="*/ 332 h 34313"/>
                <a:gd name="connsiteX1" fmla="*/ 3460 w 11226"/>
                <a:gd name="connsiteY1" fmla="*/ 12810 h 34313"/>
                <a:gd name="connsiteX2" fmla="*/ 5847 w 11226"/>
                <a:gd name="connsiteY2" fmla="*/ 219 h 34313"/>
                <a:gd name="connsiteX3" fmla="*/ 8460 w 11226"/>
                <a:gd name="connsiteY3" fmla="*/ 10810 h 34313"/>
                <a:gd name="connsiteX4" fmla="*/ 11138 w 11226"/>
                <a:gd name="connsiteY4" fmla="*/ 7690 h 34313"/>
                <a:gd name="connsiteX5" fmla="*/ 11226 w 11226"/>
                <a:gd name="connsiteY5" fmla="*/ 11910 h 34313"/>
                <a:gd name="connsiteX6" fmla="*/ 8460 w 11226"/>
                <a:gd name="connsiteY6" fmla="*/ 18810 h 34313"/>
                <a:gd name="connsiteX7" fmla="*/ 6621 w 11226"/>
                <a:gd name="connsiteY7" fmla="*/ 10311 h 34313"/>
                <a:gd name="connsiteX8" fmla="*/ 5875 w 11226"/>
                <a:gd name="connsiteY8" fmla="*/ 31737 h 34313"/>
                <a:gd name="connsiteX9" fmla="*/ 3431 w 11226"/>
                <a:gd name="connsiteY9" fmla="*/ 25227 h 34313"/>
                <a:gd name="connsiteX10" fmla="*/ 639 w 11226"/>
                <a:gd name="connsiteY10" fmla="*/ 34291 h 34313"/>
                <a:gd name="connsiteX11" fmla="*/ 0 w 11226"/>
                <a:gd name="connsiteY11" fmla="*/ 332 h 34313"/>
                <a:gd name="connsiteX0" fmla="*/ 0 w 11226"/>
                <a:gd name="connsiteY0" fmla="*/ 123 h 34104"/>
                <a:gd name="connsiteX1" fmla="*/ 3460 w 11226"/>
                <a:gd name="connsiteY1" fmla="*/ 12601 h 34104"/>
                <a:gd name="connsiteX2" fmla="*/ 5847 w 11226"/>
                <a:gd name="connsiteY2" fmla="*/ 10 h 34104"/>
                <a:gd name="connsiteX3" fmla="*/ 8841 w 11226"/>
                <a:gd name="connsiteY3" fmla="*/ 10520 h 34104"/>
                <a:gd name="connsiteX4" fmla="*/ 11138 w 11226"/>
                <a:gd name="connsiteY4" fmla="*/ 7481 h 34104"/>
                <a:gd name="connsiteX5" fmla="*/ 11226 w 11226"/>
                <a:gd name="connsiteY5" fmla="*/ 11701 h 34104"/>
                <a:gd name="connsiteX6" fmla="*/ 8460 w 11226"/>
                <a:gd name="connsiteY6" fmla="*/ 18601 h 34104"/>
                <a:gd name="connsiteX7" fmla="*/ 6621 w 11226"/>
                <a:gd name="connsiteY7" fmla="*/ 10102 h 34104"/>
                <a:gd name="connsiteX8" fmla="*/ 5875 w 11226"/>
                <a:gd name="connsiteY8" fmla="*/ 31528 h 34104"/>
                <a:gd name="connsiteX9" fmla="*/ 3431 w 11226"/>
                <a:gd name="connsiteY9" fmla="*/ 25018 h 34104"/>
                <a:gd name="connsiteX10" fmla="*/ 639 w 11226"/>
                <a:gd name="connsiteY10" fmla="*/ 34082 h 34104"/>
                <a:gd name="connsiteX11" fmla="*/ 0 w 11226"/>
                <a:gd name="connsiteY11" fmla="*/ 123 h 34104"/>
                <a:gd name="connsiteX0" fmla="*/ 0 w 11226"/>
                <a:gd name="connsiteY0" fmla="*/ 124 h 34105"/>
                <a:gd name="connsiteX1" fmla="*/ 3460 w 11226"/>
                <a:gd name="connsiteY1" fmla="*/ 12602 h 34105"/>
                <a:gd name="connsiteX2" fmla="*/ 5847 w 11226"/>
                <a:gd name="connsiteY2" fmla="*/ 11 h 34105"/>
                <a:gd name="connsiteX3" fmla="*/ 8841 w 11226"/>
                <a:gd name="connsiteY3" fmla="*/ 10521 h 34105"/>
                <a:gd name="connsiteX4" fmla="*/ 11138 w 11226"/>
                <a:gd name="connsiteY4" fmla="*/ 7482 h 34105"/>
                <a:gd name="connsiteX5" fmla="*/ 11226 w 11226"/>
                <a:gd name="connsiteY5" fmla="*/ 11702 h 34105"/>
                <a:gd name="connsiteX6" fmla="*/ 8460 w 11226"/>
                <a:gd name="connsiteY6" fmla="*/ 18602 h 34105"/>
                <a:gd name="connsiteX7" fmla="*/ 6621 w 11226"/>
                <a:gd name="connsiteY7" fmla="*/ 10103 h 34105"/>
                <a:gd name="connsiteX8" fmla="*/ 5875 w 11226"/>
                <a:gd name="connsiteY8" fmla="*/ 31529 h 34105"/>
                <a:gd name="connsiteX9" fmla="*/ 3431 w 11226"/>
                <a:gd name="connsiteY9" fmla="*/ 25019 h 34105"/>
                <a:gd name="connsiteX10" fmla="*/ 639 w 11226"/>
                <a:gd name="connsiteY10" fmla="*/ 34083 h 34105"/>
                <a:gd name="connsiteX11" fmla="*/ 0 w 11226"/>
                <a:gd name="connsiteY11" fmla="*/ 124 h 34105"/>
                <a:gd name="connsiteX0" fmla="*/ 0 w 11226"/>
                <a:gd name="connsiteY0" fmla="*/ 2302 h 36283"/>
                <a:gd name="connsiteX1" fmla="*/ 3460 w 11226"/>
                <a:gd name="connsiteY1" fmla="*/ 14780 h 36283"/>
                <a:gd name="connsiteX2" fmla="*/ 5958 w 11226"/>
                <a:gd name="connsiteY2" fmla="*/ 7 h 36283"/>
                <a:gd name="connsiteX3" fmla="*/ 8841 w 11226"/>
                <a:gd name="connsiteY3" fmla="*/ 12699 h 36283"/>
                <a:gd name="connsiteX4" fmla="*/ 11138 w 11226"/>
                <a:gd name="connsiteY4" fmla="*/ 9660 h 36283"/>
                <a:gd name="connsiteX5" fmla="*/ 11226 w 11226"/>
                <a:gd name="connsiteY5" fmla="*/ 13880 h 36283"/>
                <a:gd name="connsiteX6" fmla="*/ 8460 w 11226"/>
                <a:gd name="connsiteY6" fmla="*/ 20780 h 36283"/>
                <a:gd name="connsiteX7" fmla="*/ 6621 w 11226"/>
                <a:gd name="connsiteY7" fmla="*/ 12281 h 36283"/>
                <a:gd name="connsiteX8" fmla="*/ 5875 w 11226"/>
                <a:gd name="connsiteY8" fmla="*/ 33707 h 36283"/>
                <a:gd name="connsiteX9" fmla="*/ 3431 w 11226"/>
                <a:gd name="connsiteY9" fmla="*/ 27197 h 36283"/>
                <a:gd name="connsiteX10" fmla="*/ 639 w 11226"/>
                <a:gd name="connsiteY10" fmla="*/ 36261 h 36283"/>
                <a:gd name="connsiteX11" fmla="*/ 0 w 11226"/>
                <a:gd name="connsiteY11" fmla="*/ 2302 h 36283"/>
                <a:gd name="connsiteX0" fmla="*/ 0 w 11226"/>
                <a:gd name="connsiteY0" fmla="*/ 2358 h 36339"/>
                <a:gd name="connsiteX1" fmla="*/ 4879 w 11226"/>
                <a:gd name="connsiteY1" fmla="*/ 19028 h 36339"/>
                <a:gd name="connsiteX2" fmla="*/ 5958 w 11226"/>
                <a:gd name="connsiteY2" fmla="*/ 63 h 36339"/>
                <a:gd name="connsiteX3" fmla="*/ 8841 w 11226"/>
                <a:gd name="connsiteY3" fmla="*/ 12755 h 36339"/>
                <a:gd name="connsiteX4" fmla="*/ 11138 w 11226"/>
                <a:gd name="connsiteY4" fmla="*/ 9716 h 36339"/>
                <a:gd name="connsiteX5" fmla="*/ 11226 w 11226"/>
                <a:gd name="connsiteY5" fmla="*/ 13936 h 36339"/>
                <a:gd name="connsiteX6" fmla="*/ 8460 w 11226"/>
                <a:gd name="connsiteY6" fmla="*/ 20836 h 36339"/>
                <a:gd name="connsiteX7" fmla="*/ 6621 w 11226"/>
                <a:gd name="connsiteY7" fmla="*/ 12337 h 36339"/>
                <a:gd name="connsiteX8" fmla="*/ 5875 w 11226"/>
                <a:gd name="connsiteY8" fmla="*/ 33763 h 36339"/>
                <a:gd name="connsiteX9" fmla="*/ 3431 w 11226"/>
                <a:gd name="connsiteY9" fmla="*/ 27253 h 36339"/>
                <a:gd name="connsiteX10" fmla="*/ 639 w 11226"/>
                <a:gd name="connsiteY10" fmla="*/ 36317 h 36339"/>
                <a:gd name="connsiteX11" fmla="*/ 0 w 11226"/>
                <a:gd name="connsiteY11" fmla="*/ 2358 h 36339"/>
                <a:gd name="connsiteX0" fmla="*/ 0 w 11226"/>
                <a:gd name="connsiteY0" fmla="*/ 2337 h 36318"/>
                <a:gd name="connsiteX1" fmla="*/ 4879 w 11226"/>
                <a:gd name="connsiteY1" fmla="*/ 19007 h 36318"/>
                <a:gd name="connsiteX2" fmla="*/ 5958 w 11226"/>
                <a:gd name="connsiteY2" fmla="*/ 42 h 36318"/>
                <a:gd name="connsiteX3" fmla="*/ 8823 w 11226"/>
                <a:gd name="connsiteY3" fmla="*/ 13791 h 36318"/>
                <a:gd name="connsiteX4" fmla="*/ 11138 w 11226"/>
                <a:gd name="connsiteY4" fmla="*/ 9695 h 36318"/>
                <a:gd name="connsiteX5" fmla="*/ 11226 w 11226"/>
                <a:gd name="connsiteY5" fmla="*/ 13915 h 36318"/>
                <a:gd name="connsiteX6" fmla="*/ 8460 w 11226"/>
                <a:gd name="connsiteY6" fmla="*/ 20815 h 36318"/>
                <a:gd name="connsiteX7" fmla="*/ 6621 w 11226"/>
                <a:gd name="connsiteY7" fmla="*/ 12316 h 36318"/>
                <a:gd name="connsiteX8" fmla="*/ 5875 w 11226"/>
                <a:gd name="connsiteY8" fmla="*/ 33742 h 36318"/>
                <a:gd name="connsiteX9" fmla="*/ 3431 w 11226"/>
                <a:gd name="connsiteY9" fmla="*/ 27232 h 36318"/>
                <a:gd name="connsiteX10" fmla="*/ 639 w 11226"/>
                <a:gd name="connsiteY10" fmla="*/ 36296 h 36318"/>
                <a:gd name="connsiteX11" fmla="*/ 0 w 11226"/>
                <a:gd name="connsiteY11" fmla="*/ 2337 h 36318"/>
                <a:gd name="connsiteX0" fmla="*/ 0 w 11226"/>
                <a:gd name="connsiteY0" fmla="*/ 2333 h 36314"/>
                <a:gd name="connsiteX1" fmla="*/ 4879 w 11226"/>
                <a:gd name="connsiteY1" fmla="*/ 19003 h 36314"/>
                <a:gd name="connsiteX2" fmla="*/ 5958 w 11226"/>
                <a:gd name="connsiteY2" fmla="*/ 38 h 36314"/>
                <a:gd name="connsiteX3" fmla="*/ 8823 w 11226"/>
                <a:gd name="connsiteY3" fmla="*/ 13787 h 36314"/>
                <a:gd name="connsiteX4" fmla="*/ 11138 w 11226"/>
                <a:gd name="connsiteY4" fmla="*/ 9691 h 36314"/>
                <a:gd name="connsiteX5" fmla="*/ 11226 w 11226"/>
                <a:gd name="connsiteY5" fmla="*/ 13911 h 36314"/>
                <a:gd name="connsiteX6" fmla="*/ 8460 w 11226"/>
                <a:gd name="connsiteY6" fmla="*/ 20811 h 36314"/>
                <a:gd name="connsiteX7" fmla="*/ 6621 w 11226"/>
                <a:gd name="connsiteY7" fmla="*/ 12312 h 36314"/>
                <a:gd name="connsiteX8" fmla="*/ 5875 w 11226"/>
                <a:gd name="connsiteY8" fmla="*/ 33738 h 36314"/>
                <a:gd name="connsiteX9" fmla="*/ 3431 w 11226"/>
                <a:gd name="connsiteY9" fmla="*/ 27228 h 36314"/>
                <a:gd name="connsiteX10" fmla="*/ 639 w 11226"/>
                <a:gd name="connsiteY10" fmla="*/ 36292 h 36314"/>
                <a:gd name="connsiteX11" fmla="*/ 0 w 11226"/>
                <a:gd name="connsiteY11" fmla="*/ 2333 h 36314"/>
                <a:gd name="connsiteX0" fmla="*/ 0 w 11169"/>
                <a:gd name="connsiteY0" fmla="*/ 2333 h 36314"/>
                <a:gd name="connsiteX1" fmla="*/ 4879 w 11169"/>
                <a:gd name="connsiteY1" fmla="*/ 19003 h 36314"/>
                <a:gd name="connsiteX2" fmla="*/ 5958 w 11169"/>
                <a:gd name="connsiteY2" fmla="*/ 38 h 36314"/>
                <a:gd name="connsiteX3" fmla="*/ 8823 w 11169"/>
                <a:gd name="connsiteY3" fmla="*/ 13787 h 36314"/>
                <a:gd name="connsiteX4" fmla="*/ 11138 w 11169"/>
                <a:gd name="connsiteY4" fmla="*/ 9691 h 36314"/>
                <a:gd name="connsiteX5" fmla="*/ 11038 w 11169"/>
                <a:gd name="connsiteY5" fmla="*/ 14080 h 36314"/>
                <a:gd name="connsiteX6" fmla="*/ 8460 w 11169"/>
                <a:gd name="connsiteY6" fmla="*/ 20811 h 36314"/>
                <a:gd name="connsiteX7" fmla="*/ 6621 w 11169"/>
                <a:gd name="connsiteY7" fmla="*/ 12312 h 36314"/>
                <a:gd name="connsiteX8" fmla="*/ 5875 w 11169"/>
                <a:gd name="connsiteY8" fmla="*/ 33738 h 36314"/>
                <a:gd name="connsiteX9" fmla="*/ 3431 w 11169"/>
                <a:gd name="connsiteY9" fmla="*/ 27228 h 36314"/>
                <a:gd name="connsiteX10" fmla="*/ 639 w 11169"/>
                <a:gd name="connsiteY10" fmla="*/ 36292 h 36314"/>
                <a:gd name="connsiteX11" fmla="*/ 0 w 11169"/>
                <a:gd name="connsiteY11" fmla="*/ 2333 h 36314"/>
                <a:gd name="connsiteX0" fmla="*/ 0 w 11038"/>
                <a:gd name="connsiteY0" fmla="*/ 2336 h 36317"/>
                <a:gd name="connsiteX1" fmla="*/ 4879 w 11038"/>
                <a:gd name="connsiteY1" fmla="*/ 19006 h 36317"/>
                <a:gd name="connsiteX2" fmla="*/ 5958 w 11038"/>
                <a:gd name="connsiteY2" fmla="*/ 41 h 36317"/>
                <a:gd name="connsiteX3" fmla="*/ 8823 w 11038"/>
                <a:gd name="connsiteY3" fmla="*/ 13790 h 36317"/>
                <a:gd name="connsiteX4" fmla="*/ 10965 w 11038"/>
                <a:gd name="connsiteY4" fmla="*/ 9731 h 36317"/>
                <a:gd name="connsiteX5" fmla="*/ 11038 w 11038"/>
                <a:gd name="connsiteY5" fmla="*/ 14083 h 36317"/>
                <a:gd name="connsiteX6" fmla="*/ 8460 w 11038"/>
                <a:gd name="connsiteY6" fmla="*/ 20814 h 36317"/>
                <a:gd name="connsiteX7" fmla="*/ 6621 w 11038"/>
                <a:gd name="connsiteY7" fmla="*/ 12315 h 36317"/>
                <a:gd name="connsiteX8" fmla="*/ 5875 w 11038"/>
                <a:gd name="connsiteY8" fmla="*/ 33741 h 36317"/>
                <a:gd name="connsiteX9" fmla="*/ 3431 w 11038"/>
                <a:gd name="connsiteY9" fmla="*/ 27231 h 36317"/>
                <a:gd name="connsiteX10" fmla="*/ 639 w 11038"/>
                <a:gd name="connsiteY10" fmla="*/ 36295 h 36317"/>
                <a:gd name="connsiteX11" fmla="*/ 0 w 11038"/>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0965 w 11106"/>
                <a:gd name="connsiteY4" fmla="*/ 9731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1012 w 11106"/>
                <a:gd name="connsiteY4" fmla="*/ 9452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1038 w 11106"/>
                <a:gd name="connsiteY4" fmla="*/ 9429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 name="connsiteX0" fmla="*/ 0 w 11106"/>
                <a:gd name="connsiteY0" fmla="*/ 2336 h 36317"/>
                <a:gd name="connsiteX1" fmla="*/ 4879 w 11106"/>
                <a:gd name="connsiteY1" fmla="*/ 19006 h 36317"/>
                <a:gd name="connsiteX2" fmla="*/ 5958 w 11106"/>
                <a:gd name="connsiteY2" fmla="*/ 41 h 36317"/>
                <a:gd name="connsiteX3" fmla="*/ 8823 w 11106"/>
                <a:gd name="connsiteY3" fmla="*/ 13790 h 36317"/>
                <a:gd name="connsiteX4" fmla="*/ 11038 w 11106"/>
                <a:gd name="connsiteY4" fmla="*/ 9429 h 36317"/>
                <a:gd name="connsiteX5" fmla="*/ 11106 w 11106"/>
                <a:gd name="connsiteY5" fmla="*/ 14022 h 36317"/>
                <a:gd name="connsiteX6" fmla="*/ 8460 w 11106"/>
                <a:gd name="connsiteY6" fmla="*/ 20814 h 36317"/>
                <a:gd name="connsiteX7" fmla="*/ 6621 w 11106"/>
                <a:gd name="connsiteY7" fmla="*/ 12315 h 36317"/>
                <a:gd name="connsiteX8" fmla="*/ 5875 w 11106"/>
                <a:gd name="connsiteY8" fmla="*/ 33741 h 36317"/>
                <a:gd name="connsiteX9" fmla="*/ 3431 w 11106"/>
                <a:gd name="connsiteY9" fmla="*/ 27231 h 36317"/>
                <a:gd name="connsiteX10" fmla="*/ 639 w 11106"/>
                <a:gd name="connsiteY10" fmla="*/ 36295 h 36317"/>
                <a:gd name="connsiteX11" fmla="*/ 0 w 11106"/>
                <a:gd name="connsiteY11" fmla="*/ 2336 h 3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6" h="36317">
                  <a:moveTo>
                    <a:pt x="0" y="2336"/>
                  </a:moveTo>
                  <a:cubicBezTo>
                    <a:pt x="0" y="2888"/>
                    <a:pt x="3886" y="19388"/>
                    <a:pt x="4879" y="19006"/>
                  </a:cubicBezTo>
                  <a:cubicBezTo>
                    <a:pt x="5872" y="18624"/>
                    <a:pt x="5301" y="910"/>
                    <a:pt x="5958" y="41"/>
                  </a:cubicBezTo>
                  <a:cubicBezTo>
                    <a:pt x="6615" y="-828"/>
                    <a:pt x="7976" y="12225"/>
                    <a:pt x="8823" y="13790"/>
                  </a:cubicBezTo>
                  <a:cubicBezTo>
                    <a:pt x="9670" y="15355"/>
                    <a:pt x="11038" y="8877"/>
                    <a:pt x="11038" y="9429"/>
                  </a:cubicBezTo>
                  <a:cubicBezTo>
                    <a:pt x="11112" y="14175"/>
                    <a:pt x="11044" y="9118"/>
                    <a:pt x="11106" y="14022"/>
                  </a:cubicBezTo>
                  <a:cubicBezTo>
                    <a:pt x="11106" y="13470"/>
                    <a:pt x="9207" y="21098"/>
                    <a:pt x="8460" y="20814"/>
                  </a:cubicBezTo>
                  <a:cubicBezTo>
                    <a:pt x="7713" y="20530"/>
                    <a:pt x="8076" y="12792"/>
                    <a:pt x="6621" y="12315"/>
                  </a:cubicBezTo>
                  <a:cubicBezTo>
                    <a:pt x="5674" y="13499"/>
                    <a:pt x="6407" y="31255"/>
                    <a:pt x="5875" y="33741"/>
                  </a:cubicBezTo>
                  <a:cubicBezTo>
                    <a:pt x="5343" y="36227"/>
                    <a:pt x="4812" y="27231"/>
                    <a:pt x="3431" y="27231"/>
                  </a:cubicBezTo>
                  <a:cubicBezTo>
                    <a:pt x="2050" y="27231"/>
                    <a:pt x="639" y="36847"/>
                    <a:pt x="639" y="36295"/>
                  </a:cubicBezTo>
                  <a:cubicBezTo>
                    <a:pt x="639" y="33628"/>
                    <a:pt x="0" y="5003"/>
                    <a:pt x="0" y="2336"/>
                  </a:cubicBezTo>
                  <a:close/>
                </a:path>
              </a:pathLst>
            </a:custGeom>
            <a:solidFill>
              <a:srgbClr val="C8A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a:p>
              <a:pPr algn="ctr"/>
              <a:endParaRPr lang="fr-CA" dirty="0"/>
            </a:p>
          </p:txBody>
        </p:sp>
        <p:sp>
          <p:nvSpPr>
            <p:cNvPr id="12" name="Pentagon 11"/>
            <p:cNvSpPr/>
            <p:nvPr/>
          </p:nvSpPr>
          <p:spPr>
            <a:xfrm rot="15854275">
              <a:off x="4411197" y="5939860"/>
              <a:ext cx="1188686" cy="86262"/>
            </a:xfrm>
            <a:prstGeom prst="homePlate">
              <a:avLst/>
            </a:prstGeom>
            <a:solidFill>
              <a:srgbClr val="A5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Rectangle 10"/>
            <p:cNvSpPr/>
            <p:nvPr/>
          </p:nvSpPr>
          <p:spPr>
            <a:xfrm rot="21241180">
              <a:off x="4355421" y="5502017"/>
              <a:ext cx="1377669" cy="638914"/>
            </a:xfrm>
            <a:prstGeom prst="rect">
              <a:avLst/>
            </a:prstGeom>
            <a:solidFill>
              <a:srgbClr val="9D4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t>Demander un permis d’études</a:t>
              </a:r>
            </a:p>
          </p:txBody>
        </p:sp>
        <p:sp>
          <p:nvSpPr>
            <p:cNvPr id="19" name="Pentagon 18"/>
            <p:cNvSpPr/>
            <p:nvPr/>
          </p:nvSpPr>
          <p:spPr>
            <a:xfrm rot="16505678">
              <a:off x="6692795" y="4997003"/>
              <a:ext cx="1448871" cy="86262"/>
            </a:xfrm>
            <a:prstGeom prst="homePlate">
              <a:avLst/>
            </a:prstGeom>
            <a:solidFill>
              <a:srgbClr val="B64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Rectangle 17"/>
            <p:cNvSpPr/>
            <p:nvPr/>
          </p:nvSpPr>
          <p:spPr>
            <a:xfrm rot="200903">
              <a:off x="6726469" y="4430113"/>
              <a:ext cx="1555833" cy="839507"/>
            </a:xfrm>
            <a:prstGeom prst="rect">
              <a:avLst/>
            </a:prstGeom>
            <a:solidFill>
              <a:srgbClr val="9D4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Étudier dans un programme admissible</a:t>
              </a:r>
            </a:p>
          </p:txBody>
        </p:sp>
        <p:sp>
          <p:nvSpPr>
            <p:cNvPr id="22" name="Flowchart: Process 21"/>
            <p:cNvSpPr/>
            <p:nvPr/>
          </p:nvSpPr>
          <p:spPr>
            <a:xfrm rot="16200000">
              <a:off x="4822120" y="4245209"/>
              <a:ext cx="1031552" cy="60614"/>
            </a:xfrm>
            <a:prstGeom prst="flowChartProcess">
              <a:avLst/>
            </a:prstGeom>
            <a:solidFill>
              <a:srgbClr val="A5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Flowchart: Process 20"/>
            <p:cNvSpPr/>
            <p:nvPr/>
          </p:nvSpPr>
          <p:spPr>
            <a:xfrm>
              <a:off x="4988439" y="3869670"/>
              <a:ext cx="638299" cy="480752"/>
            </a:xfrm>
            <a:prstGeom prst="flowChartProcess">
              <a:avLst/>
            </a:prstGeom>
            <a:solidFill>
              <a:srgbClr val="9D4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a:t>
              </a:r>
            </a:p>
          </p:txBody>
        </p:sp>
        <p:sp>
          <p:nvSpPr>
            <p:cNvPr id="13" name="Oval 12"/>
            <p:cNvSpPr/>
            <p:nvPr/>
          </p:nvSpPr>
          <p:spPr>
            <a:xfrm>
              <a:off x="5121202" y="3918243"/>
              <a:ext cx="385025" cy="37019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27" name="Group 26"/>
          <p:cNvGrpSpPr/>
          <p:nvPr>
            <p:custDataLst>
              <p:tags r:id="rId3"/>
            </p:custDataLst>
          </p:nvPr>
        </p:nvGrpSpPr>
        <p:grpSpPr>
          <a:xfrm>
            <a:off x="5623745" y="1089177"/>
            <a:ext cx="1010396" cy="974695"/>
            <a:chOff x="3157422" y="1664158"/>
            <a:chExt cx="1469138" cy="1431467"/>
          </a:xfrm>
        </p:grpSpPr>
        <p:sp>
          <p:nvSpPr>
            <p:cNvPr id="28" name="Oval 27"/>
            <p:cNvSpPr/>
            <p:nvPr/>
          </p:nvSpPr>
          <p:spPr>
            <a:xfrm>
              <a:off x="3157422" y="1664158"/>
              <a:ext cx="1469138" cy="143146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Rounded Rectangle 33"/>
            <p:cNvSpPr/>
            <p:nvPr/>
          </p:nvSpPr>
          <p:spPr>
            <a:xfrm>
              <a:off x="3317520" y="2008199"/>
              <a:ext cx="1148941" cy="721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5" name="Oval 34"/>
            <p:cNvSpPr/>
            <p:nvPr/>
          </p:nvSpPr>
          <p:spPr>
            <a:xfrm>
              <a:off x="3505904" y="2222886"/>
              <a:ext cx="193519" cy="1968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Moon 8"/>
            <p:cNvSpPr/>
            <p:nvPr/>
          </p:nvSpPr>
          <p:spPr>
            <a:xfrm rot="5773120">
              <a:off x="3499551" y="2404544"/>
              <a:ext cx="235722" cy="299996"/>
            </a:xfrm>
            <a:custGeom>
              <a:avLst/>
              <a:gdLst>
                <a:gd name="connsiteX0" fmla="*/ 435897 w 435897"/>
                <a:gd name="connsiteY0" fmla="*/ 360728 h 360728"/>
                <a:gd name="connsiteX1" fmla="*/ 0 w 435897"/>
                <a:gd name="connsiteY1" fmla="*/ 180364 h 360728"/>
                <a:gd name="connsiteX2" fmla="*/ 435897 w 435897"/>
                <a:gd name="connsiteY2" fmla="*/ 0 h 360728"/>
                <a:gd name="connsiteX3" fmla="*/ 435897 w 435897"/>
                <a:gd name="connsiteY3" fmla="*/ 360728 h 360728"/>
                <a:gd name="connsiteX0" fmla="*/ 435897 w 450186"/>
                <a:gd name="connsiteY0" fmla="*/ 360752 h 360752"/>
                <a:gd name="connsiteX1" fmla="*/ 0 w 450186"/>
                <a:gd name="connsiteY1" fmla="*/ 180388 h 360752"/>
                <a:gd name="connsiteX2" fmla="*/ 435897 w 450186"/>
                <a:gd name="connsiteY2" fmla="*/ 24 h 360752"/>
                <a:gd name="connsiteX3" fmla="*/ 430026 w 450186"/>
                <a:gd name="connsiteY3" fmla="*/ 156036 h 360752"/>
                <a:gd name="connsiteX4" fmla="*/ 435897 w 450186"/>
                <a:gd name="connsiteY4" fmla="*/ 360752 h 360752"/>
                <a:gd name="connsiteX0" fmla="*/ 285771 w 450186"/>
                <a:gd name="connsiteY0" fmla="*/ 347105 h 347105"/>
                <a:gd name="connsiteX1" fmla="*/ 0 w 450186"/>
                <a:gd name="connsiteY1" fmla="*/ 180388 h 347105"/>
                <a:gd name="connsiteX2" fmla="*/ 435897 w 450186"/>
                <a:gd name="connsiteY2" fmla="*/ 24 h 347105"/>
                <a:gd name="connsiteX3" fmla="*/ 430026 w 450186"/>
                <a:gd name="connsiteY3" fmla="*/ 156036 h 347105"/>
                <a:gd name="connsiteX4" fmla="*/ 285771 w 450186"/>
                <a:gd name="connsiteY4" fmla="*/ 347105 h 347105"/>
                <a:gd name="connsiteX0" fmla="*/ 285771 w 430026"/>
                <a:gd name="connsiteY0" fmla="*/ 353928 h 353928"/>
                <a:gd name="connsiteX1" fmla="*/ 0 w 430026"/>
                <a:gd name="connsiteY1" fmla="*/ 187211 h 353928"/>
                <a:gd name="connsiteX2" fmla="*/ 258479 w 430026"/>
                <a:gd name="connsiteY2" fmla="*/ 22 h 353928"/>
                <a:gd name="connsiteX3" fmla="*/ 430026 w 430026"/>
                <a:gd name="connsiteY3" fmla="*/ 162859 h 353928"/>
                <a:gd name="connsiteX4" fmla="*/ 285771 w 430026"/>
                <a:gd name="connsiteY4" fmla="*/ 353928 h 353928"/>
                <a:gd name="connsiteX0" fmla="*/ 285771 w 298722"/>
                <a:gd name="connsiteY0" fmla="*/ 353928 h 353928"/>
                <a:gd name="connsiteX1" fmla="*/ 0 w 298722"/>
                <a:gd name="connsiteY1" fmla="*/ 187211 h 353928"/>
                <a:gd name="connsiteX2" fmla="*/ 258479 w 298722"/>
                <a:gd name="connsiteY2" fmla="*/ 22 h 353928"/>
                <a:gd name="connsiteX3" fmla="*/ 273077 w 298722"/>
                <a:gd name="connsiteY3" fmla="*/ 162859 h 353928"/>
                <a:gd name="connsiteX4" fmla="*/ 285771 w 298722"/>
                <a:gd name="connsiteY4" fmla="*/ 353928 h 353928"/>
                <a:gd name="connsiteX0" fmla="*/ 247671 w 260622"/>
                <a:gd name="connsiteY0" fmla="*/ 353928 h 353928"/>
                <a:gd name="connsiteX1" fmla="*/ 0 w 260622"/>
                <a:gd name="connsiteY1" fmla="*/ 153874 h 353928"/>
                <a:gd name="connsiteX2" fmla="*/ 220379 w 260622"/>
                <a:gd name="connsiteY2" fmla="*/ 22 h 353928"/>
                <a:gd name="connsiteX3" fmla="*/ 234977 w 260622"/>
                <a:gd name="connsiteY3" fmla="*/ 162859 h 353928"/>
                <a:gd name="connsiteX4" fmla="*/ 247671 w 260622"/>
                <a:gd name="connsiteY4" fmla="*/ 353928 h 353928"/>
                <a:gd name="connsiteX0" fmla="*/ 247671 w 262568"/>
                <a:gd name="connsiteY0" fmla="*/ 353928 h 353928"/>
                <a:gd name="connsiteX1" fmla="*/ 0 w 262568"/>
                <a:gd name="connsiteY1" fmla="*/ 153874 h 353928"/>
                <a:gd name="connsiteX2" fmla="*/ 220379 w 262568"/>
                <a:gd name="connsiteY2" fmla="*/ 22 h 353928"/>
                <a:gd name="connsiteX3" fmla="*/ 244502 w 262568"/>
                <a:gd name="connsiteY3" fmla="*/ 162859 h 353928"/>
                <a:gd name="connsiteX4" fmla="*/ 247671 w 262568"/>
                <a:gd name="connsiteY4" fmla="*/ 353928 h 353928"/>
                <a:gd name="connsiteX0" fmla="*/ 247671 w 263587"/>
                <a:gd name="connsiteY0" fmla="*/ 353928 h 353928"/>
                <a:gd name="connsiteX1" fmla="*/ 0 w 263587"/>
                <a:gd name="connsiteY1" fmla="*/ 153874 h 353928"/>
                <a:gd name="connsiteX2" fmla="*/ 220379 w 263587"/>
                <a:gd name="connsiteY2" fmla="*/ 22 h 353928"/>
                <a:gd name="connsiteX3" fmla="*/ 244502 w 263587"/>
                <a:gd name="connsiteY3" fmla="*/ 162859 h 353928"/>
                <a:gd name="connsiteX4" fmla="*/ 247671 w 263587"/>
                <a:gd name="connsiteY4" fmla="*/ 353928 h 353928"/>
                <a:gd name="connsiteX0" fmla="*/ 247671 w 263587"/>
                <a:gd name="connsiteY0" fmla="*/ 353941 h 353941"/>
                <a:gd name="connsiteX1" fmla="*/ 0 w 263587"/>
                <a:gd name="connsiteY1" fmla="*/ 153887 h 353941"/>
                <a:gd name="connsiteX2" fmla="*/ 220379 w 263587"/>
                <a:gd name="connsiteY2" fmla="*/ 35 h 353941"/>
                <a:gd name="connsiteX3" fmla="*/ 244502 w 263587"/>
                <a:gd name="connsiteY3" fmla="*/ 162872 h 353941"/>
                <a:gd name="connsiteX4" fmla="*/ 247671 w 263587"/>
                <a:gd name="connsiteY4" fmla="*/ 353941 h 353941"/>
                <a:gd name="connsiteX0" fmla="*/ 257140 w 270894"/>
                <a:gd name="connsiteY0" fmla="*/ 352909 h 352909"/>
                <a:gd name="connsiteX1" fmla="*/ 0 w 270894"/>
                <a:gd name="connsiteY1" fmla="*/ 153887 h 352909"/>
                <a:gd name="connsiteX2" fmla="*/ 220379 w 270894"/>
                <a:gd name="connsiteY2" fmla="*/ 35 h 352909"/>
                <a:gd name="connsiteX3" fmla="*/ 244502 w 270894"/>
                <a:gd name="connsiteY3" fmla="*/ 162872 h 352909"/>
                <a:gd name="connsiteX4" fmla="*/ 257140 w 270894"/>
                <a:gd name="connsiteY4" fmla="*/ 352909 h 352909"/>
                <a:gd name="connsiteX0" fmla="*/ 226824 w 250819"/>
                <a:gd name="connsiteY0" fmla="*/ 337066 h 337066"/>
                <a:gd name="connsiteX1" fmla="*/ 154 w 250819"/>
                <a:gd name="connsiteY1" fmla="*/ 153887 h 337066"/>
                <a:gd name="connsiteX2" fmla="*/ 220533 w 250819"/>
                <a:gd name="connsiteY2" fmla="*/ 35 h 337066"/>
                <a:gd name="connsiteX3" fmla="*/ 244656 w 250819"/>
                <a:gd name="connsiteY3" fmla="*/ 162872 h 337066"/>
                <a:gd name="connsiteX4" fmla="*/ 226824 w 250819"/>
                <a:gd name="connsiteY4" fmla="*/ 337066 h 337066"/>
                <a:gd name="connsiteX0" fmla="*/ 246124 w 262456"/>
                <a:gd name="connsiteY0" fmla="*/ 339737 h 339737"/>
                <a:gd name="connsiteX1" fmla="*/ 0 w 262456"/>
                <a:gd name="connsiteY1" fmla="*/ 153887 h 339737"/>
                <a:gd name="connsiteX2" fmla="*/ 220379 w 262456"/>
                <a:gd name="connsiteY2" fmla="*/ 35 h 339737"/>
                <a:gd name="connsiteX3" fmla="*/ 244502 w 262456"/>
                <a:gd name="connsiteY3" fmla="*/ 162872 h 339737"/>
                <a:gd name="connsiteX4" fmla="*/ 246124 w 262456"/>
                <a:gd name="connsiteY4" fmla="*/ 339737 h 339737"/>
                <a:gd name="connsiteX0" fmla="*/ 246124 w 266134"/>
                <a:gd name="connsiteY0" fmla="*/ 339732 h 339732"/>
                <a:gd name="connsiteX1" fmla="*/ 0 w 266134"/>
                <a:gd name="connsiteY1" fmla="*/ 153882 h 339732"/>
                <a:gd name="connsiteX2" fmla="*/ 220379 w 266134"/>
                <a:gd name="connsiteY2" fmla="*/ 30 h 339732"/>
                <a:gd name="connsiteX3" fmla="*/ 255519 w 266134"/>
                <a:gd name="connsiteY3" fmla="*/ 176038 h 339732"/>
                <a:gd name="connsiteX4" fmla="*/ 246124 w 266134"/>
                <a:gd name="connsiteY4" fmla="*/ 339732 h 339732"/>
                <a:gd name="connsiteX0" fmla="*/ 246124 w 266134"/>
                <a:gd name="connsiteY0" fmla="*/ 338700 h 338700"/>
                <a:gd name="connsiteX1" fmla="*/ 0 w 266134"/>
                <a:gd name="connsiteY1" fmla="*/ 152850 h 338700"/>
                <a:gd name="connsiteX2" fmla="*/ 210910 w 266134"/>
                <a:gd name="connsiteY2" fmla="*/ 30 h 338700"/>
                <a:gd name="connsiteX3" fmla="*/ 255519 w 266134"/>
                <a:gd name="connsiteY3" fmla="*/ 175006 h 338700"/>
                <a:gd name="connsiteX4" fmla="*/ 246124 w 266134"/>
                <a:gd name="connsiteY4" fmla="*/ 338700 h 3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34" h="338700">
                  <a:moveTo>
                    <a:pt x="246124" y="338700"/>
                  </a:moveTo>
                  <a:cubicBezTo>
                    <a:pt x="5385" y="338700"/>
                    <a:pt x="0" y="252462"/>
                    <a:pt x="0" y="152850"/>
                  </a:cubicBezTo>
                  <a:cubicBezTo>
                    <a:pt x="0" y="53238"/>
                    <a:pt x="175633" y="1814"/>
                    <a:pt x="210910" y="30"/>
                  </a:cubicBezTo>
                  <a:cubicBezTo>
                    <a:pt x="246187" y="-1754"/>
                    <a:pt x="245997" y="76785"/>
                    <a:pt x="255519" y="175006"/>
                  </a:cubicBezTo>
                  <a:cubicBezTo>
                    <a:pt x="260282" y="268465"/>
                    <a:pt x="281401" y="336916"/>
                    <a:pt x="246124" y="3387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7" name="Rectangle 36"/>
            <p:cNvSpPr/>
            <p:nvPr/>
          </p:nvSpPr>
          <p:spPr>
            <a:xfrm>
              <a:off x="3833859" y="2313415"/>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8" name="Rectangle 37"/>
            <p:cNvSpPr/>
            <p:nvPr/>
          </p:nvSpPr>
          <p:spPr>
            <a:xfrm>
              <a:off x="3832788" y="2387338"/>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9" name="Rectangle 38"/>
            <p:cNvSpPr/>
            <p:nvPr/>
          </p:nvSpPr>
          <p:spPr>
            <a:xfrm>
              <a:off x="3832788" y="2463874"/>
              <a:ext cx="553752" cy="4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40" name="Picture 6" descr="Image result for canada fla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3371950" y="2080204"/>
              <a:ext cx="167158" cy="839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custDataLst>
              <p:tags r:id="rId4"/>
            </p:custDataLst>
          </p:nvPr>
        </p:nvGrpSpPr>
        <p:grpSpPr>
          <a:xfrm>
            <a:off x="6006661" y="2169695"/>
            <a:ext cx="435939" cy="932875"/>
            <a:chOff x="3062177" y="2000144"/>
            <a:chExt cx="606060" cy="1301301"/>
          </a:xfrm>
        </p:grpSpPr>
        <p:cxnSp>
          <p:nvCxnSpPr>
            <p:cNvPr id="17" name="Straight Connector 16"/>
            <p:cNvCxnSpPr/>
            <p:nvPr/>
          </p:nvCxnSpPr>
          <p:spPr>
            <a:xfrm flipH="1">
              <a:off x="3062177" y="2000144"/>
              <a:ext cx="10632" cy="130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lowchart: Merge 23"/>
            <p:cNvSpPr/>
            <p:nvPr/>
          </p:nvSpPr>
          <p:spPr>
            <a:xfrm rot="16200000">
              <a:off x="3142739" y="2022801"/>
              <a:ext cx="457200" cy="593796"/>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48" name="Group 47"/>
          <p:cNvGrpSpPr/>
          <p:nvPr>
            <p:custDataLst>
              <p:tags r:id="rId5"/>
            </p:custDataLst>
          </p:nvPr>
        </p:nvGrpSpPr>
        <p:grpSpPr>
          <a:xfrm>
            <a:off x="5912238" y="3598021"/>
            <a:ext cx="721903" cy="1144553"/>
            <a:chOff x="8902705" y="2348853"/>
            <a:chExt cx="721902" cy="1144553"/>
          </a:xfrm>
        </p:grpSpPr>
        <p:sp>
          <p:nvSpPr>
            <p:cNvPr id="47" name="Freeform 46"/>
            <p:cNvSpPr/>
            <p:nvPr/>
          </p:nvSpPr>
          <p:spPr>
            <a:xfrm>
              <a:off x="8902705" y="2348853"/>
              <a:ext cx="721902" cy="1144553"/>
            </a:xfrm>
            <a:custGeom>
              <a:avLst/>
              <a:gdLst>
                <a:gd name="connsiteX0" fmla="*/ 360951 w 721902"/>
                <a:gd name="connsiteY0" fmla="*/ 0 h 1144553"/>
                <a:gd name="connsiteX1" fmla="*/ 721902 w 721902"/>
                <a:gd name="connsiteY1" fmla="*/ 377843 h 1144553"/>
                <a:gd name="connsiteX2" fmla="*/ 714569 w 721902"/>
                <a:gd name="connsiteY2" fmla="*/ 453992 h 1144553"/>
                <a:gd name="connsiteX3" fmla="*/ 706090 w 721902"/>
                <a:gd name="connsiteY3" fmla="*/ 482585 h 1144553"/>
                <a:gd name="connsiteX4" fmla="*/ 712373 w 721902"/>
                <a:gd name="connsiteY4" fmla="*/ 482585 h 1144553"/>
                <a:gd name="connsiteX5" fmla="*/ 698054 w 721902"/>
                <a:gd name="connsiteY5" fmla="*/ 509682 h 1144553"/>
                <a:gd name="connsiteX6" fmla="*/ 693537 w 721902"/>
                <a:gd name="connsiteY6" fmla="*/ 524917 h 1144553"/>
                <a:gd name="connsiteX7" fmla="*/ 660257 w 721902"/>
                <a:gd name="connsiteY7" fmla="*/ 589099 h 1144553"/>
                <a:gd name="connsiteX8" fmla="*/ 647608 w 721902"/>
                <a:gd name="connsiteY8" fmla="*/ 605147 h 1144553"/>
                <a:gd name="connsiteX9" fmla="*/ 362573 w 721902"/>
                <a:gd name="connsiteY9" fmla="*/ 1144553 h 1144553"/>
                <a:gd name="connsiteX10" fmla="*/ 84137 w 721902"/>
                <a:gd name="connsiteY10" fmla="*/ 617635 h 1144553"/>
                <a:gd name="connsiteX11" fmla="*/ 61645 w 721902"/>
                <a:gd name="connsiteY11" fmla="*/ 589099 h 1144553"/>
                <a:gd name="connsiteX12" fmla="*/ 28365 w 721902"/>
                <a:gd name="connsiteY12" fmla="*/ 524917 h 1144553"/>
                <a:gd name="connsiteX13" fmla="*/ 19699 w 721902"/>
                <a:gd name="connsiteY13" fmla="*/ 495692 h 1144553"/>
                <a:gd name="connsiteX14" fmla="*/ 12773 w 721902"/>
                <a:gd name="connsiteY14" fmla="*/ 482585 h 1144553"/>
                <a:gd name="connsiteX15" fmla="*/ 15812 w 721902"/>
                <a:gd name="connsiteY15" fmla="*/ 482585 h 1144553"/>
                <a:gd name="connsiteX16" fmla="*/ 7333 w 721902"/>
                <a:gd name="connsiteY16" fmla="*/ 453992 h 1144553"/>
                <a:gd name="connsiteX17" fmla="*/ 0 w 721902"/>
                <a:gd name="connsiteY17" fmla="*/ 377843 h 1144553"/>
                <a:gd name="connsiteX18" fmla="*/ 360951 w 721902"/>
                <a:gd name="connsiteY18" fmla="*/ 0 h 114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1902" h="1144553">
                  <a:moveTo>
                    <a:pt x="360951" y="0"/>
                  </a:moveTo>
                  <a:cubicBezTo>
                    <a:pt x="560299" y="0"/>
                    <a:pt x="721902" y="169166"/>
                    <a:pt x="721902" y="377843"/>
                  </a:cubicBezTo>
                  <a:cubicBezTo>
                    <a:pt x="721902" y="403928"/>
                    <a:pt x="719377" y="429395"/>
                    <a:pt x="714569" y="453992"/>
                  </a:cubicBezTo>
                  <a:lnTo>
                    <a:pt x="706090" y="482585"/>
                  </a:lnTo>
                  <a:lnTo>
                    <a:pt x="712373" y="482585"/>
                  </a:lnTo>
                  <a:lnTo>
                    <a:pt x="698054" y="509682"/>
                  </a:lnTo>
                  <a:lnTo>
                    <a:pt x="693537" y="524917"/>
                  </a:lnTo>
                  <a:cubicBezTo>
                    <a:pt x="684404" y="547519"/>
                    <a:pt x="673230" y="568997"/>
                    <a:pt x="660257" y="589099"/>
                  </a:cubicBezTo>
                  <a:lnTo>
                    <a:pt x="647608" y="605147"/>
                  </a:lnTo>
                  <a:lnTo>
                    <a:pt x="362573" y="1144553"/>
                  </a:lnTo>
                  <a:lnTo>
                    <a:pt x="84137" y="617635"/>
                  </a:lnTo>
                  <a:lnTo>
                    <a:pt x="61645" y="589099"/>
                  </a:lnTo>
                  <a:cubicBezTo>
                    <a:pt x="48672" y="568997"/>
                    <a:pt x="37498" y="547519"/>
                    <a:pt x="28365" y="524917"/>
                  </a:cubicBezTo>
                  <a:lnTo>
                    <a:pt x="19699" y="495692"/>
                  </a:lnTo>
                  <a:lnTo>
                    <a:pt x="12773" y="482585"/>
                  </a:lnTo>
                  <a:lnTo>
                    <a:pt x="15812" y="482585"/>
                  </a:lnTo>
                  <a:lnTo>
                    <a:pt x="7333" y="453992"/>
                  </a:lnTo>
                  <a:cubicBezTo>
                    <a:pt x="2525" y="429395"/>
                    <a:pt x="0" y="403928"/>
                    <a:pt x="0" y="377843"/>
                  </a:cubicBezTo>
                  <a:cubicBezTo>
                    <a:pt x="0" y="169166"/>
                    <a:pt x="161603" y="0"/>
                    <a:pt x="360951" y="0"/>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3" name="Oval 42"/>
            <p:cNvSpPr/>
            <p:nvPr/>
          </p:nvSpPr>
          <p:spPr>
            <a:xfrm>
              <a:off x="8947309" y="2420689"/>
              <a:ext cx="632693" cy="594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b="1" dirty="0">
                  <a:solidFill>
                    <a:schemeClr val="tx1"/>
                  </a:solidFill>
                </a:rPr>
                <a:t>Vous êtes ici</a:t>
              </a:r>
            </a:p>
          </p:txBody>
        </p:sp>
      </p:grpSp>
      <p:sp>
        <p:nvSpPr>
          <p:cNvPr id="60" name="Freeform 59"/>
          <p:cNvSpPr/>
          <p:nvPr>
            <p:custDataLst>
              <p:tags r:id="rId6"/>
            </p:custDataLst>
          </p:nvPr>
        </p:nvSpPr>
        <p:spPr>
          <a:xfrm>
            <a:off x="9496027" y="3699603"/>
            <a:ext cx="106135" cy="1063216"/>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 name="connsiteX0" fmla="*/ 130550 w 222022"/>
              <a:gd name="connsiteY0" fmla="*/ 37935 h 1896706"/>
              <a:gd name="connsiteX1" fmla="*/ 222022 w 222022"/>
              <a:gd name="connsiteY1" fmla="*/ 0 h 1896706"/>
              <a:gd name="connsiteX2" fmla="*/ 142572 w 222022"/>
              <a:gd name="connsiteY2" fmla="*/ 931205 h 1896706"/>
              <a:gd name="connsiteX3" fmla="*/ 150989 w 222022"/>
              <a:gd name="connsiteY3" fmla="*/ 1896706 h 1896706"/>
              <a:gd name="connsiteX4" fmla="*/ -1 w 222022"/>
              <a:gd name="connsiteY4" fmla="*/ 1877656 h 1896706"/>
              <a:gd name="connsiteX5" fmla="*/ 53837 w 222022"/>
              <a:gd name="connsiteY5" fmla="*/ 921680 h 1896706"/>
              <a:gd name="connsiteX6" fmla="*/ 130550 w 222022"/>
              <a:gd name="connsiteY6" fmla="*/ 37935 h 189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22" h="1896706">
                <a:moveTo>
                  <a:pt x="130550" y="37935"/>
                </a:moveTo>
                <a:lnTo>
                  <a:pt x="222022" y="0"/>
                </a:lnTo>
                <a:lnTo>
                  <a:pt x="142572" y="931205"/>
                </a:lnTo>
                <a:cubicBezTo>
                  <a:pt x="145378" y="1253039"/>
                  <a:pt x="148183" y="1574872"/>
                  <a:pt x="150989" y="1896706"/>
                </a:cubicBezTo>
                <a:lnTo>
                  <a:pt x="-1" y="1877656"/>
                </a:lnTo>
                <a:lnTo>
                  <a:pt x="53837" y="921680"/>
                </a:lnTo>
                <a:lnTo>
                  <a:pt x="130550" y="37935"/>
                </a:ln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32" name="Group 31"/>
          <p:cNvGrpSpPr/>
          <p:nvPr>
            <p:custDataLst>
              <p:tags r:id="rId7"/>
            </p:custDataLst>
          </p:nvPr>
        </p:nvGrpSpPr>
        <p:grpSpPr>
          <a:xfrm>
            <a:off x="1839121" y="3175547"/>
            <a:ext cx="1022228" cy="1989496"/>
            <a:chOff x="1981413" y="2150296"/>
            <a:chExt cx="1022228" cy="1989496"/>
          </a:xfrm>
        </p:grpSpPr>
        <p:grpSp>
          <p:nvGrpSpPr>
            <p:cNvPr id="33" name="Group 32"/>
            <p:cNvGrpSpPr/>
            <p:nvPr/>
          </p:nvGrpSpPr>
          <p:grpSpPr>
            <a:xfrm>
              <a:off x="2140988" y="2342304"/>
              <a:ext cx="625786" cy="1797488"/>
              <a:chOff x="1710194" y="2658205"/>
              <a:chExt cx="835529" cy="2520989"/>
            </a:xfrm>
          </p:grpSpPr>
          <p:sp>
            <p:nvSpPr>
              <p:cNvPr id="52" name="Freeform 51"/>
              <p:cNvSpPr/>
              <p:nvPr/>
            </p:nvSpPr>
            <p:spPr>
              <a:xfrm>
                <a:off x="1710194" y="2658205"/>
                <a:ext cx="126656" cy="2520989"/>
              </a:xfrm>
              <a:custGeom>
                <a:avLst/>
                <a:gdLst>
                  <a:gd name="connsiteX0" fmla="*/ 65227 w 355380"/>
                  <a:gd name="connsiteY0" fmla="*/ 0 h 1887181"/>
                  <a:gd name="connsiteX1" fmla="*/ 290153 w 355380"/>
                  <a:gd name="connsiteY1" fmla="*/ 0 h 1887181"/>
                  <a:gd name="connsiteX2" fmla="*/ 210703 w 355380"/>
                  <a:gd name="connsiteY2" fmla="*/ 931205 h 1887181"/>
                  <a:gd name="connsiteX3" fmla="*/ 355380 w 355380"/>
                  <a:gd name="connsiteY3" fmla="*/ 1887181 h 1887181"/>
                  <a:gd name="connsiteX4" fmla="*/ 0 w 355380"/>
                  <a:gd name="connsiteY4" fmla="*/ 1887181 h 1887181"/>
                  <a:gd name="connsiteX5" fmla="*/ 144677 w 355380"/>
                  <a:gd name="connsiteY5" fmla="*/ 931205 h 1887181"/>
                  <a:gd name="connsiteX0" fmla="*/ 65227 w 290153"/>
                  <a:gd name="connsiteY0" fmla="*/ 0 h 1896706"/>
                  <a:gd name="connsiteX1" fmla="*/ 290153 w 290153"/>
                  <a:gd name="connsiteY1" fmla="*/ 0 h 1896706"/>
                  <a:gd name="connsiteX2" fmla="*/ 210703 w 290153"/>
                  <a:gd name="connsiteY2" fmla="*/ 931205 h 1896706"/>
                  <a:gd name="connsiteX3" fmla="*/ 219120 w 290153"/>
                  <a:gd name="connsiteY3" fmla="*/ 1896706 h 1896706"/>
                  <a:gd name="connsiteX4" fmla="*/ 0 w 290153"/>
                  <a:gd name="connsiteY4" fmla="*/ 1887181 h 1896706"/>
                  <a:gd name="connsiteX5" fmla="*/ 144677 w 290153"/>
                  <a:gd name="connsiteY5" fmla="*/ 931205 h 1896706"/>
                  <a:gd name="connsiteX6" fmla="*/ 65227 w 290153"/>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79450 w 224926"/>
                  <a:gd name="connsiteY5" fmla="*/ 931205 h 1896706"/>
                  <a:gd name="connsiteX6" fmla="*/ 0 w 224926"/>
                  <a:gd name="connsiteY6" fmla="*/ 0 h 1896706"/>
                  <a:gd name="connsiteX0" fmla="*/ 0 w 224926"/>
                  <a:gd name="connsiteY0" fmla="*/ 0 h 1896706"/>
                  <a:gd name="connsiteX1" fmla="*/ 224926 w 224926"/>
                  <a:gd name="connsiteY1" fmla="*/ 0 h 1896706"/>
                  <a:gd name="connsiteX2" fmla="*/ 145476 w 224926"/>
                  <a:gd name="connsiteY2" fmla="*/ 931205 h 1896706"/>
                  <a:gd name="connsiteX3" fmla="*/ 153893 w 224926"/>
                  <a:gd name="connsiteY3" fmla="*/ 1896706 h 1896706"/>
                  <a:gd name="connsiteX4" fmla="*/ 2903 w 224926"/>
                  <a:gd name="connsiteY4" fmla="*/ 1877656 h 1896706"/>
                  <a:gd name="connsiteX5" fmla="*/ 56741 w 224926"/>
                  <a:gd name="connsiteY5" fmla="*/ 921680 h 1896706"/>
                  <a:gd name="connsiteX6" fmla="*/ 0 w 224926"/>
                  <a:gd name="connsiteY6" fmla="*/ 0 h 1896706"/>
                  <a:gd name="connsiteX0" fmla="*/ 0 w 153893"/>
                  <a:gd name="connsiteY0" fmla="*/ 204683 h 2101389"/>
                  <a:gd name="connsiteX1" fmla="*/ 132965 w 153893"/>
                  <a:gd name="connsiteY1" fmla="*/ 0 h 2101389"/>
                  <a:gd name="connsiteX2" fmla="*/ 145476 w 153893"/>
                  <a:gd name="connsiteY2" fmla="*/ 1135888 h 2101389"/>
                  <a:gd name="connsiteX3" fmla="*/ 153893 w 153893"/>
                  <a:gd name="connsiteY3" fmla="*/ 2101389 h 2101389"/>
                  <a:gd name="connsiteX4" fmla="*/ 2903 w 153893"/>
                  <a:gd name="connsiteY4" fmla="*/ 2082339 h 2101389"/>
                  <a:gd name="connsiteX5" fmla="*/ 56741 w 153893"/>
                  <a:gd name="connsiteY5" fmla="*/ 1126363 h 2101389"/>
                  <a:gd name="connsiteX6" fmla="*/ 0 w 153893"/>
                  <a:gd name="connsiteY6" fmla="*/ 204683 h 2101389"/>
                  <a:gd name="connsiteX0" fmla="*/ 0 w 153893"/>
                  <a:gd name="connsiteY0" fmla="*/ 624283 h 2520989"/>
                  <a:gd name="connsiteX1" fmla="*/ 98481 w 153893"/>
                  <a:gd name="connsiteY1" fmla="*/ 0 h 2520989"/>
                  <a:gd name="connsiteX2" fmla="*/ 145476 w 153893"/>
                  <a:gd name="connsiteY2" fmla="*/ 1555488 h 2520989"/>
                  <a:gd name="connsiteX3" fmla="*/ 153893 w 153893"/>
                  <a:gd name="connsiteY3" fmla="*/ 2520989 h 2520989"/>
                  <a:gd name="connsiteX4" fmla="*/ 2903 w 153893"/>
                  <a:gd name="connsiteY4" fmla="*/ 2501939 h 2520989"/>
                  <a:gd name="connsiteX5" fmla="*/ 56741 w 153893"/>
                  <a:gd name="connsiteY5" fmla="*/ 1545963 h 2520989"/>
                  <a:gd name="connsiteX6" fmla="*/ 0 w 153893"/>
                  <a:gd name="connsiteY6" fmla="*/ 624283 h 2520989"/>
                  <a:gd name="connsiteX0" fmla="*/ 54572 w 150990"/>
                  <a:gd name="connsiteY0" fmla="*/ 695922 h 2520989"/>
                  <a:gd name="connsiteX1" fmla="*/ 95578 w 150990"/>
                  <a:gd name="connsiteY1" fmla="*/ 0 h 2520989"/>
                  <a:gd name="connsiteX2" fmla="*/ 142573 w 150990"/>
                  <a:gd name="connsiteY2" fmla="*/ 1555488 h 2520989"/>
                  <a:gd name="connsiteX3" fmla="*/ 150990 w 150990"/>
                  <a:gd name="connsiteY3" fmla="*/ 2520989 h 2520989"/>
                  <a:gd name="connsiteX4" fmla="*/ 0 w 150990"/>
                  <a:gd name="connsiteY4" fmla="*/ 2501939 h 2520989"/>
                  <a:gd name="connsiteX5" fmla="*/ 53838 w 150990"/>
                  <a:gd name="connsiteY5" fmla="*/ 1545963 h 2520989"/>
                  <a:gd name="connsiteX6" fmla="*/ 54572 w 150990"/>
                  <a:gd name="connsiteY6" fmla="*/ 695922 h 252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90" h="2520989">
                    <a:moveTo>
                      <a:pt x="54572" y="695922"/>
                    </a:moveTo>
                    <a:lnTo>
                      <a:pt x="95578" y="0"/>
                    </a:lnTo>
                    <a:cubicBezTo>
                      <a:pt x="69095" y="310402"/>
                      <a:pt x="169056" y="1245086"/>
                      <a:pt x="142573" y="1555488"/>
                    </a:cubicBezTo>
                    <a:cubicBezTo>
                      <a:pt x="145379" y="1877322"/>
                      <a:pt x="148184" y="2199155"/>
                      <a:pt x="150990" y="2520989"/>
                    </a:cubicBezTo>
                    <a:lnTo>
                      <a:pt x="0" y="2501939"/>
                    </a:lnTo>
                    <a:lnTo>
                      <a:pt x="53838" y="1545963"/>
                    </a:lnTo>
                    <a:cubicBezTo>
                      <a:pt x="54083" y="1262616"/>
                      <a:pt x="54327" y="979269"/>
                      <a:pt x="54572" y="695922"/>
                    </a:cubicBezTo>
                    <a:close/>
                  </a:path>
                </a:pathLst>
              </a:cu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3" name="Diagonal Stripe 52"/>
              <p:cNvSpPr/>
              <p:nvPr/>
            </p:nvSpPr>
            <p:spPr>
              <a:xfrm rot="19684050">
                <a:off x="1724701" y="3544828"/>
                <a:ext cx="821022" cy="127313"/>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sp>
          <p:nvSpPr>
            <p:cNvPr id="41" name="Flowchart: Decision 2"/>
            <p:cNvSpPr/>
            <p:nvPr/>
          </p:nvSpPr>
          <p:spPr>
            <a:xfrm rot="1711168">
              <a:off x="2222078" y="2254501"/>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2" name="Flowchart: Decision 2"/>
            <p:cNvSpPr/>
            <p:nvPr/>
          </p:nvSpPr>
          <p:spPr>
            <a:xfrm rot="3654270">
              <a:off x="2684976" y="2713311"/>
              <a:ext cx="133091" cy="269058"/>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4" name="Flowchart: Decision 2"/>
            <p:cNvSpPr/>
            <p:nvPr/>
          </p:nvSpPr>
          <p:spPr>
            <a:xfrm>
              <a:off x="2076664" y="2150296"/>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5" name="Flowchart: Decision 2"/>
            <p:cNvSpPr/>
            <p:nvPr/>
          </p:nvSpPr>
          <p:spPr>
            <a:xfrm rot="19814927">
              <a:off x="1981413" y="2513073"/>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Flowchart: Decision 2"/>
            <p:cNvSpPr/>
            <p:nvPr/>
          </p:nvSpPr>
          <p:spPr>
            <a:xfrm rot="575613">
              <a:off x="2608798" y="2579932"/>
              <a:ext cx="133091" cy="269058"/>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9" name="Flowchart: Decision 2"/>
            <p:cNvSpPr/>
            <p:nvPr/>
          </p:nvSpPr>
          <p:spPr>
            <a:xfrm rot="3654270">
              <a:off x="2802566" y="2533998"/>
              <a:ext cx="133091" cy="269058"/>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0" name="Flowchart: Decision 2"/>
            <p:cNvSpPr/>
            <p:nvPr/>
          </p:nvSpPr>
          <p:spPr>
            <a:xfrm rot="1483194">
              <a:off x="2238931" y="2612646"/>
              <a:ext cx="159574"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1" name="Diagonal Stripe 50"/>
            <p:cNvSpPr/>
            <p:nvPr/>
          </p:nvSpPr>
          <p:spPr>
            <a:xfrm rot="14122573">
              <a:off x="1917383" y="3194548"/>
              <a:ext cx="325854" cy="52909"/>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sp>
        <p:nvSpPr>
          <p:cNvPr id="54" name="Flowchart: Decision 2"/>
          <p:cNvSpPr/>
          <p:nvPr>
            <p:custDataLst>
              <p:tags r:id="rId8"/>
            </p:custDataLst>
          </p:nvPr>
        </p:nvSpPr>
        <p:spPr>
          <a:xfrm rot="19814927">
            <a:off x="9375965" y="3491276"/>
            <a:ext cx="139331" cy="31628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6" name="Flowchart: Decision 2"/>
          <p:cNvSpPr/>
          <p:nvPr>
            <p:custDataLst>
              <p:tags r:id="rId9"/>
            </p:custDataLst>
          </p:nvPr>
        </p:nvSpPr>
        <p:spPr>
          <a:xfrm>
            <a:off x="9504799" y="3316215"/>
            <a:ext cx="159575"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9" name="Flowchart: Decision 2"/>
          <p:cNvSpPr/>
          <p:nvPr>
            <p:custDataLst>
              <p:tags r:id="rId10"/>
            </p:custDataLst>
          </p:nvPr>
        </p:nvSpPr>
        <p:spPr>
          <a:xfrm rot="1483194">
            <a:off x="9624766" y="3523337"/>
            <a:ext cx="107943" cy="3888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89"/>
              <a:gd name="connsiteY0" fmla="*/ 5000 h 10000"/>
              <a:gd name="connsiteX1" fmla="*/ 5000 w 10089"/>
              <a:gd name="connsiteY1" fmla="*/ 0 h 10000"/>
              <a:gd name="connsiteX2" fmla="*/ 10000 w 10089"/>
              <a:gd name="connsiteY2" fmla="*/ 5000 h 10000"/>
              <a:gd name="connsiteX3" fmla="*/ 5000 w 10089"/>
              <a:gd name="connsiteY3" fmla="*/ 10000 h 10000"/>
              <a:gd name="connsiteX4" fmla="*/ 0 w 10089"/>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 h="10000">
                <a:moveTo>
                  <a:pt x="0" y="5000"/>
                </a:moveTo>
                <a:cubicBezTo>
                  <a:pt x="463" y="2843"/>
                  <a:pt x="3333" y="1667"/>
                  <a:pt x="5000" y="0"/>
                </a:cubicBezTo>
                <a:cubicBezTo>
                  <a:pt x="6667" y="1667"/>
                  <a:pt x="9939" y="3006"/>
                  <a:pt x="10000" y="5000"/>
                </a:cubicBezTo>
                <a:cubicBezTo>
                  <a:pt x="10742" y="6830"/>
                  <a:pt x="6667" y="8333"/>
                  <a:pt x="5000" y="10000"/>
                </a:cubicBezTo>
                <a:cubicBezTo>
                  <a:pt x="3333" y="8333"/>
                  <a:pt x="463" y="7157"/>
                  <a:pt x="0" y="50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2" name="Diagonal Stripe 61"/>
          <p:cNvSpPr/>
          <p:nvPr>
            <p:custDataLst>
              <p:tags r:id="rId11"/>
            </p:custDataLst>
          </p:nvPr>
        </p:nvSpPr>
        <p:spPr>
          <a:xfrm rot="14122573">
            <a:off x="9380677" y="3928889"/>
            <a:ext cx="201019" cy="45719"/>
          </a:xfrm>
          <a:prstGeom prst="diagStripe">
            <a:avLst/>
          </a:prstGeom>
          <a:solidFill>
            <a:srgbClr val="9C6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Tree>
    <p:extLst>
      <p:ext uri="{BB962C8B-B14F-4D97-AF65-F5344CB8AC3E}">
        <p14:creationId xmlns:p14="http://schemas.microsoft.com/office/powerpoint/2010/main" val="96677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0" y="1787019"/>
            <a:ext cx="12192000" cy="1200329"/>
          </a:xfrm>
          <a:prstGeom prst="rect">
            <a:avLst/>
          </a:prstGeom>
          <a:noFill/>
        </p:spPr>
        <p:txBody>
          <a:bodyPr wrap="square" rtlCol="0">
            <a:spAutoFit/>
          </a:bodyPr>
          <a:lstStyle/>
          <a:p>
            <a:pPr algn="ctr"/>
            <a:r>
              <a:rPr lang="fr-CA" sz="3600" b="1" dirty="0">
                <a:solidFill>
                  <a:srgbClr val="005A9B"/>
                </a:solidFill>
              </a:rPr>
              <a:t>Travailler au Canada pendant les études</a:t>
            </a:r>
            <a:br>
              <a:rPr lang="fr-CA" sz="3600" b="1" dirty="0">
                <a:solidFill>
                  <a:srgbClr val="005A9B"/>
                </a:solidFill>
              </a:rPr>
            </a:br>
            <a:r>
              <a:rPr lang="fr-CA" sz="3600" b="1" dirty="0">
                <a:solidFill>
                  <a:srgbClr val="005A9B"/>
                </a:solidFill>
              </a:rPr>
              <a:t> et après l’obtention du diplôme</a:t>
            </a:r>
            <a:endParaRPr lang="fr-CA" sz="3600" b="1" dirty="0"/>
          </a:p>
        </p:txBody>
      </p:sp>
      <p:grpSp>
        <p:nvGrpSpPr>
          <p:cNvPr id="18" name="Group 17"/>
          <p:cNvGrpSpPr/>
          <p:nvPr/>
        </p:nvGrpSpPr>
        <p:grpSpPr>
          <a:xfrm>
            <a:off x="5488741" y="3717171"/>
            <a:ext cx="1068743" cy="990403"/>
            <a:chOff x="1068485" y="3460013"/>
            <a:chExt cx="1508380" cy="1337544"/>
          </a:xfrm>
        </p:grpSpPr>
        <p:sp>
          <p:nvSpPr>
            <p:cNvPr id="19" name="Oval 18"/>
            <p:cNvSpPr/>
            <p:nvPr/>
          </p:nvSpPr>
          <p:spPr>
            <a:xfrm>
              <a:off x="1068485" y="3460013"/>
              <a:ext cx="1508380" cy="1337544"/>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0" name="Group 19"/>
            <p:cNvGrpSpPr/>
            <p:nvPr/>
          </p:nvGrpSpPr>
          <p:grpSpPr>
            <a:xfrm>
              <a:off x="1320312" y="3677670"/>
              <a:ext cx="962108" cy="838030"/>
              <a:chOff x="1320312" y="3677670"/>
              <a:chExt cx="962108" cy="838030"/>
            </a:xfrm>
          </p:grpSpPr>
          <p:sp>
            <p:nvSpPr>
              <p:cNvPr id="23" name="Rounded Rectangle 22"/>
              <p:cNvSpPr/>
              <p:nvPr/>
            </p:nvSpPr>
            <p:spPr>
              <a:xfrm>
                <a:off x="1320312" y="3826906"/>
                <a:ext cx="962108" cy="688794"/>
              </a:xfrm>
              <a:prstGeom prst="roundRect">
                <a:avLst/>
              </a:prstGeom>
              <a:solidFill>
                <a:srgbClr val="A5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alf Frame 23"/>
              <p:cNvSpPr/>
              <p:nvPr/>
            </p:nvSpPr>
            <p:spPr>
              <a:xfrm>
                <a:off x="1670602" y="3677670"/>
                <a:ext cx="246095" cy="217011"/>
              </a:xfrm>
              <a:prstGeom prst="halfFrame">
                <a:avLst/>
              </a:prstGeom>
              <a:solidFill>
                <a:srgbClr val="A5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 name="Half Frame 24"/>
              <p:cNvSpPr/>
              <p:nvPr/>
            </p:nvSpPr>
            <p:spPr>
              <a:xfrm rot="5400000">
                <a:off x="1692431" y="3701100"/>
                <a:ext cx="246097" cy="202435"/>
              </a:xfrm>
              <a:prstGeom prst="halfFrame">
                <a:avLst/>
              </a:prstGeom>
              <a:solidFill>
                <a:srgbClr val="A5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21" name="Flowchart: Manual Operation 30"/>
            <p:cNvSpPr/>
            <p:nvPr/>
          </p:nvSpPr>
          <p:spPr>
            <a:xfrm>
              <a:off x="1367977" y="3847224"/>
              <a:ext cx="866775" cy="27662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437 w 10000"/>
                <a:gd name="connsiteY2" fmla="*/ 5713 h 10000"/>
                <a:gd name="connsiteX3" fmla="*/ 8000 w 10000"/>
                <a:gd name="connsiteY3" fmla="*/ 10000 h 10000"/>
                <a:gd name="connsiteX4" fmla="*/ 200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9437 w 10000"/>
                <a:gd name="connsiteY2" fmla="*/ 5713 h 10000"/>
                <a:gd name="connsiteX3" fmla="*/ 8000 w 10000"/>
                <a:gd name="connsiteY3" fmla="*/ 10000 h 10000"/>
                <a:gd name="connsiteX4" fmla="*/ 2000 w 10000"/>
                <a:gd name="connsiteY4" fmla="*/ 10000 h 10000"/>
                <a:gd name="connsiteX5" fmla="*/ 646 w 10000"/>
                <a:gd name="connsiteY5" fmla="*/ 6230 h 10000"/>
                <a:gd name="connsiteX6" fmla="*/ 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0"/>
                  </a:moveTo>
                  <a:lnTo>
                    <a:pt x="10000" y="0"/>
                  </a:lnTo>
                  <a:cubicBezTo>
                    <a:pt x="9721" y="1388"/>
                    <a:pt x="9716" y="4325"/>
                    <a:pt x="9437" y="5713"/>
                  </a:cubicBezTo>
                  <a:lnTo>
                    <a:pt x="8000" y="10000"/>
                  </a:lnTo>
                  <a:lnTo>
                    <a:pt x="2000" y="10000"/>
                  </a:lnTo>
                  <a:cubicBezTo>
                    <a:pt x="1695" y="8456"/>
                    <a:pt x="951" y="7774"/>
                    <a:pt x="646" y="6230"/>
                  </a:cubicBezTo>
                  <a:cubicBezTo>
                    <a:pt x="431" y="4153"/>
                    <a:pt x="215" y="2077"/>
                    <a:pt x="0" y="0"/>
                  </a:cubicBezTo>
                  <a:close/>
                </a:path>
              </a:pathLst>
            </a:custGeom>
            <a:solidFill>
              <a:srgbClr val="BD755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1739389" y="4107087"/>
              <a:ext cx="101217" cy="642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0711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07260" y="965335"/>
            <a:ext cx="1645920" cy="1644607"/>
          </a:xfrm>
          <a:prstGeom prst="rect">
            <a:avLst/>
          </a:prstGeom>
          <a:solidFill>
            <a:srgbClr val="56B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custDataLst>
              <p:tags r:id="rId1"/>
            </p:custDataLst>
          </p:nvPr>
        </p:nvSpPr>
        <p:spPr>
          <a:xfrm>
            <a:off x="1575763" y="3125579"/>
            <a:ext cx="8436516" cy="3170099"/>
          </a:xfrm>
          <a:prstGeom prst="rect">
            <a:avLst/>
          </a:prstGeom>
        </p:spPr>
        <p:txBody>
          <a:bodyPr wrap="square">
            <a:spAutoFit/>
          </a:bodyPr>
          <a:lstStyle/>
          <a:p>
            <a:pPr marL="342900" lvl="3" indent="-342900">
              <a:buFont typeface="Arial" panose="020B0604020202020204" pitchFamily="34" charset="0"/>
              <a:buChar char="•"/>
            </a:pPr>
            <a:r>
              <a:rPr lang="fr-FR" sz="2000" b="1" dirty="0">
                <a:solidFill>
                  <a:prstClr val="black"/>
                </a:solidFill>
                <a:latin typeface="Calibri" panose="020F0502020204030204" pitchFamily="34" charset="0"/>
                <a:ea typeface="Segoe UI" panose="020B0502040204020203" pitchFamily="34" charset="0"/>
                <a:cs typeface="Calibri" panose="020F0502020204030204" pitchFamily="34" charset="0"/>
              </a:rPr>
              <a:t>Vous ne pouvez travailler sur le campus sans permis de travail que si:</a:t>
            </a:r>
          </a:p>
          <a:p>
            <a:pPr marL="800100" lvl="4" indent="-342900">
              <a:buFont typeface="Arial" panose="020B0604020202020204" pitchFamily="34" charset="0"/>
              <a:buChar char="•"/>
            </a:pPr>
            <a:r>
              <a:rPr lang="fr-FR" sz="2000" dirty="0">
                <a:solidFill>
                  <a:prstClr val="black"/>
                </a:solidFill>
                <a:latin typeface="Calibri" panose="020F0502020204030204" pitchFamily="34" charset="0"/>
                <a:ea typeface="Segoe UI" panose="020B0502040204020203" pitchFamily="34" charset="0"/>
                <a:cs typeface="Calibri" panose="020F0502020204030204" pitchFamily="34" charset="0"/>
              </a:rPr>
              <a:t>Vous êtes étudiant à temps plein dans un établissement d'enseignement admissible</a:t>
            </a:r>
          </a:p>
          <a:p>
            <a:pPr marL="800100" lvl="4" indent="-342900">
              <a:buFont typeface="Arial" panose="020B0604020202020204" pitchFamily="34" charset="0"/>
              <a:buChar char="•"/>
            </a:pPr>
            <a:r>
              <a:rPr lang="fr-FR" sz="2000" dirty="0">
                <a:solidFill>
                  <a:prstClr val="black"/>
                </a:solidFill>
                <a:latin typeface="Calibri" panose="020F0502020204030204" pitchFamily="34" charset="0"/>
                <a:ea typeface="Segoe UI" panose="020B0502040204020203" pitchFamily="34" charset="0"/>
                <a:cs typeface="Calibri" panose="020F0502020204030204" pitchFamily="34" charset="0"/>
              </a:rPr>
              <a:t>Votre permis d'études indique que vous pouvez travailler sur ou hors campus</a:t>
            </a:r>
          </a:p>
          <a:p>
            <a:pPr marL="800100" lvl="4" indent="-342900">
              <a:buFont typeface="Arial" panose="020B0604020202020204" pitchFamily="34" charset="0"/>
              <a:buChar char="•"/>
            </a:pPr>
            <a:r>
              <a:rPr lang="fr-FR" sz="2000" dirty="0">
                <a:solidFill>
                  <a:prstClr val="black"/>
                </a:solidFill>
                <a:latin typeface="Calibri" panose="020F0502020204030204" pitchFamily="34" charset="0"/>
                <a:ea typeface="Segoe UI" panose="020B0502040204020203" pitchFamily="34" charset="0"/>
                <a:cs typeface="Calibri" panose="020F0502020204030204" pitchFamily="34" charset="0"/>
              </a:rPr>
              <a:t>Vous avez déjà commencé à étudier</a:t>
            </a:r>
          </a:p>
          <a:p>
            <a:pPr marL="800100" lvl="4" indent="-342900">
              <a:buFont typeface="Arial" panose="020B0604020202020204" pitchFamily="34" charset="0"/>
              <a:buChar char="•"/>
            </a:pPr>
            <a:r>
              <a:rPr lang="fr-FR" sz="2000" dirty="0">
                <a:solidFill>
                  <a:prstClr val="black"/>
                </a:solidFill>
                <a:latin typeface="Calibri" panose="020F0502020204030204" pitchFamily="34" charset="0"/>
                <a:ea typeface="Segoe UI" panose="020B0502040204020203" pitchFamily="34" charset="0"/>
                <a:cs typeface="Calibri" panose="020F0502020204030204" pitchFamily="34" charset="0"/>
              </a:rPr>
              <a:t>Vous avez un numéro d'assurance sociale (NAS)</a:t>
            </a:r>
          </a:p>
          <a:p>
            <a:pPr marL="0" lvl="3"/>
            <a:endParaRPr lang="fr-FR" sz="2000" dirty="0">
              <a:solidFill>
                <a:prstClr val="black"/>
              </a:solidFill>
              <a:latin typeface="Calibri" panose="020F0502020204030204" pitchFamily="34" charset="0"/>
              <a:ea typeface="Segoe UI" panose="020B0502040204020203" pitchFamily="34" charset="0"/>
              <a:cs typeface="Calibri" panose="020F0502020204030204" pitchFamily="34" charset="0"/>
            </a:endParaRPr>
          </a:p>
          <a:p>
            <a:pPr marL="342900" lvl="3" indent="-342900">
              <a:buFont typeface="Arial" panose="020B0604020202020204" pitchFamily="34" charset="0"/>
              <a:buChar char="•"/>
            </a:pPr>
            <a:r>
              <a:rPr lang="fr-FR" sz="2000" b="1" dirty="0">
                <a:solidFill>
                  <a:prstClr val="black"/>
                </a:solidFill>
                <a:latin typeface="Calibri" panose="020F0502020204030204" pitchFamily="34" charset="0"/>
                <a:ea typeface="Segoe UI" panose="020B0502040204020203" pitchFamily="34" charset="0"/>
                <a:cs typeface="Calibri" panose="020F0502020204030204" pitchFamily="34" charset="0"/>
              </a:rPr>
              <a:t>Vous pouvez travailler à temps plein sur le campus sans permis de travail si vous remplissez ces conditions</a:t>
            </a:r>
            <a:endParaRPr lang="fr-CA" sz="2000" b="1" dirty="0">
              <a:solidFill>
                <a:prstClr val="black"/>
              </a:solidFill>
              <a:latin typeface="Calibri" panose="020F0502020204030204" pitchFamily="34" charset="0"/>
              <a:ea typeface="Segoe UI" panose="020B0502040204020203" pitchFamily="34" charset="0"/>
              <a:cs typeface="Calibri" panose="020F0502020204030204" pitchFamily="34" charset="0"/>
            </a:endParaRPr>
          </a:p>
        </p:txBody>
      </p:sp>
      <p:sp>
        <p:nvSpPr>
          <p:cNvPr id="4" name="Titre 1"/>
          <p:cNvSpPr txBox="1">
            <a:spLocks/>
          </p:cNvSpPr>
          <p:nvPr>
            <p:custDataLst>
              <p:tags r:id="rId2"/>
            </p:custDataLst>
          </p:nvPr>
        </p:nvSpPr>
        <p:spPr>
          <a:xfrm>
            <a:off x="0" y="394226"/>
            <a:ext cx="12192000" cy="6032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solidFill>
                  <a:srgbClr val="005A9B"/>
                </a:solidFill>
                <a:latin typeface="Calibri" panose="020F0502020204030204" pitchFamily="34" charset="0"/>
                <a:ea typeface="Arial Unicode MS" panose="020B0604020202020204" pitchFamily="34" charset="-128"/>
                <a:cs typeface="Calibri" panose="020F0502020204030204" pitchFamily="34" charset="0"/>
              </a:rPr>
              <a:t>Travailler sur le campus pendant ses études</a:t>
            </a:r>
            <a:endParaRPr lang="en-CA" sz="3600" b="1" dirty="0">
              <a:solidFill>
                <a:srgbClr val="005A9B"/>
              </a:solidFill>
              <a:latin typeface="Calibri" panose="020F0502020204030204" pitchFamily="34" charset="0"/>
              <a:ea typeface="Arial Unicode MS" panose="020B0604020202020204" pitchFamily="34" charset="-128"/>
              <a:cs typeface="Calibri" panose="020F0502020204030204" pitchFamily="34" charset="0"/>
            </a:endParaRPr>
          </a:p>
        </p:txBody>
      </p:sp>
      <p:grpSp>
        <p:nvGrpSpPr>
          <p:cNvPr id="7" name="Group 6"/>
          <p:cNvGrpSpPr/>
          <p:nvPr/>
        </p:nvGrpSpPr>
        <p:grpSpPr>
          <a:xfrm>
            <a:off x="4885064" y="1111865"/>
            <a:ext cx="1348740" cy="1383031"/>
            <a:chOff x="1668780" y="1186458"/>
            <a:chExt cx="1348740" cy="1383030"/>
          </a:xfrm>
        </p:grpSpPr>
        <p:pic>
          <p:nvPicPr>
            <p:cNvPr id="11" name="Picture 10"/>
            <p:cNvPicPr>
              <a:picLocks noChangeAspect="1"/>
            </p:cNvPicPr>
            <p:nvPr/>
          </p:nvPicPr>
          <p:blipFill rotWithShape="1">
            <a:blip r:embed="rId5"/>
            <a:srcRect l="14532" t="13494" r="15196" b="12174"/>
            <a:stretch/>
          </p:blipFill>
          <p:spPr>
            <a:xfrm>
              <a:off x="1668780" y="1186458"/>
              <a:ext cx="1348740" cy="1383030"/>
            </a:xfrm>
            <a:prstGeom prst="ellipse">
              <a:avLst/>
            </a:prstGeom>
          </p:spPr>
        </p:pic>
        <p:sp>
          <p:nvSpPr>
            <p:cNvPr id="12" name="Rectangle 11"/>
            <p:cNvSpPr/>
            <p:nvPr/>
          </p:nvSpPr>
          <p:spPr>
            <a:xfrm>
              <a:off x="2050136" y="1817141"/>
              <a:ext cx="527601" cy="151124"/>
            </a:xfrm>
            <a:prstGeom prst="rect">
              <a:avLst/>
            </a:prstGeom>
            <a:solidFill>
              <a:srgbClr val="85B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886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4776177" y="1040113"/>
            <a:ext cx="1958524" cy="16525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p:cNvSpPr/>
          <p:nvPr/>
        </p:nvSpPr>
        <p:spPr>
          <a:xfrm>
            <a:off x="4981151" y="1148546"/>
            <a:ext cx="1548575" cy="1383031"/>
          </a:xfrm>
          <a:prstGeom prst="ellipse">
            <a:avLst/>
          </a:prstGeom>
          <a:solidFill>
            <a:srgbClr val="81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idx="4294967295"/>
            <p:custDataLst>
              <p:tags r:id="rId1"/>
            </p:custDataLst>
          </p:nvPr>
        </p:nvSpPr>
        <p:spPr>
          <a:xfrm>
            <a:off x="0" y="355600"/>
            <a:ext cx="12192000" cy="663575"/>
          </a:xfrm>
          <a:prstGeom prst="rect">
            <a:avLst/>
          </a:prstGeom>
        </p:spPr>
        <p:txBody>
          <a:bodyPr/>
          <a:lstStyle/>
          <a:p>
            <a:pPr algn="ctr"/>
            <a:r>
              <a:rPr lang="fr-FR" altLang="en-US" sz="3600" b="1" dirty="0">
                <a:solidFill>
                  <a:srgbClr val="005A9B"/>
                </a:solidFill>
                <a:latin typeface="Calibri" panose="020F0502020204030204" pitchFamily="34" charset="0"/>
                <a:ea typeface="Arial Unicode MS" panose="020B0604020202020204" pitchFamily="34" charset="-128"/>
                <a:cs typeface="Calibri" panose="020F0502020204030204" pitchFamily="34" charset="0"/>
              </a:rPr>
              <a:t>Travailler hors campus pendant ses études</a:t>
            </a:r>
            <a:endParaRPr lang="fr-CA" altLang="en-US" sz="3600" b="1" noProof="0" dirty="0">
              <a:solidFill>
                <a:srgbClr val="005A9B"/>
              </a:solidFill>
              <a:latin typeface="Calibri" panose="020F0502020204030204" pitchFamily="34" charset="0"/>
              <a:ea typeface="Arial Unicode MS" panose="020B0604020202020204" pitchFamily="34" charset="-128"/>
              <a:cs typeface="Calibri" panose="020F0502020204030204" pitchFamily="34" charset="0"/>
            </a:endParaRPr>
          </a:p>
        </p:txBody>
      </p:sp>
      <p:sp>
        <p:nvSpPr>
          <p:cNvPr id="7171" name="Rectangle 3"/>
          <p:cNvSpPr>
            <a:spLocks noGrp="1" noChangeArrowheads="1"/>
          </p:cNvSpPr>
          <p:nvPr>
            <p:ph idx="4294967295"/>
            <p:custDataLst>
              <p:tags r:id="rId2"/>
            </p:custDataLst>
          </p:nvPr>
        </p:nvSpPr>
        <p:spPr>
          <a:xfrm>
            <a:off x="946896" y="2858464"/>
            <a:ext cx="10379241" cy="3830605"/>
          </a:xfrm>
          <a:prstGeom prst="rect">
            <a:avLst/>
          </a:prstGeom>
        </p:spPr>
        <p:txBody>
          <a:bodyPr>
            <a:normAutofit/>
          </a:bodyPr>
          <a:lstStyle/>
          <a:p>
            <a:pPr>
              <a:lnSpc>
                <a:spcPct val="100000"/>
              </a:lnSpc>
              <a:spcBef>
                <a:spcPts val="600"/>
              </a:spcBef>
            </a:pPr>
            <a:r>
              <a:rPr lang="fr-FR" sz="2000" b="1" dirty="0">
                <a:latin typeface="Calibri" panose="020F0502020204030204" pitchFamily="34" charset="0"/>
                <a:ea typeface="Arial Unicode MS" panose="020B0604020202020204" pitchFamily="34" charset="-128"/>
                <a:cs typeface="Calibri" panose="020F0502020204030204" pitchFamily="34" charset="0"/>
              </a:rPr>
              <a:t>Vous ne pouvez travailler hors campus sans permis de travail </a:t>
            </a:r>
            <a:r>
              <a:rPr lang="fr-FR" sz="2000" b="1" u="sng" dirty="0">
                <a:latin typeface="Calibri" panose="020F0502020204030204" pitchFamily="34" charset="0"/>
                <a:ea typeface="Arial Unicode MS" panose="020B0604020202020204" pitchFamily="34" charset="-128"/>
                <a:cs typeface="Calibri" panose="020F0502020204030204" pitchFamily="34" charset="0"/>
              </a:rPr>
              <a:t>que si</a:t>
            </a:r>
            <a:r>
              <a:rPr lang="fr-FR" sz="2000" b="1" dirty="0">
                <a:latin typeface="Calibri" panose="020F0502020204030204" pitchFamily="34" charset="0"/>
                <a:ea typeface="Arial Unicode MS" panose="020B0604020202020204" pitchFamily="34" charset="-128"/>
                <a:cs typeface="Calibri" panose="020F0502020204030204" pitchFamily="34" charset="0"/>
              </a:rPr>
              <a:t>:</a:t>
            </a:r>
          </a:p>
          <a:p>
            <a:pPr lvl="1">
              <a:lnSpc>
                <a:spcPct val="100000"/>
              </a:lnSpc>
              <a:spcBef>
                <a:spcPts val="600"/>
              </a:spcBef>
            </a:pPr>
            <a:r>
              <a:rPr lang="fr-FR" sz="1600" dirty="0">
                <a:latin typeface="Calibri" panose="020F0502020204030204" pitchFamily="34" charset="0"/>
                <a:ea typeface="Arial Unicode MS" panose="020B0604020202020204" pitchFamily="34" charset="-128"/>
                <a:cs typeface="Calibri" panose="020F0502020204030204" pitchFamily="34" charset="0"/>
              </a:rPr>
              <a:t>Vous êtes étudiant à temps plein dans un établissement d'enseignement désigné (IDD)</a:t>
            </a:r>
          </a:p>
          <a:p>
            <a:pPr lvl="1">
              <a:lnSpc>
                <a:spcPct val="100000"/>
              </a:lnSpc>
              <a:spcBef>
                <a:spcPts val="600"/>
              </a:spcBef>
            </a:pPr>
            <a:r>
              <a:rPr lang="fr-FR" sz="1600" dirty="0">
                <a:latin typeface="Calibri" panose="020F0502020204030204" pitchFamily="34" charset="0"/>
                <a:ea typeface="Arial Unicode MS" panose="020B0604020202020204" pitchFamily="34" charset="-128"/>
                <a:cs typeface="Calibri" panose="020F0502020204030204" pitchFamily="34" charset="0"/>
              </a:rPr>
              <a:t>Votre programme d'études dure au minimum 6 mois et débouche sur un diplôme, un diplôme ou un certificat</a:t>
            </a:r>
          </a:p>
          <a:p>
            <a:pPr lvl="1">
              <a:lnSpc>
                <a:spcPct val="100000"/>
              </a:lnSpc>
              <a:spcBef>
                <a:spcPts val="600"/>
              </a:spcBef>
            </a:pPr>
            <a:r>
              <a:rPr lang="fr-FR" sz="1600" dirty="0">
                <a:latin typeface="Calibri" panose="020F0502020204030204" pitchFamily="34" charset="0"/>
                <a:ea typeface="Arial Unicode MS" panose="020B0604020202020204" pitchFamily="34" charset="-128"/>
                <a:cs typeface="Calibri" panose="020F0502020204030204" pitchFamily="34" charset="0"/>
              </a:rPr>
              <a:t>Votre permis d'études indique que vous pouvez travailler hors campus</a:t>
            </a:r>
          </a:p>
          <a:p>
            <a:pPr lvl="1">
              <a:lnSpc>
                <a:spcPct val="100000"/>
              </a:lnSpc>
              <a:spcBef>
                <a:spcPts val="600"/>
              </a:spcBef>
            </a:pPr>
            <a:r>
              <a:rPr lang="fr-FR" sz="1600" dirty="0">
                <a:latin typeface="Calibri" panose="020F0502020204030204" pitchFamily="34" charset="0"/>
                <a:ea typeface="Arial Unicode MS" panose="020B0604020202020204" pitchFamily="34" charset="-128"/>
                <a:cs typeface="Calibri" panose="020F0502020204030204" pitchFamily="34" charset="0"/>
              </a:rPr>
              <a:t>Vous avez déjà commencé à étudier et vous avez un NAS</a:t>
            </a:r>
          </a:p>
          <a:p>
            <a:pPr>
              <a:lnSpc>
                <a:spcPct val="100000"/>
              </a:lnSpc>
              <a:spcBef>
                <a:spcPts val="600"/>
              </a:spcBef>
            </a:pPr>
            <a:r>
              <a:rPr lang="fr-FR" sz="2000" b="1" dirty="0">
                <a:latin typeface="Calibri" panose="020F0502020204030204" pitchFamily="34" charset="0"/>
                <a:ea typeface="Arial Unicode MS" panose="020B0604020202020204" pitchFamily="34" charset="-128"/>
                <a:cs typeface="Calibri" panose="020F0502020204030204" pitchFamily="34" charset="0"/>
              </a:rPr>
              <a:t>Pendant les trimestres / semestres réguliers, vous pouvez travailler hors campus jusqu'à 20 heures par semaine.</a:t>
            </a:r>
          </a:p>
          <a:p>
            <a:pPr>
              <a:lnSpc>
                <a:spcPct val="100000"/>
              </a:lnSpc>
              <a:spcBef>
                <a:spcPts val="600"/>
              </a:spcBef>
            </a:pPr>
            <a:r>
              <a:rPr lang="fr-FR" sz="2000" b="1" dirty="0">
                <a:latin typeface="Calibri" panose="020F0502020204030204" pitchFamily="34" charset="0"/>
                <a:ea typeface="Arial Unicode MS" panose="020B0604020202020204" pitchFamily="34" charset="-128"/>
                <a:cs typeface="Calibri" panose="020F0502020204030204" pitchFamily="34" charset="0"/>
              </a:rPr>
              <a:t>Si vous êtes en pause programmée (c.-à-d. Vacances d'hiver ou d'été), vous pouvez travailler à temps plein SI vous êtes étudiant à temps plein avant et après la pause prévue.</a:t>
            </a:r>
          </a:p>
          <a:p>
            <a:pPr>
              <a:lnSpc>
                <a:spcPct val="100000"/>
              </a:lnSpc>
              <a:spcBef>
                <a:spcPts val="600"/>
              </a:spcBef>
            </a:pPr>
            <a:r>
              <a:rPr lang="fr-FR" sz="2000" b="1" dirty="0">
                <a:latin typeface="Calibri" panose="020F0502020204030204" pitchFamily="34" charset="0"/>
                <a:ea typeface="Arial Unicode MS" panose="020B0604020202020204" pitchFamily="34" charset="-128"/>
                <a:cs typeface="Calibri" panose="020F0502020204030204" pitchFamily="34" charset="0"/>
              </a:rPr>
              <a:t>Exception: </a:t>
            </a:r>
            <a:r>
              <a:rPr lang="fr-FR" sz="2000" dirty="0">
                <a:latin typeface="Calibri" panose="020F0502020204030204" pitchFamily="34" charset="0"/>
                <a:ea typeface="Arial Unicode MS" panose="020B0604020202020204" pitchFamily="34" charset="-128"/>
                <a:cs typeface="Calibri" panose="020F0502020204030204" pitchFamily="34" charset="0"/>
              </a:rPr>
              <a:t>au cours de votre dernier semestre, vous pouvez étudier à temps partiel si vous n'avez pas besoin d'une charge de cours complète pour obtenir votre diplôme</a:t>
            </a:r>
            <a:endParaRPr lang="fr-CA" sz="2000" noProof="0" dirty="0">
              <a:latin typeface="Calibri" panose="020F0502020204030204" pitchFamily="34" charset="0"/>
              <a:ea typeface="Arial Unicode MS" panose="020B0604020202020204" pitchFamily="34" charset="-128"/>
              <a:cs typeface="Calibri" panose="020F0502020204030204" pitchFamily="34" charset="0"/>
            </a:endParaRPr>
          </a:p>
        </p:txBody>
      </p:sp>
      <p:grpSp>
        <p:nvGrpSpPr>
          <p:cNvPr id="32" name="Group 31"/>
          <p:cNvGrpSpPr/>
          <p:nvPr/>
        </p:nvGrpSpPr>
        <p:grpSpPr>
          <a:xfrm>
            <a:off x="5374360" y="1378129"/>
            <a:ext cx="762157" cy="922955"/>
            <a:chOff x="3500846" y="1631000"/>
            <a:chExt cx="762157" cy="922954"/>
          </a:xfrm>
        </p:grpSpPr>
        <p:sp>
          <p:nvSpPr>
            <p:cNvPr id="33" name="Rectangle 32"/>
            <p:cNvSpPr/>
            <p:nvPr/>
          </p:nvSpPr>
          <p:spPr>
            <a:xfrm>
              <a:off x="3500846" y="1777903"/>
              <a:ext cx="383177" cy="7760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3884023" y="1631000"/>
              <a:ext cx="378980" cy="92295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3621019" y="1832124"/>
              <a:ext cx="46539" cy="64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3713724" y="1824801"/>
              <a:ext cx="46539" cy="64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3621019" y="1979027"/>
              <a:ext cx="46539" cy="64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3727688" y="1979027"/>
              <a:ext cx="46539" cy="64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3618494" y="2138760"/>
              <a:ext cx="46539" cy="64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3720693" y="2152000"/>
              <a:ext cx="46539" cy="64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3618494" y="2285664"/>
              <a:ext cx="46539" cy="64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3728649" y="2272333"/>
              <a:ext cx="46539" cy="64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3696307" y="2383388"/>
              <a:ext cx="46539" cy="157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3985271" y="1898348"/>
              <a:ext cx="57787" cy="6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4100381" y="1891025"/>
              <a:ext cx="57787" cy="6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3985271" y="2045252"/>
              <a:ext cx="57787" cy="6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4117720" y="2045252"/>
              <a:ext cx="57787" cy="6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3982135" y="2204985"/>
              <a:ext cx="57787" cy="6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109034" y="2218225"/>
              <a:ext cx="57787" cy="6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3982135" y="2351889"/>
              <a:ext cx="57787" cy="6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4089014" y="2420469"/>
              <a:ext cx="57787" cy="12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3989618" y="1772065"/>
              <a:ext cx="57787" cy="6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4102835" y="1772068"/>
              <a:ext cx="57787" cy="6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15783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ea33c5e324435633866e04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9"/>
</p:tagLst>
</file>

<file path=ppt/tags/tag106.xml><?xml version="1.0" encoding="utf-8"?>
<p:tagLst xmlns:a="http://schemas.openxmlformats.org/drawingml/2006/main" xmlns:r="http://schemas.openxmlformats.org/officeDocument/2006/relationships" xmlns:p="http://schemas.openxmlformats.org/presentationml/2006/main">
  <p:tag name="NUM" val="10"/>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NUM" val="8"/>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7"/>
</p:tagLst>
</file>

<file path=ppt/tags/tag122.xml><?xml version="1.0" encoding="utf-8"?>
<p:tagLst xmlns:a="http://schemas.openxmlformats.org/drawingml/2006/main" xmlns:r="http://schemas.openxmlformats.org/officeDocument/2006/relationships" xmlns:p="http://schemas.openxmlformats.org/presentationml/2006/main">
  <p:tag name="NUM" val="8"/>
</p:tagLst>
</file>

<file path=ppt/tags/tag123.xml><?xml version="1.0" encoding="utf-8"?>
<p:tagLst xmlns:a="http://schemas.openxmlformats.org/drawingml/2006/main" xmlns:r="http://schemas.openxmlformats.org/officeDocument/2006/relationships" xmlns:p="http://schemas.openxmlformats.org/presentationml/2006/main">
  <p:tag name="NUM" val="9"/>
</p:tagLst>
</file>

<file path=ppt/tags/tag124.xml><?xml version="1.0" encoding="utf-8"?>
<p:tagLst xmlns:a="http://schemas.openxmlformats.org/drawingml/2006/main" xmlns:r="http://schemas.openxmlformats.org/officeDocument/2006/relationships" xmlns:p="http://schemas.openxmlformats.org/presentationml/2006/main">
  <p:tag name="NUM" val="10"/>
</p:tagLst>
</file>

<file path=ppt/tags/tag125.xml><?xml version="1.0" encoding="utf-8"?>
<p:tagLst xmlns:a="http://schemas.openxmlformats.org/drawingml/2006/main" xmlns:r="http://schemas.openxmlformats.org/officeDocument/2006/relationships" xmlns:p="http://schemas.openxmlformats.org/presentationml/2006/main">
  <p:tag name="NUM" val="11"/>
</p:tagLst>
</file>

<file path=ppt/tags/tag126.xml><?xml version="1.0" encoding="utf-8"?>
<p:tagLst xmlns:a="http://schemas.openxmlformats.org/drawingml/2006/main" xmlns:r="http://schemas.openxmlformats.org/officeDocument/2006/relationships" xmlns:p="http://schemas.openxmlformats.org/presentationml/2006/main">
  <p:tag name="NUM" val="12"/>
</p:tagLst>
</file>

<file path=ppt/tags/tag127.xml><?xml version="1.0" encoding="utf-8"?>
<p:tagLst xmlns:a="http://schemas.openxmlformats.org/drawingml/2006/main" xmlns:r="http://schemas.openxmlformats.org/officeDocument/2006/relationships" xmlns:p="http://schemas.openxmlformats.org/presentationml/2006/main">
  <p:tag name="NUM" val="13"/>
</p:tagLst>
</file>

<file path=ppt/tags/tag128.xml><?xml version="1.0" encoding="utf-8"?>
<p:tagLst xmlns:a="http://schemas.openxmlformats.org/drawingml/2006/main" xmlns:r="http://schemas.openxmlformats.org/officeDocument/2006/relationships" xmlns:p="http://schemas.openxmlformats.org/presentationml/2006/main">
  <p:tag name="NUM" val="14"/>
</p:tagLst>
</file>

<file path=ppt/tags/tag129.xml><?xml version="1.0" encoding="utf-8"?>
<p:tagLst xmlns:a="http://schemas.openxmlformats.org/drawingml/2006/main" xmlns:r="http://schemas.openxmlformats.org/officeDocument/2006/relationships" xmlns:p="http://schemas.openxmlformats.org/presentationml/2006/main">
  <p:tag name="NUM" val="15"/>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30.xml><?xml version="1.0" encoding="utf-8"?>
<p:tagLst xmlns:a="http://schemas.openxmlformats.org/drawingml/2006/main" xmlns:r="http://schemas.openxmlformats.org/officeDocument/2006/relationships" xmlns:p="http://schemas.openxmlformats.org/presentationml/2006/main">
  <p:tag name="NUM" val="16"/>
</p:tagLst>
</file>

<file path=ppt/tags/tag131.xml><?xml version="1.0" encoding="utf-8"?>
<p:tagLst xmlns:a="http://schemas.openxmlformats.org/drawingml/2006/main" xmlns:r="http://schemas.openxmlformats.org/officeDocument/2006/relationships" xmlns:p="http://schemas.openxmlformats.org/presentationml/2006/main">
  <p:tag name="NUM" val="17"/>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38.xml><?xml version="1.0" encoding="utf-8"?>
<p:tagLst xmlns:a="http://schemas.openxmlformats.org/drawingml/2006/main" xmlns:r="http://schemas.openxmlformats.org/officeDocument/2006/relationships" xmlns:p="http://schemas.openxmlformats.org/presentationml/2006/main">
  <p:tag name="NUM" val="7"/>
</p:tagLst>
</file>

<file path=ppt/tags/tag139.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9"/>
</p:tagLst>
</file>

<file path=ppt/tags/tag141.xml><?xml version="1.0" encoding="utf-8"?>
<p:tagLst xmlns:a="http://schemas.openxmlformats.org/drawingml/2006/main" xmlns:r="http://schemas.openxmlformats.org/officeDocument/2006/relationships" xmlns:p="http://schemas.openxmlformats.org/presentationml/2006/main">
  <p:tag name="NUM" val="10"/>
</p:tagLst>
</file>

<file path=ppt/tags/tag142.xml><?xml version="1.0" encoding="utf-8"?>
<p:tagLst xmlns:a="http://schemas.openxmlformats.org/drawingml/2006/main" xmlns:r="http://schemas.openxmlformats.org/officeDocument/2006/relationships" xmlns:p="http://schemas.openxmlformats.org/presentationml/2006/main">
  <p:tag name="NUM" val="11"/>
</p:tagLst>
</file>

<file path=ppt/tags/tag143.xml><?xml version="1.0" encoding="utf-8"?>
<p:tagLst xmlns:a="http://schemas.openxmlformats.org/drawingml/2006/main" xmlns:r="http://schemas.openxmlformats.org/officeDocument/2006/relationships" xmlns:p="http://schemas.openxmlformats.org/presentationml/2006/main">
  <p:tag name="NUM" val="12"/>
</p:tagLst>
</file>

<file path=ppt/tags/tag144.xml><?xml version="1.0" encoding="utf-8"?>
<p:tagLst xmlns:a="http://schemas.openxmlformats.org/drawingml/2006/main" xmlns:r="http://schemas.openxmlformats.org/officeDocument/2006/relationships" xmlns:p="http://schemas.openxmlformats.org/presentationml/2006/main">
  <p:tag name="NUM" val="1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7"/>
</p:tagLst>
</file>

<file path=ppt/tags/tag152.xml><?xml version="1.0" encoding="utf-8"?>
<p:tagLst xmlns:a="http://schemas.openxmlformats.org/drawingml/2006/main" xmlns:r="http://schemas.openxmlformats.org/officeDocument/2006/relationships" xmlns:p="http://schemas.openxmlformats.org/presentationml/2006/main">
  <p:tag name="NUM" val="8"/>
</p:tagLst>
</file>

<file path=ppt/tags/tag153.xml><?xml version="1.0" encoding="utf-8"?>
<p:tagLst xmlns:a="http://schemas.openxmlformats.org/drawingml/2006/main" xmlns:r="http://schemas.openxmlformats.org/officeDocument/2006/relationships" xmlns:p="http://schemas.openxmlformats.org/presentationml/2006/main">
  <p:tag name="NUM" val="9"/>
</p:tagLst>
</file>

<file path=ppt/tags/tag154.xml><?xml version="1.0" encoding="utf-8"?>
<p:tagLst xmlns:a="http://schemas.openxmlformats.org/drawingml/2006/main" xmlns:r="http://schemas.openxmlformats.org/officeDocument/2006/relationships" xmlns:p="http://schemas.openxmlformats.org/presentationml/2006/main">
  <p:tag name="NUM" val="10"/>
</p:tagLst>
</file>

<file path=ppt/tags/tag155.xml><?xml version="1.0" encoding="utf-8"?>
<p:tagLst xmlns:a="http://schemas.openxmlformats.org/drawingml/2006/main" xmlns:r="http://schemas.openxmlformats.org/officeDocument/2006/relationships" xmlns:p="http://schemas.openxmlformats.org/presentationml/2006/main">
  <p:tag name="NUM" val="11"/>
</p:tagLst>
</file>

<file path=ppt/tags/tag156.xml><?xml version="1.0" encoding="utf-8"?>
<p:tagLst xmlns:a="http://schemas.openxmlformats.org/drawingml/2006/main" xmlns:r="http://schemas.openxmlformats.org/officeDocument/2006/relationships" xmlns:p="http://schemas.openxmlformats.org/presentationml/2006/main">
  <p:tag name="NUM" val="12"/>
</p:tagLst>
</file>

<file path=ppt/tags/tag157.xml><?xml version="1.0" encoding="utf-8"?>
<p:tagLst xmlns:a="http://schemas.openxmlformats.org/drawingml/2006/main" xmlns:r="http://schemas.openxmlformats.org/officeDocument/2006/relationships" xmlns:p="http://schemas.openxmlformats.org/presentationml/2006/main">
  <p:tag name="NUM" val="13"/>
</p:tagLst>
</file>

<file path=ppt/tags/tag158.xml><?xml version="1.0" encoding="utf-8"?>
<p:tagLst xmlns:a="http://schemas.openxmlformats.org/drawingml/2006/main" xmlns:r="http://schemas.openxmlformats.org/officeDocument/2006/relationships" xmlns:p="http://schemas.openxmlformats.org/presentationml/2006/main">
  <p:tag name="NUM" val="14"/>
</p:tagLst>
</file>

<file path=ppt/tags/tag159.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16"/>
</p:tagLst>
</file>

<file path=ppt/tags/tag161.xml><?xml version="1.0" encoding="utf-8"?>
<p:tagLst xmlns:a="http://schemas.openxmlformats.org/drawingml/2006/main" xmlns:r="http://schemas.openxmlformats.org/officeDocument/2006/relationships" xmlns:p="http://schemas.openxmlformats.org/presentationml/2006/main">
  <p:tag name="NUM" val="17"/>
</p:tagLst>
</file>

<file path=ppt/tags/tag162.xml><?xml version="1.0" encoding="utf-8"?>
<p:tagLst xmlns:a="http://schemas.openxmlformats.org/drawingml/2006/main" xmlns:r="http://schemas.openxmlformats.org/officeDocument/2006/relationships" xmlns:p="http://schemas.openxmlformats.org/presentationml/2006/main">
  <p:tag name="NUM" val="18"/>
</p:tagLst>
</file>

<file path=ppt/tags/tag163.xml><?xml version="1.0" encoding="utf-8"?>
<p:tagLst xmlns:a="http://schemas.openxmlformats.org/drawingml/2006/main" xmlns:r="http://schemas.openxmlformats.org/officeDocument/2006/relationships" xmlns:p="http://schemas.openxmlformats.org/presentationml/2006/main">
  <p:tag name="NUM" val="8"/>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8"/>
</p:tagLst>
</file>

<file path=ppt/tags/tag172.xml><?xml version="1.0" encoding="utf-8"?>
<p:tagLst xmlns:a="http://schemas.openxmlformats.org/drawingml/2006/main" xmlns:r="http://schemas.openxmlformats.org/officeDocument/2006/relationships" xmlns:p="http://schemas.openxmlformats.org/presentationml/2006/main">
  <p:tag name="NUM" val="9"/>
</p:tagLst>
</file>

<file path=ppt/tags/tag173.xml><?xml version="1.0" encoding="utf-8"?>
<p:tagLst xmlns:a="http://schemas.openxmlformats.org/drawingml/2006/main" xmlns:r="http://schemas.openxmlformats.org/officeDocument/2006/relationships" xmlns:p="http://schemas.openxmlformats.org/presentationml/2006/main">
  <p:tag name="NUM" val="10"/>
</p:tagLst>
</file>

<file path=ppt/tags/tag174.xml><?xml version="1.0" encoding="utf-8"?>
<p:tagLst xmlns:a="http://schemas.openxmlformats.org/drawingml/2006/main" xmlns:r="http://schemas.openxmlformats.org/officeDocument/2006/relationships" xmlns:p="http://schemas.openxmlformats.org/presentationml/2006/main">
  <p:tag name="NUM" val="11"/>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5"/>
</p:tagLst>
</file>

<file path=ppt/tags/tag192.xml><?xml version="1.0" encoding="utf-8"?>
<p:tagLst xmlns:a="http://schemas.openxmlformats.org/drawingml/2006/main" xmlns:r="http://schemas.openxmlformats.org/officeDocument/2006/relationships" xmlns:p="http://schemas.openxmlformats.org/presentationml/2006/main">
  <p:tag name="NUM" val="6"/>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8"/>
</p:tagLst>
</file>

<file path=ppt/tags/tag201.xml><?xml version="1.0" encoding="utf-8"?>
<p:tagLst xmlns:a="http://schemas.openxmlformats.org/drawingml/2006/main" xmlns:r="http://schemas.openxmlformats.org/officeDocument/2006/relationships" xmlns:p="http://schemas.openxmlformats.org/presentationml/2006/main">
  <p:tag name="NUM" val="9"/>
</p:tagLst>
</file>

<file path=ppt/tags/tag202.xml><?xml version="1.0" encoding="utf-8"?>
<p:tagLst xmlns:a="http://schemas.openxmlformats.org/drawingml/2006/main" xmlns:r="http://schemas.openxmlformats.org/officeDocument/2006/relationships" xmlns:p="http://schemas.openxmlformats.org/presentationml/2006/main">
  <p:tag name="NUM" val="10"/>
</p:tagLst>
</file>

<file path=ppt/tags/tag203.xml><?xml version="1.0" encoding="utf-8"?>
<p:tagLst xmlns:a="http://schemas.openxmlformats.org/drawingml/2006/main" xmlns:r="http://schemas.openxmlformats.org/officeDocument/2006/relationships" xmlns:p="http://schemas.openxmlformats.org/presentationml/2006/main">
  <p:tag name="NUM" val="11"/>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7"/>
</p:tagLst>
</file>

<file path=ppt/tags/tag211.xml><?xml version="1.0" encoding="utf-8"?>
<p:tagLst xmlns:a="http://schemas.openxmlformats.org/drawingml/2006/main" xmlns:r="http://schemas.openxmlformats.org/officeDocument/2006/relationships" xmlns:p="http://schemas.openxmlformats.org/presentationml/2006/main">
  <p:tag name="NUM" val="8"/>
</p:tagLst>
</file>

<file path=ppt/tags/tag212.xml><?xml version="1.0" encoding="utf-8"?>
<p:tagLst xmlns:a="http://schemas.openxmlformats.org/drawingml/2006/main" xmlns:r="http://schemas.openxmlformats.org/officeDocument/2006/relationships" xmlns:p="http://schemas.openxmlformats.org/presentationml/2006/main">
  <p:tag name="NUM" val="9"/>
</p:tagLst>
</file>

<file path=ppt/tags/tag213.xml><?xml version="1.0" encoding="utf-8"?>
<p:tagLst xmlns:a="http://schemas.openxmlformats.org/drawingml/2006/main" xmlns:r="http://schemas.openxmlformats.org/officeDocument/2006/relationships" xmlns:p="http://schemas.openxmlformats.org/presentationml/2006/main">
  <p:tag name="NUM" val="10"/>
</p:tagLst>
</file>

<file path=ppt/tags/tag214.xml><?xml version="1.0" encoding="utf-8"?>
<p:tagLst xmlns:a="http://schemas.openxmlformats.org/drawingml/2006/main" xmlns:r="http://schemas.openxmlformats.org/officeDocument/2006/relationships" xmlns:p="http://schemas.openxmlformats.org/presentationml/2006/main">
  <p:tag name="NUM" val="11"/>
</p:tagLst>
</file>

<file path=ppt/tags/tag215.xml><?xml version="1.0" encoding="utf-8"?>
<p:tagLst xmlns:a="http://schemas.openxmlformats.org/drawingml/2006/main" xmlns:r="http://schemas.openxmlformats.org/officeDocument/2006/relationships" xmlns:p="http://schemas.openxmlformats.org/presentationml/2006/main">
  <p:tag name="NUM" val="12"/>
</p:tagLst>
</file>

<file path=ppt/tags/tag216.xml><?xml version="1.0" encoding="utf-8"?>
<p:tagLst xmlns:a="http://schemas.openxmlformats.org/drawingml/2006/main" xmlns:r="http://schemas.openxmlformats.org/officeDocument/2006/relationships" xmlns:p="http://schemas.openxmlformats.org/presentationml/2006/main">
  <p:tag name="NUM" val="13"/>
</p:tagLst>
</file>

<file path=ppt/tags/tag217.xml><?xml version="1.0" encoding="utf-8"?>
<p:tagLst xmlns:a="http://schemas.openxmlformats.org/drawingml/2006/main" xmlns:r="http://schemas.openxmlformats.org/officeDocument/2006/relationships" xmlns:p="http://schemas.openxmlformats.org/presentationml/2006/main">
  <p:tag name="NUM" val="14"/>
</p:tagLst>
</file>

<file path=ppt/tags/tag218.xml><?xml version="1.0" encoding="utf-8"?>
<p:tagLst xmlns:a="http://schemas.openxmlformats.org/drawingml/2006/main" xmlns:r="http://schemas.openxmlformats.org/officeDocument/2006/relationships" xmlns:p="http://schemas.openxmlformats.org/presentationml/2006/main">
  <p:tag name="NUM" val="15"/>
</p:tagLst>
</file>

<file path=ppt/tags/tag219.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17"/>
</p:tagLst>
</file>

<file path=ppt/tags/tag221.xml><?xml version="1.0" encoding="utf-8"?>
<p:tagLst xmlns:a="http://schemas.openxmlformats.org/drawingml/2006/main" xmlns:r="http://schemas.openxmlformats.org/officeDocument/2006/relationships" xmlns:p="http://schemas.openxmlformats.org/presentationml/2006/main">
  <p:tag name="NUM" val="18"/>
</p:tagLst>
</file>

<file path=ppt/tags/tag222.xml><?xml version="1.0" encoding="utf-8"?>
<p:tagLst xmlns:a="http://schemas.openxmlformats.org/drawingml/2006/main" xmlns:r="http://schemas.openxmlformats.org/officeDocument/2006/relationships" xmlns:p="http://schemas.openxmlformats.org/presentationml/2006/main">
  <p:tag name="NUM" val="19"/>
</p:tagLst>
</file>

<file path=ppt/tags/tag223.xml><?xml version="1.0" encoding="utf-8"?>
<p:tagLst xmlns:a="http://schemas.openxmlformats.org/drawingml/2006/main" xmlns:r="http://schemas.openxmlformats.org/officeDocument/2006/relationships" xmlns:p="http://schemas.openxmlformats.org/presentationml/2006/main">
  <p:tag name="NUM" val="20"/>
</p:tagLst>
</file>

<file path=ppt/tags/tag224.xml><?xml version="1.0" encoding="utf-8"?>
<p:tagLst xmlns:a="http://schemas.openxmlformats.org/drawingml/2006/main" xmlns:r="http://schemas.openxmlformats.org/officeDocument/2006/relationships" xmlns:p="http://schemas.openxmlformats.org/presentationml/2006/main">
  <p:tag name="NUM" val="21"/>
</p:tagLst>
</file>

<file path=ppt/tags/tag225.xml><?xml version="1.0" encoding="utf-8"?>
<p:tagLst xmlns:a="http://schemas.openxmlformats.org/drawingml/2006/main" xmlns:r="http://schemas.openxmlformats.org/officeDocument/2006/relationships" xmlns:p="http://schemas.openxmlformats.org/presentationml/2006/main">
  <p:tag name="NUM" val="22"/>
</p:tagLst>
</file>

<file path=ppt/tags/tag226.xml><?xml version="1.0" encoding="utf-8"?>
<p:tagLst xmlns:a="http://schemas.openxmlformats.org/drawingml/2006/main" xmlns:r="http://schemas.openxmlformats.org/officeDocument/2006/relationships" xmlns:p="http://schemas.openxmlformats.org/presentationml/2006/main">
  <p:tag name="NUM" val="23"/>
</p:tagLst>
</file>

<file path=ppt/tags/tag227.xml><?xml version="1.0" encoding="utf-8"?>
<p:tagLst xmlns:a="http://schemas.openxmlformats.org/drawingml/2006/main" xmlns:r="http://schemas.openxmlformats.org/officeDocument/2006/relationships" xmlns:p="http://schemas.openxmlformats.org/presentationml/2006/main">
  <p:tag name="NUM" val="24"/>
</p:tagLst>
</file>

<file path=ppt/tags/tag228.xml><?xml version="1.0" encoding="utf-8"?>
<p:tagLst xmlns:a="http://schemas.openxmlformats.org/drawingml/2006/main" xmlns:r="http://schemas.openxmlformats.org/officeDocument/2006/relationships" xmlns:p="http://schemas.openxmlformats.org/presentationml/2006/main">
  <p:tag name="NUM" val="25"/>
</p:tagLst>
</file>

<file path=ppt/tags/tag229.xml><?xml version="1.0" encoding="utf-8"?>
<p:tagLst xmlns:a="http://schemas.openxmlformats.org/drawingml/2006/main" xmlns:r="http://schemas.openxmlformats.org/officeDocument/2006/relationships" xmlns:p="http://schemas.openxmlformats.org/presentationml/2006/main">
  <p:tag name="NUM" val="26"/>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27"/>
</p:tagLst>
</file>

<file path=ppt/tags/tag231.xml><?xml version="1.0" encoding="utf-8"?>
<p:tagLst xmlns:a="http://schemas.openxmlformats.org/drawingml/2006/main" xmlns:r="http://schemas.openxmlformats.org/officeDocument/2006/relationships" xmlns:p="http://schemas.openxmlformats.org/presentationml/2006/main">
  <p:tag name="NUM" val="28"/>
</p:tagLst>
</file>

<file path=ppt/tags/tag232.xml><?xml version="1.0" encoding="utf-8"?>
<p:tagLst xmlns:a="http://schemas.openxmlformats.org/drawingml/2006/main" xmlns:r="http://schemas.openxmlformats.org/officeDocument/2006/relationships" xmlns:p="http://schemas.openxmlformats.org/presentationml/2006/main">
  <p:tag name="NUM" val="29"/>
</p:tagLst>
</file>

<file path=ppt/tags/tag233.xml><?xml version="1.0" encoding="utf-8"?>
<p:tagLst xmlns:a="http://schemas.openxmlformats.org/drawingml/2006/main" xmlns:r="http://schemas.openxmlformats.org/officeDocument/2006/relationships" xmlns:p="http://schemas.openxmlformats.org/presentationml/2006/main">
  <p:tag name="NUM" val="30"/>
</p:tagLst>
</file>

<file path=ppt/tags/tag234.xml><?xml version="1.0" encoding="utf-8"?>
<p:tagLst xmlns:a="http://schemas.openxmlformats.org/drawingml/2006/main" xmlns:r="http://schemas.openxmlformats.org/officeDocument/2006/relationships" xmlns:p="http://schemas.openxmlformats.org/presentationml/2006/main">
  <p:tag name="NUM" val="31"/>
</p:tagLst>
</file>

<file path=ppt/tags/tag235.xml><?xml version="1.0" encoding="utf-8"?>
<p:tagLst xmlns:a="http://schemas.openxmlformats.org/drawingml/2006/main" xmlns:r="http://schemas.openxmlformats.org/officeDocument/2006/relationships" xmlns:p="http://schemas.openxmlformats.org/presentationml/2006/main">
  <p:tag name="NUM" val="32"/>
</p:tagLst>
</file>

<file path=ppt/tags/tag236.xml><?xml version="1.0" encoding="utf-8"?>
<p:tagLst xmlns:a="http://schemas.openxmlformats.org/drawingml/2006/main" xmlns:r="http://schemas.openxmlformats.org/officeDocument/2006/relationships" xmlns:p="http://schemas.openxmlformats.org/presentationml/2006/main">
  <p:tag name="NUM" val="33"/>
</p:tagLst>
</file>

<file path=ppt/tags/tag237.xml><?xml version="1.0" encoding="utf-8"?>
<p:tagLst xmlns:a="http://schemas.openxmlformats.org/drawingml/2006/main" xmlns:r="http://schemas.openxmlformats.org/officeDocument/2006/relationships" xmlns:p="http://schemas.openxmlformats.org/presentationml/2006/main">
  <p:tag name="NUM" val="34"/>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7"/>
</p:tagLst>
</file>

<file path=ppt/tags/tag245.xml><?xml version="1.0" encoding="utf-8"?>
<p:tagLst xmlns:a="http://schemas.openxmlformats.org/drawingml/2006/main" xmlns:r="http://schemas.openxmlformats.org/officeDocument/2006/relationships" xmlns:p="http://schemas.openxmlformats.org/presentationml/2006/main">
  <p:tag name="NUM" val="8"/>
</p:tagLst>
</file>

<file path=ppt/tags/tag246.xml><?xml version="1.0" encoding="utf-8"?>
<p:tagLst xmlns:a="http://schemas.openxmlformats.org/drawingml/2006/main" xmlns:r="http://schemas.openxmlformats.org/officeDocument/2006/relationships" xmlns:p="http://schemas.openxmlformats.org/presentationml/2006/main">
  <p:tag name="NUM" val="9"/>
</p:tagLst>
</file>

<file path=ppt/tags/tag247.xml><?xml version="1.0" encoding="utf-8"?>
<p:tagLst xmlns:a="http://schemas.openxmlformats.org/drawingml/2006/main" xmlns:r="http://schemas.openxmlformats.org/officeDocument/2006/relationships" xmlns:p="http://schemas.openxmlformats.org/presentationml/2006/main">
  <p:tag name="NUM" val="10"/>
</p:tagLst>
</file>

<file path=ppt/tags/tag248.xml><?xml version="1.0" encoding="utf-8"?>
<p:tagLst xmlns:a="http://schemas.openxmlformats.org/drawingml/2006/main" xmlns:r="http://schemas.openxmlformats.org/officeDocument/2006/relationships" xmlns:p="http://schemas.openxmlformats.org/presentationml/2006/main">
  <p:tag name="NUM" val="11"/>
</p:tagLst>
</file>

<file path=ppt/tags/tag249.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50.xml><?xml version="1.0" encoding="utf-8"?>
<p:tagLst xmlns:a="http://schemas.openxmlformats.org/drawingml/2006/main" xmlns:r="http://schemas.openxmlformats.org/officeDocument/2006/relationships" xmlns:p="http://schemas.openxmlformats.org/presentationml/2006/main">
  <p:tag name="NUM" val="11"/>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5"/>
</p:tagLst>
</file>

<file path=ppt/tags/tag256.xml><?xml version="1.0" encoding="utf-8"?>
<p:tagLst xmlns:a="http://schemas.openxmlformats.org/drawingml/2006/main" xmlns:r="http://schemas.openxmlformats.org/officeDocument/2006/relationships" xmlns:p="http://schemas.openxmlformats.org/presentationml/2006/main">
  <p:tag name="NUM" val="6"/>
</p:tagLst>
</file>

<file path=ppt/tags/tag257.xml><?xml version="1.0" encoding="utf-8"?>
<p:tagLst xmlns:a="http://schemas.openxmlformats.org/drawingml/2006/main" xmlns:r="http://schemas.openxmlformats.org/officeDocument/2006/relationships" xmlns:p="http://schemas.openxmlformats.org/presentationml/2006/main">
  <p:tag name="NUM" val="7"/>
</p:tagLst>
</file>

<file path=ppt/tags/tag258.xml><?xml version="1.0" encoding="utf-8"?>
<p:tagLst xmlns:a="http://schemas.openxmlformats.org/drawingml/2006/main" xmlns:r="http://schemas.openxmlformats.org/officeDocument/2006/relationships" xmlns:p="http://schemas.openxmlformats.org/presentationml/2006/main">
  <p:tag name="NUM" val="8"/>
</p:tagLst>
</file>

<file path=ppt/tags/tag259.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60.xml><?xml version="1.0" encoding="utf-8"?>
<p:tagLst xmlns:a="http://schemas.openxmlformats.org/drawingml/2006/main" xmlns:r="http://schemas.openxmlformats.org/officeDocument/2006/relationships" xmlns:p="http://schemas.openxmlformats.org/presentationml/2006/main">
  <p:tag name="NUM" val="13"/>
</p:tagLst>
</file>

<file path=ppt/tags/tag261.xml><?xml version="1.0" encoding="utf-8"?>
<p:tagLst xmlns:a="http://schemas.openxmlformats.org/drawingml/2006/main" xmlns:r="http://schemas.openxmlformats.org/officeDocument/2006/relationships" xmlns:p="http://schemas.openxmlformats.org/presentationml/2006/main">
  <p:tag name="NUM" val="1"/>
</p:tagLst>
</file>

<file path=ppt/tags/tag262.xml><?xml version="1.0" encoding="utf-8"?>
<p:tagLst xmlns:a="http://schemas.openxmlformats.org/drawingml/2006/main" xmlns:r="http://schemas.openxmlformats.org/officeDocument/2006/relationships" xmlns:p="http://schemas.openxmlformats.org/presentationml/2006/main">
  <p:tag name="NUM" val="2"/>
</p:tagLst>
</file>

<file path=ppt/tags/tag263.xml><?xml version="1.0" encoding="utf-8"?>
<p:tagLst xmlns:a="http://schemas.openxmlformats.org/drawingml/2006/main" xmlns:r="http://schemas.openxmlformats.org/officeDocument/2006/relationships" xmlns:p="http://schemas.openxmlformats.org/presentationml/2006/main">
  <p:tag name="NUM" val="3"/>
</p:tagLst>
</file>

<file path=ppt/tags/tag264.xml><?xml version="1.0" encoding="utf-8"?>
<p:tagLst xmlns:a="http://schemas.openxmlformats.org/drawingml/2006/main" xmlns:r="http://schemas.openxmlformats.org/officeDocument/2006/relationships" xmlns:p="http://schemas.openxmlformats.org/presentationml/2006/main">
  <p:tag name="NUM" val="4"/>
</p:tagLst>
</file>

<file path=ppt/tags/tag265.xml><?xml version="1.0" encoding="utf-8"?>
<p:tagLst xmlns:a="http://schemas.openxmlformats.org/drawingml/2006/main" xmlns:r="http://schemas.openxmlformats.org/officeDocument/2006/relationships" xmlns:p="http://schemas.openxmlformats.org/presentationml/2006/main">
  <p:tag name="NUM" val="5"/>
</p:tagLst>
</file>

<file path=ppt/tags/tag266.xml><?xml version="1.0" encoding="utf-8"?>
<p:tagLst xmlns:a="http://schemas.openxmlformats.org/drawingml/2006/main" xmlns:r="http://schemas.openxmlformats.org/officeDocument/2006/relationships" xmlns:p="http://schemas.openxmlformats.org/presentationml/2006/main">
  <p:tag name="NUM" val="6"/>
</p:tagLst>
</file>

<file path=ppt/tags/tag267.xml><?xml version="1.0" encoding="utf-8"?>
<p:tagLst xmlns:a="http://schemas.openxmlformats.org/drawingml/2006/main" xmlns:r="http://schemas.openxmlformats.org/officeDocument/2006/relationships" xmlns:p="http://schemas.openxmlformats.org/presentationml/2006/main">
  <p:tag name="NUM" val="7"/>
</p:tagLst>
</file>

<file path=ppt/tags/tag268.xml><?xml version="1.0" encoding="utf-8"?>
<p:tagLst xmlns:a="http://schemas.openxmlformats.org/drawingml/2006/main" xmlns:r="http://schemas.openxmlformats.org/officeDocument/2006/relationships" xmlns:p="http://schemas.openxmlformats.org/presentationml/2006/main">
  <p:tag name="NUM" val="8"/>
</p:tagLst>
</file>

<file path=ppt/tags/tag269.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8"/>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2.xml><?xml version="1.0" encoding="utf-8"?>
<p:tagLst xmlns:a="http://schemas.openxmlformats.org/drawingml/2006/main" xmlns:r="http://schemas.openxmlformats.org/officeDocument/2006/relationships" xmlns:p="http://schemas.openxmlformats.org/presentationml/2006/main">
  <p:tag name="NUM" val="10"/>
</p:tagLst>
</file>

<file path=ppt/tags/tag83.xml><?xml version="1.0" encoding="utf-8"?>
<p:tagLst xmlns:a="http://schemas.openxmlformats.org/drawingml/2006/main" xmlns:r="http://schemas.openxmlformats.org/officeDocument/2006/relationships" xmlns:p="http://schemas.openxmlformats.org/presentationml/2006/main">
  <p:tag name="NUM" val="11"/>
</p:tagLst>
</file>

<file path=ppt/tags/tag84.xml><?xml version="1.0" encoding="utf-8"?>
<p:tagLst xmlns:a="http://schemas.openxmlformats.org/drawingml/2006/main" xmlns:r="http://schemas.openxmlformats.org/officeDocument/2006/relationships" xmlns:p="http://schemas.openxmlformats.org/presentationml/2006/main">
  <p:tag name="NUM" val="12"/>
</p:tagLst>
</file>

<file path=ppt/tags/tag85.xml><?xml version="1.0" encoding="utf-8"?>
<p:tagLst xmlns:a="http://schemas.openxmlformats.org/drawingml/2006/main" xmlns:r="http://schemas.openxmlformats.org/officeDocument/2006/relationships" xmlns:p="http://schemas.openxmlformats.org/presentationml/2006/main">
  <p:tag name="NUM" val="13"/>
</p:tagLst>
</file>

<file path=ppt/tags/tag86.xml><?xml version="1.0" encoding="utf-8"?>
<p:tagLst xmlns:a="http://schemas.openxmlformats.org/drawingml/2006/main" xmlns:r="http://schemas.openxmlformats.org/officeDocument/2006/relationships" xmlns:p="http://schemas.openxmlformats.org/presentationml/2006/main">
  <p:tag name="NUM" val="14"/>
</p:tagLst>
</file>

<file path=ppt/tags/tag87.xml><?xml version="1.0" encoding="utf-8"?>
<p:tagLst xmlns:a="http://schemas.openxmlformats.org/drawingml/2006/main" xmlns:r="http://schemas.openxmlformats.org/officeDocument/2006/relationships" xmlns:p="http://schemas.openxmlformats.org/presentationml/2006/main">
  <p:tag name="NUM" val="15"/>
</p:tagLst>
</file>

<file path=ppt/tags/tag88.xml><?xml version="1.0" encoding="utf-8"?>
<p:tagLst xmlns:a="http://schemas.openxmlformats.org/drawingml/2006/main" xmlns:r="http://schemas.openxmlformats.org/officeDocument/2006/relationships" xmlns:p="http://schemas.openxmlformats.org/presentationml/2006/main">
  <p:tag name="NUM" val="16"/>
</p:tagLst>
</file>

<file path=ppt/tags/tag89.xml><?xml version="1.0" encoding="utf-8"?>
<p:tagLst xmlns:a="http://schemas.openxmlformats.org/drawingml/2006/main" xmlns:r="http://schemas.openxmlformats.org/officeDocument/2006/relationships" xmlns:p="http://schemas.openxmlformats.org/presentationml/2006/main">
  <p:tag name="NUM" val="17"/>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18"/>
</p:tagLst>
</file>

<file path=ppt/tags/tag91.xml><?xml version="1.0" encoding="utf-8"?>
<p:tagLst xmlns:a="http://schemas.openxmlformats.org/drawingml/2006/main" xmlns:r="http://schemas.openxmlformats.org/officeDocument/2006/relationships" xmlns:p="http://schemas.openxmlformats.org/presentationml/2006/main">
  <p:tag name="NUM" val="19"/>
</p:tagLst>
</file>

<file path=ppt/tags/tag92.xml><?xml version="1.0" encoding="utf-8"?>
<p:tagLst xmlns:a="http://schemas.openxmlformats.org/drawingml/2006/main" xmlns:r="http://schemas.openxmlformats.org/officeDocument/2006/relationships" xmlns:p="http://schemas.openxmlformats.org/presentationml/2006/main">
  <p:tag name="NUM" val="20"/>
</p:tagLst>
</file>

<file path=ppt/tags/tag93.xml><?xml version="1.0" encoding="utf-8"?>
<p:tagLst xmlns:a="http://schemas.openxmlformats.org/drawingml/2006/main" xmlns:r="http://schemas.openxmlformats.org/officeDocument/2006/relationships" xmlns:p="http://schemas.openxmlformats.org/presentationml/2006/main">
  <p:tag name="NUM" val="21"/>
</p:tagLst>
</file>

<file path=ppt/tags/tag94.xml><?xml version="1.0" encoding="utf-8"?>
<p:tagLst xmlns:a="http://schemas.openxmlformats.org/drawingml/2006/main" xmlns:r="http://schemas.openxmlformats.org/officeDocument/2006/relationships" xmlns:p="http://schemas.openxmlformats.org/presentationml/2006/main">
  <p:tag name="NUM" val="22"/>
</p:tagLst>
</file>

<file path=ppt/tags/tag95.xml><?xml version="1.0" encoding="utf-8"?>
<p:tagLst xmlns:a="http://schemas.openxmlformats.org/drawingml/2006/main" xmlns:r="http://schemas.openxmlformats.org/officeDocument/2006/relationships" xmlns:p="http://schemas.openxmlformats.org/presentationml/2006/main">
  <p:tag name="NUM" val="23"/>
</p:tagLst>
</file>

<file path=ppt/tags/tag96.xml><?xml version="1.0" encoding="utf-8"?>
<p:tagLst xmlns:a="http://schemas.openxmlformats.org/drawingml/2006/main" xmlns:r="http://schemas.openxmlformats.org/officeDocument/2006/relationships" xmlns:p="http://schemas.openxmlformats.org/presentationml/2006/main">
  <p:tag name="NUM" val="24"/>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70C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D7D3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D7D3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D7D3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38654</TotalTime>
  <Words>5795</Words>
  <Application>Microsoft Office PowerPoint</Application>
  <PresentationFormat>Grand écran</PresentationFormat>
  <Paragraphs>747</Paragraphs>
  <Slides>45</Slides>
  <Notes>45</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45</vt:i4>
      </vt:variant>
    </vt:vector>
  </HeadingPairs>
  <TitlesOfParts>
    <vt:vector size="58" baseType="lpstr">
      <vt:lpstr>Arial</vt:lpstr>
      <vt:lpstr>Arial Unicode MS</vt:lpstr>
      <vt:lpstr>Calibri</vt:lpstr>
      <vt:lpstr>Calibri Light</vt:lpstr>
      <vt:lpstr>Segoe UI</vt:lpstr>
      <vt:lpstr>Segoe UI Black</vt:lpstr>
      <vt:lpstr>Wingdings</vt:lpstr>
      <vt:lpstr>3_Custom Design</vt:lpstr>
      <vt:lpstr>Custom Design</vt:lpstr>
      <vt:lpstr>1_Custom Design</vt:lpstr>
      <vt:lpstr>2_Custom Design</vt:lpstr>
      <vt:lpstr>4_Custom Design</vt:lpstr>
      <vt:lpstr>5_Custom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Travailler hors campus pendant ses études</vt:lpstr>
      <vt:lpstr>Travail coopératif et stage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Étapes post-sélection pour la résidence permanente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Caroline Morin</cp:lastModifiedBy>
  <cp:revision>1229</cp:revision>
  <cp:lastPrinted>2020-04-23T13:45:01Z</cp:lastPrinted>
  <dcterms:created xsi:type="dcterms:W3CDTF">2016-11-16T14:26:13Z</dcterms:created>
  <dcterms:modified xsi:type="dcterms:W3CDTF">2020-11-12T16:25:22Z</dcterms:modified>
</cp:coreProperties>
</file>