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8.xml" ContentType="application/vnd.openxmlformats-officedocument.presentationml.notesSlide+xml"/>
  <Override PartName="/ppt/charts/chart12.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3.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embeddings/oleObject1.bin" ContentType="application/vnd.openxmlformats-officedocument.oleObject"/>
  <Override PartName="/ppt/drawings/drawing2.xml" ContentType="application/vnd.openxmlformats-officedocument.drawingml.chartshape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4.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embeddings/oleObject2.bin" ContentType="application/vnd.openxmlformats-officedocument.oleObject"/>
  <Override PartName="/ppt/drawings/drawing3.xml" ContentType="application/vnd.openxmlformats-officedocument.drawingml.chartshape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5.xml" ContentType="application/vnd.openxmlformats-officedocument.presentationml.notesSlide+xml"/>
  <Override PartName="/ppt/charts/chart15.xml" ContentType="application/vnd.openxmlformats-officedocument.drawingml.chart+xml"/>
  <Override PartName="/ppt/tags/tag84.xml" ContentType="application/vnd.openxmlformats-officedocument.presentationml.tags+xml"/>
  <Override PartName="/ppt/tags/tag85.xml" ContentType="application/vnd.openxmlformats-officedocument.presentationml.tags+xml"/>
  <Override PartName="/ppt/notesSlides/notesSlide26.xml" ContentType="application/vnd.openxmlformats-officedocument.presentationml.notesSlide+xml"/>
  <Override PartName="/ppt/tags/tag86.xml" ContentType="application/vnd.openxmlformats-officedocument.presentationml.tags+xml"/>
  <Override PartName="/ppt/notesSlides/notesSlide2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0.xml" ContentType="application/vnd.openxmlformats-officedocument.presentationml.notesSlide+xml"/>
  <Override PartName="/ppt/charts/chart17.xml" ContentType="application/vnd.openxmlformats-officedocument.drawingml.chart+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5.xml" ContentType="application/vnd.openxmlformats-officedocument.presentationml.notesSlide+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drawings/drawing6.xml" ContentType="application/vnd.openxmlformats-officedocument.drawingml.chartshapes+xml"/>
  <Override PartName="/ppt/charts/chart20.xml" ContentType="application/vnd.openxmlformats-officedocument.drawingml.chart+xml"/>
  <Override PartName="/ppt/drawings/drawing7.xml" ContentType="application/vnd.openxmlformats-officedocument.drawingml.chartshapes+xml"/>
  <Override PartName="/ppt/charts/chart21.xml" ContentType="application/vnd.openxmlformats-officedocument.drawingml.chart+xml"/>
  <Override PartName="/ppt/drawings/drawing8.xml" ContentType="application/vnd.openxmlformats-officedocument.drawingml.chartshapes+xml"/>
  <Override PartName="/ppt/tags/tag120.xml" ContentType="application/vnd.openxmlformats-officedocument.presentationml.tags+xml"/>
  <Override PartName="/ppt/tags/tag121.xml" ContentType="application/vnd.openxmlformats-officedocument.presentationml.tags+xml"/>
  <Override PartName="/ppt/notesSlides/notesSlide3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7.xml" ContentType="application/vnd.openxmlformats-officedocument.presentationml.notesSlide+xml"/>
  <Override PartName="/ppt/charts/chart22.xml" ContentType="application/vnd.openxmlformats-officedocument.drawingml.chart+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8.xml" ContentType="application/vnd.openxmlformats-officedocument.presentationml.notesSlide+xml"/>
  <Override PartName="/ppt/charts/chart23.xml" ContentType="application/vnd.openxmlformats-officedocument.drawingml.chart+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9.xml" ContentType="application/vnd.openxmlformats-officedocument.presentationml.notesSlide+xml"/>
  <Override PartName="/ppt/charts/chart24.xml" ContentType="application/vnd.openxmlformats-officedocument.drawingml.chart+xml"/>
  <Override PartName="/ppt/tags/tag131.xml" ContentType="application/vnd.openxmlformats-officedocument.presentationml.tags+xml"/>
  <Override PartName="/ppt/notesSlides/notesSlide4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3.xml" ContentType="application/vnd.openxmlformats-officedocument.presentationml.notesSlide+xml"/>
  <Override PartName="/ppt/charts/chart25.xml" ContentType="application/vnd.openxmlformats-officedocument.drawingml.chart+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4.xml" ContentType="application/vnd.openxmlformats-officedocument.presentationml.notesSlide+xml"/>
  <Override PartName="/ppt/charts/chart26.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5.xml" ContentType="application/vnd.openxmlformats-officedocument.presentationml.notesSlide+xml"/>
  <Override PartName="/ppt/charts/chart27.xml" ContentType="application/vnd.openxmlformats-officedocument.drawingml.char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6.xml" ContentType="application/vnd.openxmlformats-officedocument.presentationml.notesSlide+xml"/>
  <Override PartName="/ppt/charts/chart28.xml" ContentType="application/vnd.openxmlformats-officedocument.drawingml.chart+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7.xml" ContentType="application/vnd.openxmlformats-officedocument.presentationml.notesSlide+xml"/>
  <Override PartName="/ppt/charts/chart29.xml" ContentType="application/vnd.openxmlformats-officedocument.drawingml.chart+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8.xml" ContentType="application/vnd.openxmlformats-officedocument.presentationml.notesSlide+xml"/>
  <Override PartName="/ppt/charts/chart30.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9.xml" ContentType="application/vnd.openxmlformats-officedocument.presentationml.notesSlide+xml"/>
  <Override PartName="/ppt/charts/chart31.xml" ContentType="application/vnd.openxmlformats-officedocument.drawingml.chart+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0.xml" ContentType="application/vnd.openxmlformats-officedocument.presentationml.notesSlide+xml"/>
  <Override PartName="/ppt/charts/chart32.xml" ContentType="application/vnd.openxmlformats-officedocument.drawingml.chart+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1.xml" ContentType="application/vnd.openxmlformats-officedocument.presentationml.notesSlide+xml"/>
  <Override PartName="/ppt/charts/chart33.xml" ContentType="application/vnd.openxmlformats-officedocument.drawingml.chart+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52.xml" ContentType="application/vnd.openxmlformats-officedocument.presentationml.notesSlide+xml"/>
  <Override PartName="/ppt/charts/chart34.xml" ContentType="application/vnd.openxmlformats-officedocument.drawingml.chart+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3.xml" ContentType="application/vnd.openxmlformats-officedocument.presentationml.notesSlide+xml"/>
  <Override PartName="/ppt/charts/chart35.xml" ContentType="application/vnd.openxmlformats-officedocument.drawingml.chart+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54.xml" ContentType="application/vnd.openxmlformats-officedocument.presentationml.notesSlide+xml"/>
  <Override PartName="/ppt/charts/chart36.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55.xml" ContentType="application/vnd.openxmlformats-officedocument.presentationml.notesSlide+xml"/>
  <Override PartName="/ppt/charts/chart37.xml" ContentType="application/vnd.openxmlformats-officedocument.drawingml.chart+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56.xml" ContentType="application/vnd.openxmlformats-officedocument.presentationml.notesSlide+xml"/>
  <Override PartName="/ppt/charts/chart38.xml" ContentType="application/vnd.openxmlformats-officedocument.drawingml.chart+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57.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59.xml" ContentType="application/vnd.openxmlformats-officedocument.presentationml.notesSlide+xml"/>
  <Override PartName="/ppt/charts/chart43.xml" ContentType="application/vnd.openxmlformats-officedocument.drawingml.chart+xml"/>
  <Override PartName="/ppt/tags/tag213.xml" ContentType="application/vnd.openxmlformats-officedocument.presentationml.tags+xml"/>
  <Override PartName="/ppt/tags/tag214.xml" ContentType="application/vnd.openxmlformats-officedocument.presentationml.tags+xml"/>
  <Override PartName="/ppt/notesSlides/notesSlide6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1.xml" ContentType="application/vnd.openxmlformats-officedocument.presentationml.notesSlide+xml"/>
  <Override PartName="/ppt/charts/chart44.xml" ContentType="application/vnd.openxmlformats-officedocument.drawingml.chart+xml"/>
  <Override PartName="/ppt/drawings/drawing9.xml" ContentType="application/vnd.openxmlformats-officedocument.drawingml.chartshape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62.xml" ContentType="application/vnd.openxmlformats-officedocument.presentationml.notesSlide+xml"/>
  <Override PartName="/ppt/charts/chart45.xml" ContentType="application/vnd.openxmlformats-officedocument.drawingml.chart+xml"/>
  <Override PartName="/ppt/tags/tag222.xml" ContentType="application/vnd.openxmlformats-officedocument.presentationml.tags+xml"/>
  <Override PartName="/ppt/notesSlides/notesSlide6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64.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65.xml" ContentType="application/vnd.openxmlformats-officedocument.presentationml.notesSlide+xml"/>
  <Override PartName="/ppt/charts/chart46.xml" ContentType="application/vnd.openxmlformats-officedocument.drawingml.chart+xml"/>
  <Override PartName="/ppt/drawings/drawing10.xml" ContentType="application/vnd.openxmlformats-officedocument.drawingml.chartshape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66.xml" ContentType="application/vnd.openxmlformats-officedocument.presentationml.notesSlide+xml"/>
  <Override PartName="/ppt/charts/chart47.xml" ContentType="application/vnd.openxmlformats-officedocument.drawingml.chart+xml"/>
  <Override PartName="/ppt/drawings/drawing11.xml" ContentType="application/vnd.openxmlformats-officedocument.drawingml.chartshapes+xml"/>
  <Override PartName="/ppt/tags/tag238.xml" ContentType="application/vnd.openxmlformats-officedocument.presentationml.tags+xml"/>
  <Override PartName="/ppt/notesSlides/notesSlide67.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68.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6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70.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71.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72.xml" ContentType="application/vnd.openxmlformats-officedocument.presentationml.notesSlide+xml"/>
  <Override PartName="/ppt/tags/tag259.xml" ContentType="application/vnd.openxmlformats-officedocument.presentationml.tags+xml"/>
  <Override PartName="/ppt/notesSlides/notesSlide73.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notesSlides/notesSlide74.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75.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76.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0.xml" ContentType="application/vnd.ms-office.chartstyle+xml"/>
  <Override PartName="/ppt/charts/colors40.xml" ContentType="application/vnd.ms-office.chartcolorstyle+xml"/>
  <Override PartName="/ppt/charts/style41.xml" ContentType="application/vnd.ms-office.chartstyle+xml"/>
  <Override PartName="/ppt/charts/colors41.xml" ContentType="application/vnd.ms-office.chartcolorstyle+xml"/>
  <Override PartName="/ppt/charts/style42.xml" ContentType="application/vnd.ms-office.chartstyle+xml"/>
  <Override PartName="/ppt/charts/colors42.xml" ContentType="application/vnd.ms-office.chartcolorstyle+xml"/>
  <Override PartName="/ppt/charts/style43.xml" ContentType="application/vnd.ms-office.chartstyle+xml"/>
  <Override PartName="/ppt/charts/colors43.xml" ContentType="application/vnd.ms-office.chartcolorstyle+xml"/>
  <Override PartName="/ppt/charts/style44.xml" ContentType="application/vnd.ms-office.chartstyle+xml"/>
  <Override PartName="/ppt/charts/colors44.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9"/>
  </p:notesMasterIdLst>
  <p:handoutMasterIdLst>
    <p:handoutMasterId r:id="rId80"/>
  </p:handoutMasterIdLst>
  <p:sldIdLst>
    <p:sldId id="268" r:id="rId2"/>
    <p:sldId id="406" r:id="rId3"/>
    <p:sldId id="497" r:id="rId4"/>
    <p:sldId id="532" r:id="rId5"/>
    <p:sldId id="498" r:id="rId6"/>
    <p:sldId id="499" r:id="rId7"/>
    <p:sldId id="500" r:id="rId8"/>
    <p:sldId id="501" r:id="rId9"/>
    <p:sldId id="502" r:id="rId10"/>
    <p:sldId id="503" r:id="rId11"/>
    <p:sldId id="648" r:id="rId12"/>
    <p:sldId id="504" r:id="rId13"/>
    <p:sldId id="505" r:id="rId14"/>
    <p:sldId id="506" r:id="rId15"/>
    <p:sldId id="651" r:id="rId16"/>
    <p:sldId id="507" r:id="rId17"/>
    <p:sldId id="508" r:id="rId18"/>
    <p:sldId id="589" r:id="rId19"/>
    <p:sldId id="509" r:id="rId20"/>
    <p:sldId id="647" r:id="rId21"/>
    <p:sldId id="629" r:id="rId22"/>
    <p:sldId id="659" r:id="rId23"/>
    <p:sldId id="520" r:id="rId24"/>
    <p:sldId id="652" r:id="rId25"/>
    <p:sldId id="527" r:id="rId26"/>
    <p:sldId id="653" r:id="rId27"/>
    <p:sldId id="461" r:id="rId28"/>
    <p:sldId id="592" r:id="rId29"/>
    <p:sldId id="593" r:id="rId30"/>
    <p:sldId id="594" r:id="rId31"/>
    <p:sldId id="595" r:id="rId32"/>
    <p:sldId id="596" r:id="rId33"/>
    <p:sldId id="654" r:id="rId34"/>
    <p:sldId id="598" r:id="rId35"/>
    <p:sldId id="599" r:id="rId36"/>
    <p:sldId id="649" r:id="rId37"/>
    <p:sldId id="600" r:id="rId38"/>
    <p:sldId id="601" r:id="rId39"/>
    <p:sldId id="603" r:id="rId40"/>
    <p:sldId id="604" r:id="rId41"/>
    <p:sldId id="605" r:id="rId42"/>
    <p:sldId id="606" r:id="rId43"/>
    <p:sldId id="607" r:id="rId44"/>
    <p:sldId id="608" r:id="rId45"/>
    <p:sldId id="609" r:id="rId46"/>
    <p:sldId id="610" r:id="rId47"/>
    <p:sldId id="611" r:id="rId48"/>
    <p:sldId id="612" r:id="rId49"/>
    <p:sldId id="613" r:id="rId50"/>
    <p:sldId id="614" r:id="rId51"/>
    <p:sldId id="615" r:id="rId52"/>
    <p:sldId id="616" r:id="rId53"/>
    <p:sldId id="617" r:id="rId54"/>
    <p:sldId id="618" r:id="rId55"/>
    <p:sldId id="619" r:id="rId56"/>
    <p:sldId id="620" r:id="rId57"/>
    <p:sldId id="621" r:id="rId58"/>
    <p:sldId id="622" r:id="rId59"/>
    <p:sldId id="624" r:id="rId60"/>
    <p:sldId id="650" r:id="rId61"/>
    <p:sldId id="627" r:id="rId62"/>
    <p:sldId id="628" r:id="rId63"/>
    <p:sldId id="630" r:id="rId64"/>
    <p:sldId id="631" r:id="rId65"/>
    <p:sldId id="632" r:id="rId66"/>
    <p:sldId id="642" r:id="rId67"/>
    <p:sldId id="656" r:id="rId68"/>
    <p:sldId id="641" r:id="rId69"/>
    <p:sldId id="636" r:id="rId70"/>
    <p:sldId id="637" r:id="rId71"/>
    <p:sldId id="638" r:id="rId72"/>
    <p:sldId id="639" r:id="rId73"/>
    <p:sldId id="643" r:id="rId74"/>
    <p:sldId id="657" r:id="rId75"/>
    <p:sldId id="528" r:id="rId76"/>
    <p:sldId id="646" r:id="rId77"/>
    <p:sldId id="658"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B2C"/>
    <a:srgbClr val="0691F0"/>
    <a:srgbClr val="A75AB6"/>
    <a:srgbClr val="BC4E42"/>
    <a:srgbClr val="EC84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434" autoAdjust="0"/>
  </p:normalViewPr>
  <p:slideViewPr>
    <p:cSldViewPr snapToGrid="0" snapToObjects="1">
      <p:cViewPr varScale="1">
        <p:scale>
          <a:sx n="183" d="100"/>
          <a:sy n="183" d="100"/>
        </p:scale>
        <p:origin x="-2944" y="-112"/>
      </p:cViewPr>
      <p:guideLst>
        <p:guide orient="horz" pos="2160"/>
        <p:guide pos="2880"/>
      </p:guideLst>
    </p:cSldViewPr>
  </p:slideViewPr>
  <p:outlineViewPr>
    <p:cViewPr>
      <p:scale>
        <a:sx n="33" d="100"/>
        <a:sy n="33" d="100"/>
      </p:scale>
      <p:origin x="0" y="-66498"/>
    </p:cViewPr>
  </p:outlineViewPr>
  <p:notesTextViewPr>
    <p:cViewPr>
      <p:scale>
        <a:sx n="100" d="100"/>
        <a:sy n="100" d="100"/>
      </p:scale>
      <p:origin x="0" y="0"/>
    </p:cViewPr>
  </p:notesTextViewPr>
  <p:notesViewPr>
    <p:cSldViewPr snapToGrid="0" snapToObjects="1">
      <p:cViewPr varScale="1">
        <p:scale>
          <a:sx n="81" d="100"/>
          <a:sy n="81" d="100"/>
        </p:scale>
        <p:origin x="322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oleObject" Target="file:///I:\Chaire%20en%20fiscalit&#233;%20et%20%20en%20finances%20publiques%20(CFFP)\EN%20COURS%20-%20Bilan%20de%20la%20fiscalit&#233;%20&#201;dition%202018\Donn&#233;es_2018.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4" Type="http://schemas.microsoft.com/office/2011/relationships/chartColorStyle" Target="colors10.xml"/><Relationship Id="rId1" Type="http://schemas.openxmlformats.org/officeDocument/2006/relationships/themeOverride" Target="../theme/themeOverride8.xml"/><Relationship Id="rId2" Type="http://schemas.openxmlformats.org/officeDocument/2006/relationships/oleObject" Target="file:///C:\Users\stcs2701\Documents\Suzie\Bilna%20fiscalit&#233;\2018\Copie%20de%20Donn&#233;es_20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tcs2701\Documents\Suzie\Bilna%20fiscalit&#233;\2018\Copie%20de%20Donn&#233;es_2018.xlsx" TargetMode="External"/><Relationship Id="rId2" Type="http://schemas.microsoft.com/office/2011/relationships/chartStyle" Target="style11.xml"/><Relationship Id="rId3" Type="http://schemas.microsoft.com/office/2011/relationships/chartColorStyle" Target="colors1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stcs2701\Downloads\232018172p1t015.xlsx" TargetMode="External"/><Relationship Id="rId2" Type="http://schemas.microsoft.com/office/2011/relationships/chartStyle" Target="style12.xml"/><Relationship Id="rId3" Type="http://schemas.microsoft.com/office/2011/relationships/chartColorStyle" Target="colors12.xm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embeddings/oleObject1.bin"/><Relationship Id="rId3"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embeddings/oleObject2.bin"/><Relationship Id="rId3"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stcs2701\Documents\Suzie\Famille\2018\Midi-conference\autres.xlsx" TargetMode="External"/><Relationship Id="rId2" Type="http://schemas.microsoft.com/office/2011/relationships/chartStyle" Target="style13.xml"/><Relationship Id="rId3" Type="http://schemas.microsoft.com/office/2011/relationships/chartColorStyle" Target="colors13.xml"/></Relationships>
</file>

<file path=ppt/charts/_rels/chart16.xml.rels><?xml version="1.0" encoding="UTF-8" standalone="yes"?>
<Relationships xmlns="http://schemas.openxmlformats.org/package/2006/relationships"><Relationship Id="rId3" Type="http://schemas.microsoft.com/office/2011/relationships/chartStyle" Target="style14.xml"/><Relationship Id="rId4" Type="http://schemas.microsoft.com/office/2011/relationships/chartColorStyle" Target="colors14.xml"/><Relationship Id="rId1" Type="http://schemas.openxmlformats.org/officeDocument/2006/relationships/oleObject" Target="Classeur3" TargetMode="External"/><Relationship Id="rId2"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stcs2701\Documents\Suzie\Incitation%20au%20travail\pfrtpatgraph.xlsx" TargetMode="External"/><Relationship Id="rId2" Type="http://schemas.microsoft.com/office/2011/relationships/chartStyle" Target="style15.xml"/><Relationship Id="rId3" Type="http://schemas.microsoft.com/office/2011/relationships/chartColorStyle" Target="colors15.xml"/></Relationships>
</file>

<file path=ppt/charts/_rels/chart18.xml.rels><?xml version="1.0" encoding="UTF-8" standalone="yes"?>
<Relationships xmlns="http://schemas.openxmlformats.org/package/2006/relationships"><Relationship Id="rId3" Type="http://schemas.microsoft.com/office/2011/relationships/chartStyle" Target="style16.xml"/><Relationship Id="rId4" Type="http://schemas.microsoft.com/office/2011/relationships/chartColorStyle" Target="colors16.xml"/><Relationship Id="rId1" Type="http://schemas.openxmlformats.org/officeDocument/2006/relationships/oleObject" Target="file:///C:\Users\braki\Desktop\Mandat%203%20CFFP-PAT_PFRT\CALCUL%20IMP&#212;TS%202017_Qu&#233;bec_PFRT2017.xlsx" TargetMode="External"/><Relationship Id="rId2"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3" Type="http://schemas.microsoft.com/office/2011/relationships/chartStyle" Target="style17.xml"/><Relationship Id="rId4" Type="http://schemas.microsoft.com/office/2011/relationships/chartColorStyle" Target="colors17.xml"/><Relationship Id="rId1" Type="http://schemas.openxmlformats.org/officeDocument/2006/relationships/oleObject" Target="file:///C:\Users\braki\Desktop\Mandat%203%20CFFP-PAT_PFRT\CALCUL%20IMP&#212;TS%202017_Qu&#233;bec_PFRT2017.xlsx" TargetMode="External"/><Relationship Id="rId2"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2.xml"/><Relationship Id="rId2" Type="http://schemas.openxmlformats.org/officeDocument/2006/relationships/oleObject" Target="file:///I:\Chaire%20en%20fiscalit&#233;%20et%20%20en%20finances%20publiques%20(CFFP)\EN%20COURS%20-%20Bilan%20de%20la%20fiscalit&#233;%20&#201;dition%202018\Donn&#233;es_2018.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18.xml"/><Relationship Id="rId4" Type="http://schemas.microsoft.com/office/2011/relationships/chartColorStyle" Target="colors18.xml"/><Relationship Id="rId1" Type="http://schemas.openxmlformats.org/officeDocument/2006/relationships/oleObject" Target="file:///C:\Users\braki\Desktop\Mandat%203%20CFFP-PAT_PFRT\CALCUL%20IMP&#212;TS%202017_Qu&#233;bec_PFRT2017.xlsx" TargetMode="External"/><Relationship Id="rId2"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3" Type="http://schemas.microsoft.com/office/2011/relationships/chartStyle" Target="style19.xml"/><Relationship Id="rId4" Type="http://schemas.microsoft.com/office/2011/relationships/chartColorStyle" Target="colors19.xml"/><Relationship Id="rId1" Type="http://schemas.openxmlformats.org/officeDocument/2006/relationships/oleObject" Target="file:///C:\Users\braki\Desktop\Mandat%203%20CFFP-PAT_PFRT\CALCUL%20IMP&#212;TS%202017_Qu&#233;bec_PFRT2017.xlsx" TargetMode="External"/><Relationship Id="rId2"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braki\Desktop\Mandat%203%20CFFP-PAT_PFRT\CALCUL%20IMP&#212;TS%202017_Qu&#233;bec_PFRT2017.xlsx" TargetMode="External"/><Relationship Id="rId2" Type="http://schemas.microsoft.com/office/2011/relationships/chartStyle" Target="style20.xml"/><Relationship Id="rId3" Type="http://schemas.microsoft.com/office/2011/relationships/chartColorStyle" Target="colors20.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braki\Desktop\Mandat%203%20CFFP-PAT_PFRT\CALCUL%20IMP&#212;TS%202017_Qu&#233;bec_PFRT2017.xlsx" TargetMode="External"/><Relationship Id="rId2" Type="http://schemas.microsoft.com/office/2011/relationships/chartStyle" Target="style21.xml"/><Relationship Id="rId3" Type="http://schemas.microsoft.com/office/2011/relationships/chartColorStyle" Target="colors21.xml"/></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5.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2.xml"/><Relationship Id="rId3" Type="http://schemas.microsoft.com/office/2011/relationships/chartColorStyle" Target="colors22.xml"/></Relationships>
</file>

<file path=ppt/charts/_rels/chart26.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3.xml"/><Relationship Id="rId3" Type="http://schemas.microsoft.com/office/2011/relationships/chartColorStyle" Target="colors23.xml"/></Relationships>
</file>

<file path=ppt/charts/_rels/chart27.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4.xml"/><Relationship Id="rId3" Type="http://schemas.microsoft.com/office/2011/relationships/chartColorStyle" Target="colors24.xml"/></Relationships>
</file>

<file path=ppt/charts/_rels/chart28.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5.xml"/><Relationship Id="rId3" Type="http://schemas.microsoft.com/office/2011/relationships/chartColorStyle" Target="colors25.xml"/></Relationships>
</file>

<file path=ppt/charts/_rels/chart29.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6.xml"/><Relationship Id="rId3" Type="http://schemas.microsoft.com/office/2011/relationships/chartColorStyle" Target="colors26.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themeOverride" Target="../theme/themeOverride3.xml"/><Relationship Id="rId2" Type="http://schemas.openxmlformats.org/officeDocument/2006/relationships/oleObject" Target="file:///I:\Chaire%20en%20fiscalit&#233;%20et%20%20en%20finances%20publiques%20(CFFP)\EN%20COURS%20-%20Bilan%20de%20la%20fiscalit&#233;%20&#201;dition%202018\Donn&#233;es_2018.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7.xml"/><Relationship Id="rId3" Type="http://schemas.microsoft.com/office/2011/relationships/chartColorStyle" Target="colors27.xml"/></Relationships>
</file>

<file path=ppt/charts/_rels/chart31.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8.xml"/><Relationship Id="rId3" Type="http://schemas.microsoft.com/office/2011/relationships/chartColorStyle" Target="colors28.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29.xml"/><Relationship Id="rId3" Type="http://schemas.microsoft.com/office/2011/relationships/chartColorStyle" Target="colors29.xml"/></Relationships>
</file>

<file path=ppt/charts/_rels/chart33.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0.xml"/><Relationship Id="rId3" Type="http://schemas.microsoft.com/office/2011/relationships/chartColorStyle" Target="colors30.xml"/></Relationships>
</file>

<file path=ppt/charts/_rels/chart34.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1.xml"/><Relationship Id="rId3" Type="http://schemas.microsoft.com/office/2011/relationships/chartColorStyle" Target="colors31.xml"/></Relationships>
</file>

<file path=ppt/charts/_rels/chart35.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2.xml"/><Relationship Id="rId3" Type="http://schemas.microsoft.com/office/2011/relationships/chartColorStyle" Target="colors32.xml"/></Relationships>
</file>

<file path=ppt/charts/_rels/chart36.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3.xml"/><Relationship Id="rId3" Type="http://schemas.microsoft.com/office/2011/relationships/chartColorStyle" Target="colors33.xml"/></Relationships>
</file>

<file path=ppt/charts/_rels/chart37.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4.xml"/><Relationship Id="rId3" Type="http://schemas.microsoft.com/office/2011/relationships/chartColorStyle" Target="colors34.xml"/></Relationships>
</file>

<file path=ppt/charts/_rels/chart38.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5.xml"/><Relationship Id="rId3" Type="http://schemas.microsoft.com/office/2011/relationships/chartColorStyle" Target="colors35.xml"/></Relationships>
</file>

<file path=ppt/charts/_rels/chart39.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6.xml"/><Relationship Id="rId3" Type="http://schemas.microsoft.com/office/2011/relationships/chartColorStyle" Target="colors36.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themeOverride" Target="../theme/themeOverride4.xml"/><Relationship Id="rId2" Type="http://schemas.openxmlformats.org/officeDocument/2006/relationships/oleObject" Target="file:///I:\Chaire%20en%20fiscalit&#233;%20et%20%20en%20finances%20publiques%20(CFFP)\EN%20COURS%20-%20Bilan%20de%20la%20fiscalit&#233;%20&#201;dition%202018\Donn&#233;es_2018.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7.xml"/><Relationship Id="rId3" Type="http://schemas.microsoft.com/office/2011/relationships/chartColorStyle" Target="colors37.xml"/></Relationships>
</file>

<file path=ppt/charts/_rels/chart41.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8.xml"/><Relationship Id="rId3" Type="http://schemas.microsoft.com/office/2011/relationships/chartColorStyle" Target="colors38.xml"/></Relationships>
</file>

<file path=ppt/charts/_rels/chart42.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39.xml"/><Relationship Id="rId3" Type="http://schemas.microsoft.com/office/2011/relationships/chartColorStyle" Target="colors39.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stcs2701\Documents\Suzie\temi\illustration%20temi%202017.xlsx" TargetMode="External"/><Relationship Id="rId2" Type="http://schemas.microsoft.com/office/2011/relationships/chartStyle" Target="style40.xml"/><Relationship Id="rId3" Type="http://schemas.microsoft.com/office/2011/relationships/chartColorStyle" Target="colors40.xml"/></Relationships>
</file>

<file path=ppt/charts/_rels/chart44.xml.rels><?xml version="1.0" encoding="UTF-8" standalone="yes"?>
<Relationships xmlns="http://schemas.openxmlformats.org/package/2006/relationships"><Relationship Id="rId3" Type="http://schemas.microsoft.com/office/2011/relationships/chartStyle" Target="style41.xml"/><Relationship Id="rId4" Type="http://schemas.microsoft.com/office/2011/relationships/chartColorStyle" Target="colors41.xml"/><Relationship Id="rId1" Type="http://schemas.openxmlformats.org/officeDocument/2006/relationships/oleObject" Target="file:///C:\Users\stcs2701\Downloads\232018172p1t015.xlsx" TargetMode="External"/><Relationship Id="rId2" Type="http://schemas.openxmlformats.org/officeDocument/2006/relationships/chartUserShapes" Target="../drawings/drawing9.xml"/></Relationships>
</file>

<file path=ppt/charts/_rels/chart45.xml.rels><?xml version="1.0" encoding="UTF-8" standalone="yes"?>
<Relationships xmlns="http://schemas.openxmlformats.org/package/2006/relationships"><Relationship Id="rId1" Type="http://schemas.openxmlformats.org/officeDocument/2006/relationships/oleObject" Target="file:///C:\Users\stcs2701\Downloads\232018172p1t015.xlsx" TargetMode="External"/><Relationship Id="rId2" Type="http://schemas.microsoft.com/office/2011/relationships/chartStyle" Target="style42.xml"/><Relationship Id="rId3" Type="http://schemas.microsoft.com/office/2011/relationships/chartColorStyle" Target="colors42.xml"/></Relationships>
</file>

<file path=ppt/charts/_rels/chart46.xml.rels><?xml version="1.0" encoding="UTF-8" standalone="yes"?>
<Relationships xmlns="http://schemas.openxmlformats.org/package/2006/relationships"><Relationship Id="rId3" Type="http://schemas.microsoft.com/office/2011/relationships/chartStyle" Target="style43.xml"/><Relationship Id="rId4" Type="http://schemas.microsoft.com/office/2011/relationships/chartColorStyle" Target="colors43.xml"/><Relationship Id="rId1" Type="http://schemas.openxmlformats.org/officeDocument/2006/relationships/package" Target="../embeddings/Feuille_Microsoft_Excel2.xlsx"/><Relationship Id="rId2" Type="http://schemas.openxmlformats.org/officeDocument/2006/relationships/chartUserShapes" Target="../drawings/drawing10.xml"/></Relationships>
</file>

<file path=ppt/charts/_rels/chart47.xml.rels><?xml version="1.0" encoding="UTF-8" standalone="yes"?>
<Relationships xmlns="http://schemas.openxmlformats.org/package/2006/relationships"><Relationship Id="rId3" Type="http://schemas.microsoft.com/office/2011/relationships/chartStyle" Target="style44.xml"/><Relationship Id="rId4" Type="http://schemas.microsoft.com/office/2011/relationships/chartColorStyle" Target="colors44.xml"/><Relationship Id="rId1" Type="http://schemas.openxmlformats.org/officeDocument/2006/relationships/package" Target="../embeddings/Feuille_Microsoft_Excel3.xlsx"/><Relationship Id="rId2" Type="http://schemas.openxmlformats.org/officeDocument/2006/relationships/chartUserShapes" Target="../drawings/drawing1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stcs2701\Documents\Suzie\Bilna%20fiscalit&#233;\2018\Copie%20de%20Donn&#233;es_2018.xlsx"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4" Type="http://schemas.microsoft.com/office/2011/relationships/chartColorStyle" Target="colors6.xml"/><Relationship Id="rId1" Type="http://schemas.openxmlformats.org/officeDocument/2006/relationships/themeOverride" Target="../theme/themeOverride5.xml"/><Relationship Id="rId2" Type="http://schemas.openxmlformats.org/officeDocument/2006/relationships/oleObject" Target="file:///I:\Chaire%20en%20fiscalit&#233;%20et%20%20en%20finances%20publiques%20(CFFP)\EN%20COURS%20-%20Bilan%20de%20la%20fiscalit&#233;%20&#201;dition%202018\Donn&#233;es_2018.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4" Type="http://schemas.microsoft.com/office/2011/relationships/chartColorStyle" Target="colors7.xml"/><Relationship Id="rId1" Type="http://schemas.openxmlformats.org/officeDocument/2006/relationships/oleObject" Target="file:///C:\Users\stcs2701\Documents\Suzie\Bilna%20fiscalit&#233;\2018\Copie%20de%20Donn&#233;es_2018.xlsx" TargetMode="External"/><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4" Type="http://schemas.microsoft.com/office/2011/relationships/chartColorStyle" Target="colors8.xml"/><Relationship Id="rId1" Type="http://schemas.openxmlformats.org/officeDocument/2006/relationships/themeOverride" Target="../theme/themeOverride6.xml"/><Relationship Id="rId2" Type="http://schemas.openxmlformats.org/officeDocument/2006/relationships/oleObject" Target="file:///C:\Users\stcs2701\Documents\Suzie\Bilna%20fiscalit&#233;\2018\Copie%20de%20Donn&#233;es_2018.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4" Type="http://schemas.microsoft.com/office/2011/relationships/chartColorStyle" Target="colors9.xml"/><Relationship Id="rId1" Type="http://schemas.openxmlformats.org/officeDocument/2006/relationships/themeOverride" Target="../theme/themeOverride7.xml"/><Relationship Id="rId2" Type="http://schemas.openxmlformats.org/officeDocument/2006/relationships/oleObject" Target="file:///C:\Users\stcs2701\Documents\Suzie\Bilna%20fiscalit&#233;\2018\Copie%20de%20Donn&#233;es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6788979409319"/>
          <c:y val="0.0756053994902343"/>
          <c:w val="0.948401327648648"/>
          <c:h val="0.474539942192804"/>
        </c:manualLayout>
      </c:layout>
      <c:barChart>
        <c:barDir val="col"/>
        <c:grouping val="clustered"/>
        <c:varyColors val="0"/>
        <c:ser>
          <c:idx val="0"/>
          <c:order val="0"/>
          <c:tx>
            <c:strRef>
              <c:f>'Gr1 - Taux pression fisc (OCDE)'!$R$47</c:f>
              <c:strCache>
                <c:ptCount val="1"/>
              </c:strCache>
            </c:strRef>
          </c:tx>
          <c:spPr>
            <a:solidFill>
              <a:srgbClr val="00405B"/>
            </a:solidFill>
            <a:ln>
              <a:noFill/>
            </a:ln>
            <a:effectLst/>
          </c:spPr>
          <c:invertIfNegative val="0"/>
          <c:dPt>
            <c:idx val="26"/>
            <c:invertIfNegative val="0"/>
            <c:bubble3D val="0"/>
            <c:spPr>
              <a:solidFill>
                <a:srgbClr val="5694BB"/>
              </a:solidFill>
              <a:ln>
                <a:noFill/>
              </a:ln>
              <a:effectLst/>
            </c:spPr>
            <c:extLst xmlns:c16r2="http://schemas.microsoft.com/office/drawing/2015/06/chart">
              <c:ext xmlns:c16="http://schemas.microsoft.com/office/drawing/2014/chart" uri="{C3380CC4-5D6E-409C-BE32-E72D297353CC}">
                <c16:uniqueId val="{00000001-8F58-4143-A547-9BB4BD0C9D0B}"/>
              </c:ext>
            </c:extLst>
          </c:dPt>
          <c:dLbls>
            <c:spPr>
              <a:noFill/>
              <a:ln>
                <a:noFill/>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'Gr1 - Taux pression fisc (OCDE)'!$A$48:$A$86</c:f>
              <c:strCache>
                <c:ptCount val="39"/>
                <c:pt idx="0">
                  <c:v>Mexique</c:v>
                </c:pt>
                <c:pt idx="1">
                  <c:v>Chili</c:v>
                </c:pt>
                <c:pt idx="2">
                  <c:v>Irlande</c:v>
                </c:pt>
                <c:pt idx="3">
                  <c:v>Turquie</c:v>
                </c:pt>
                <c:pt idx="4">
                  <c:v>États-Unis</c:v>
                </c:pt>
                <c:pt idx="5">
                  <c:v>Corée</c:v>
                </c:pt>
                <c:pt idx="6">
                  <c:v>Suisse</c:v>
                </c:pt>
                <c:pt idx="7">
                  <c:v>Australie (2015)</c:v>
                </c:pt>
                <c:pt idx="8">
                  <c:v>Lettonie</c:v>
                </c:pt>
                <c:pt idx="9">
                  <c:v>Canada (sans Québec)</c:v>
                </c:pt>
                <c:pt idx="10">
                  <c:v>Japon (2015)</c:v>
                </c:pt>
                <c:pt idx="11">
                  <c:v>Israël</c:v>
                </c:pt>
                <c:pt idx="12">
                  <c:v>Canada</c:v>
                </c:pt>
                <c:pt idx="13">
                  <c:v>Nouvelle-Zélande</c:v>
                </c:pt>
                <c:pt idx="14">
                  <c:v>République slovaque</c:v>
                </c:pt>
                <c:pt idx="15">
                  <c:v>Royaume-Uni</c:v>
                </c:pt>
                <c:pt idx="16">
                  <c:v>Espagne</c:v>
                </c:pt>
                <c:pt idx="17">
                  <c:v>Pologne</c:v>
                </c:pt>
                <c:pt idx="18">
                  <c:v>République tchèque</c:v>
                </c:pt>
                <c:pt idx="19">
                  <c:v>Portugal</c:v>
                </c:pt>
                <c:pt idx="20">
                  <c:v>Estonie</c:v>
                </c:pt>
                <c:pt idx="21">
                  <c:v>Islande</c:v>
                </c:pt>
                <c:pt idx="22">
                  <c:v>Slovénie</c:v>
                </c:pt>
                <c:pt idx="23">
                  <c:v>Luxembourg</c:v>
                </c:pt>
                <c:pt idx="24">
                  <c:v>Allemagne</c:v>
                </c:pt>
                <c:pt idx="25">
                  <c:v>Norvège</c:v>
                </c:pt>
                <c:pt idx="26">
                  <c:v>Québec</c:v>
                </c:pt>
                <c:pt idx="27">
                  <c:v>Grèce</c:v>
                </c:pt>
                <c:pt idx="28">
                  <c:v>Pays-Bas</c:v>
                </c:pt>
                <c:pt idx="29">
                  <c:v>Hongrie</c:v>
                </c:pt>
                <c:pt idx="30">
                  <c:v>Autriche</c:v>
                </c:pt>
                <c:pt idx="31">
                  <c:v>Italie</c:v>
                </c:pt>
                <c:pt idx="32">
                  <c:v>Suède</c:v>
                </c:pt>
                <c:pt idx="33">
                  <c:v>Finlande</c:v>
                </c:pt>
                <c:pt idx="34">
                  <c:v>Belgique</c:v>
                </c:pt>
                <c:pt idx="35">
                  <c:v>France</c:v>
                </c:pt>
                <c:pt idx="36">
                  <c:v>Danemark</c:v>
                </c:pt>
                <c:pt idx="38">
                  <c:v>Moyenne OCDE</c:v>
                </c:pt>
              </c:strCache>
            </c:strRef>
          </c:cat>
          <c:val>
            <c:numRef>
              <c:f>'Gr1 - Taux pression fisc (OCDE)'!$R$48:$R$86</c:f>
              <c:numCache>
                <c:formatCode>#,##0.0_ ;\-#,##0.0\ </c:formatCode>
                <c:ptCount val="39"/>
                <c:pt idx="0" formatCode="0.0">
                  <c:v>17.216</c:v>
                </c:pt>
                <c:pt idx="1">
                  <c:v>20.39099999999999</c:v>
                </c:pt>
                <c:pt idx="2">
                  <c:v>23.031</c:v>
                </c:pt>
                <c:pt idx="3">
                  <c:v>25.465</c:v>
                </c:pt>
                <c:pt idx="4">
                  <c:v>26.021</c:v>
                </c:pt>
                <c:pt idx="5">
                  <c:v>26.307</c:v>
                </c:pt>
                <c:pt idx="6">
                  <c:v>27.826</c:v>
                </c:pt>
                <c:pt idx="7">
                  <c:v>28.2</c:v>
                </c:pt>
                <c:pt idx="8">
                  <c:v>30.246</c:v>
                </c:pt>
                <c:pt idx="9">
                  <c:v>30.40213477646863</c:v>
                </c:pt>
                <c:pt idx="10" formatCode="General">
                  <c:v>30.7</c:v>
                </c:pt>
                <c:pt idx="11">
                  <c:v>31.245</c:v>
                </c:pt>
                <c:pt idx="12">
                  <c:v>31.675</c:v>
                </c:pt>
                <c:pt idx="13">
                  <c:v>32.075</c:v>
                </c:pt>
                <c:pt idx="14">
                  <c:v>32.735</c:v>
                </c:pt>
                <c:pt idx="15">
                  <c:v>33.21</c:v>
                </c:pt>
                <c:pt idx="16">
                  <c:v>33.483</c:v>
                </c:pt>
                <c:pt idx="17">
                  <c:v>33.563</c:v>
                </c:pt>
                <c:pt idx="18">
                  <c:v>34.03100000000001</c:v>
                </c:pt>
                <c:pt idx="19">
                  <c:v>34.38</c:v>
                </c:pt>
                <c:pt idx="20">
                  <c:v>34.73900000000001</c:v>
                </c:pt>
                <c:pt idx="21">
                  <c:v>36.371</c:v>
                </c:pt>
                <c:pt idx="22">
                  <c:v>36.97900000000001</c:v>
                </c:pt>
                <c:pt idx="23">
                  <c:v>37.072</c:v>
                </c:pt>
                <c:pt idx="24">
                  <c:v>37.555</c:v>
                </c:pt>
                <c:pt idx="25">
                  <c:v>37.984</c:v>
                </c:pt>
                <c:pt idx="26">
                  <c:v>38.50853175759018</c:v>
                </c:pt>
                <c:pt idx="27">
                  <c:v>38.56</c:v>
                </c:pt>
                <c:pt idx="28">
                  <c:v>38.849</c:v>
                </c:pt>
                <c:pt idx="29" formatCode="General">
                  <c:v>39.41</c:v>
                </c:pt>
                <c:pt idx="30">
                  <c:v>42.675</c:v>
                </c:pt>
                <c:pt idx="31">
                  <c:v>42.866</c:v>
                </c:pt>
                <c:pt idx="32">
                  <c:v>44.12</c:v>
                </c:pt>
                <c:pt idx="33">
                  <c:v>44.131</c:v>
                </c:pt>
                <c:pt idx="34">
                  <c:v>44.179</c:v>
                </c:pt>
                <c:pt idx="35">
                  <c:v>45.272</c:v>
                </c:pt>
                <c:pt idx="36">
                  <c:v>45.942</c:v>
                </c:pt>
                <c:pt idx="38" formatCode="0.0">
                  <c:v>34.258</c:v>
                </c:pt>
              </c:numCache>
            </c:numRef>
          </c:val>
          <c:extLst xmlns:c16r2="http://schemas.microsoft.com/office/drawing/2015/06/chart">
            <c:ext xmlns:c16="http://schemas.microsoft.com/office/drawing/2014/chart" uri="{C3380CC4-5D6E-409C-BE32-E72D297353CC}">
              <c16:uniqueId val="{00000002-8F58-4143-A547-9BB4BD0C9D0B}"/>
            </c:ext>
          </c:extLst>
        </c:ser>
        <c:dLbls>
          <c:showLegendKey val="0"/>
          <c:showVal val="0"/>
          <c:showCatName val="0"/>
          <c:showSerName val="0"/>
          <c:showPercent val="0"/>
          <c:showBubbleSize val="0"/>
        </c:dLbls>
        <c:gapWidth val="59"/>
        <c:overlap val="-27"/>
        <c:axId val="-2086937432"/>
        <c:axId val="-2086933944"/>
      </c:barChart>
      <c:catAx>
        <c:axId val="-208693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crossAx val="-2086933944"/>
        <c:crosses val="autoZero"/>
        <c:auto val="1"/>
        <c:lblAlgn val="ctr"/>
        <c:lblOffset val="100"/>
        <c:tickLblSkip val="1"/>
        <c:noMultiLvlLbl val="0"/>
      </c:catAx>
      <c:valAx>
        <c:axId val="-2086933944"/>
        <c:scaling>
          <c:orientation val="minMax"/>
        </c:scaling>
        <c:delete val="1"/>
        <c:axPos val="l"/>
        <c:numFmt formatCode="0.0" sourceLinked="1"/>
        <c:majorTickMark val="none"/>
        <c:minorTickMark val="none"/>
        <c:tickLblPos val="nextTo"/>
        <c:crossAx val="-2086937432"/>
        <c:crosses val="autoZero"/>
        <c:crossBetween val="between"/>
      </c:valAx>
      <c:spPr>
        <a:noFill/>
        <a:ln>
          <a:noFill/>
        </a:ln>
        <a:effectLst/>
      </c:spPr>
    </c:plotArea>
    <c:plotVisOnly val="1"/>
    <c:dispBlanksAs val="gap"/>
    <c:showDLblsOverMax val="0"/>
  </c:chart>
  <c:spPr>
    <a:noFill/>
    <a:ln w="9525" cap="flat" cmpd="sng" algn="ctr">
      <a:solidFill>
        <a:sysClr val="window" lastClr="FFFFFF">
          <a:lumMod val="85000"/>
        </a:sysClr>
      </a:solidFill>
      <a:round/>
    </a:ln>
    <a:effectLst/>
  </c:spPr>
  <c:txPr>
    <a:bodyPr/>
    <a:lstStyle/>
    <a:p>
      <a:pPr>
        <a:defRPr sz="1800">
          <a:solidFill>
            <a:sysClr val="windowText" lastClr="000000"/>
          </a:solidFill>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r-CA" b="1" dirty="0"/>
              <a:t>Cotisations sociales</a:t>
            </a:r>
          </a:p>
        </c:rich>
      </c:tx>
      <c:layout>
        <c:manualLayout>
          <c:xMode val="edge"/>
          <c:yMode val="edge"/>
          <c:x val="0.236270434017157"/>
          <c:y val="0.0"/>
        </c:manualLayout>
      </c:layout>
      <c:overlay val="0"/>
      <c:spPr>
        <a:noFill/>
        <a:ln>
          <a:noFill/>
        </a:ln>
        <a:effectLst/>
      </c:spPr>
    </c:title>
    <c:autoTitleDeleted val="0"/>
    <c:plotArea>
      <c:layout>
        <c:manualLayout>
          <c:layoutTarget val="inner"/>
          <c:xMode val="edge"/>
          <c:yMode val="edge"/>
          <c:x val="0.0654485637212015"/>
          <c:y val="0.0732832067073279"/>
          <c:w val="0.903631707494897"/>
          <c:h val="0.895026464726014"/>
        </c:manualLayout>
      </c:layout>
      <c:barChart>
        <c:barDir val="bar"/>
        <c:grouping val="clustered"/>
        <c:varyColors val="0"/>
        <c:ser>
          <c:idx val="0"/>
          <c:order val="0"/>
          <c:spPr>
            <a:solidFill>
              <a:schemeClr val="bg1">
                <a:lumMod val="65000"/>
              </a:schemeClr>
            </a:solidFill>
            <a:ln>
              <a:noFill/>
            </a:ln>
            <a:effectLst/>
          </c:spPr>
          <c:invertIfNegative val="0"/>
          <c:dPt>
            <c:idx val="26"/>
            <c:invertIfNegative val="0"/>
            <c:bubble3D val="0"/>
            <c:spPr>
              <a:solidFill>
                <a:schemeClr val="tx1">
                  <a:lumMod val="85000"/>
                  <a:lumOff val="15000"/>
                </a:schemeClr>
              </a:solidFill>
              <a:ln>
                <a:noFill/>
              </a:ln>
              <a:effectLst/>
            </c:spPr>
            <c:extLst xmlns:c16r2="http://schemas.microsoft.com/office/drawing/2015/06/chart">
              <c:ext xmlns:c16="http://schemas.microsoft.com/office/drawing/2014/chart" uri="{C3380CC4-5D6E-409C-BE32-E72D297353CC}">
                <c16:uniqueId val="{00000001-687E-42A2-8AF7-509F4C224931}"/>
              </c:ext>
            </c:extLst>
          </c:dPt>
          <c:dLbls>
            <c:spPr>
              <a:noFill/>
              <a:ln>
                <a:noFill/>
              </a:ln>
              <a:effectLst/>
            </c:spPr>
            <c:txPr>
              <a:bodyPr rot="-540000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OCDE_Cot_Soc'!$B$47:$B$85</c:f>
            </c:numRef>
          </c:val>
          <c:extLst xmlns:c16r2="http://schemas.microsoft.com/office/drawing/2015/06/chart">
            <c:ext xmlns:c16="http://schemas.microsoft.com/office/drawing/2014/chart" uri="{C3380CC4-5D6E-409C-BE32-E72D297353CC}">
              <c16:uniqueId val="{00000002-687E-42A2-8AF7-509F4C224931}"/>
            </c:ext>
          </c:extLst>
        </c:ser>
        <c:ser>
          <c:idx val="1"/>
          <c:order val="1"/>
          <c:spPr>
            <a:solidFill>
              <a:schemeClr val="accent3">
                <a:shade val="45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OCDE_Cot_Soc'!$C$47:$C$85</c:f>
            </c:numRef>
          </c:val>
          <c:extLst xmlns:c16r2="http://schemas.microsoft.com/office/drawing/2015/06/chart">
            <c:ext xmlns:c16="http://schemas.microsoft.com/office/drawing/2014/chart" uri="{C3380CC4-5D6E-409C-BE32-E72D297353CC}">
              <c16:uniqueId val="{00000003-687E-42A2-8AF7-509F4C224931}"/>
            </c:ext>
          </c:extLst>
        </c:ser>
        <c:ser>
          <c:idx val="2"/>
          <c:order val="2"/>
          <c:spPr>
            <a:solidFill>
              <a:schemeClr val="accent3">
                <a:shade val="53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OCDE_Cot_Soc'!$D$47:$D$85</c:f>
            </c:numRef>
          </c:val>
          <c:extLst xmlns:c16r2="http://schemas.microsoft.com/office/drawing/2015/06/chart">
            <c:ext xmlns:c16="http://schemas.microsoft.com/office/drawing/2014/chart" uri="{C3380CC4-5D6E-409C-BE32-E72D297353CC}">
              <c16:uniqueId val="{00000004-687E-42A2-8AF7-509F4C224931}"/>
            </c:ext>
          </c:extLst>
        </c:ser>
        <c:ser>
          <c:idx val="3"/>
          <c:order val="3"/>
          <c:spPr>
            <a:solidFill>
              <a:schemeClr val="accent3">
                <a:shade val="61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OCDE_Cot_Soc'!$E$47:$E$85</c:f>
            </c:numRef>
          </c:val>
          <c:extLst xmlns:c16r2="http://schemas.microsoft.com/office/drawing/2015/06/chart">
            <c:ext xmlns:c16="http://schemas.microsoft.com/office/drawing/2014/chart" uri="{C3380CC4-5D6E-409C-BE32-E72D297353CC}">
              <c16:uniqueId val="{00000005-687E-42A2-8AF7-509F4C224931}"/>
            </c:ext>
          </c:extLst>
        </c:ser>
        <c:ser>
          <c:idx val="4"/>
          <c:order val="4"/>
          <c:spPr>
            <a:solidFill>
              <a:schemeClr val="accent3">
                <a:shade val="68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OCDE_Cot_Soc'!$F$47:$F$85</c:f>
            </c:numRef>
          </c:val>
          <c:extLst xmlns:c16r2="http://schemas.microsoft.com/office/drawing/2015/06/chart">
            <c:ext xmlns:c16="http://schemas.microsoft.com/office/drawing/2014/chart" uri="{C3380CC4-5D6E-409C-BE32-E72D297353CC}">
              <c16:uniqueId val="{00000006-687E-42A2-8AF7-509F4C224931}"/>
            </c:ext>
          </c:extLst>
        </c:ser>
        <c:ser>
          <c:idx val="5"/>
          <c:order val="5"/>
          <c:spPr>
            <a:solidFill>
              <a:schemeClr val="accent3">
                <a:shade val="76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OCDE_Cot_Soc'!$G$47:$G$85</c:f>
            </c:numRef>
          </c:val>
          <c:extLst xmlns:c16r2="http://schemas.microsoft.com/office/drawing/2015/06/chart">
            <c:ext xmlns:c16="http://schemas.microsoft.com/office/drawing/2014/chart" uri="{C3380CC4-5D6E-409C-BE32-E72D297353CC}">
              <c16:uniqueId val="{00000007-687E-42A2-8AF7-509F4C224931}"/>
            </c:ext>
          </c:extLst>
        </c:ser>
        <c:ser>
          <c:idx val="6"/>
          <c:order val="6"/>
          <c:spPr>
            <a:solidFill>
              <a:schemeClr val="accent3">
                <a:shade val="84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OCDE_Cot_Soc'!$H$47:$H$85</c:f>
            </c:numRef>
          </c:val>
          <c:extLst xmlns:c16r2="http://schemas.microsoft.com/office/drawing/2015/06/chart">
            <c:ext xmlns:c16="http://schemas.microsoft.com/office/drawing/2014/chart" uri="{C3380CC4-5D6E-409C-BE32-E72D297353CC}">
              <c16:uniqueId val="{00000008-687E-42A2-8AF7-509F4C224931}"/>
            </c:ext>
          </c:extLst>
        </c:ser>
        <c:ser>
          <c:idx val="7"/>
          <c:order val="7"/>
          <c:spPr>
            <a:solidFill>
              <a:schemeClr val="accent3">
                <a:shade val="92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OCDE_Cot_Soc'!$I$47:$I$85</c:f>
            </c:numRef>
          </c:val>
          <c:extLst xmlns:c16r2="http://schemas.microsoft.com/office/drawing/2015/06/chart">
            <c:ext xmlns:c16="http://schemas.microsoft.com/office/drawing/2014/chart" uri="{C3380CC4-5D6E-409C-BE32-E72D297353CC}">
              <c16:uniqueId val="{00000009-687E-42A2-8AF7-509F4C224931}"/>
            </c:ext>
          </c:extLst>
        </c:ser>
        <c:ser>
          <c:idx val="8"/>
          <c:order val="8"/>
          <c:spPr>
            <a:solidFill>
              <a:schemeClr val="accent3"/>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OCDE_Cot_Soc'!$J$47:$J$85</c:f>
            </c:numRef>
          </c:val>
          <c:extLst xmlns:c16r2="http://schemas.microsoft.com/office/drawing/2015/06/chart">
            <c:ext xmlns:c16="http://schemas.microsoft.com/office/drawing/2014/chart" uri="{C3380CC4-5D6E-409C-BE32-E72D297353CC}">
              <c16:uniqueId val="{0000000A-687E-42A2-8AF7-509F4C224931}"/>
            </c:ext>
          </c:extLst>
        </c:ser>
        <c:ser>
          <c:idx val="9"/>
          <c:order val="9"/>
          <c:spPr>
            <a:solidFill>
              <a:schemeClr val="accent3">
                <a:tint val="93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OCDE_Cot_Soc'!$K$47:$K$85</c:f>
            </c:numRef>
          </c:val>
          <c:extLst xmlns:c16r2="http://schemas.microsoft.com/office/drawing/2015/06/chart">
            <c:ext xmlns:c16="http://schemas.microsoft.com/office/drawing/2014/chart" uri="{C3380CC4-5D6E-409C-BE32-E72D297353CC}">
              <c16:uniqueId val="{0000000B-687E-42A2-8AF7-509F4C224931}"/>
            </c:ext>
          </c:extLst>
        </c:ser>
        <c:ser>
          <c:idx val="10"/>
          <c:order val="10"/>
          <c:spPr>
            <a:solidFill>
              <a:schemeClr val="accent3">
                <a:tint val="85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OCDE_Cot_Soc'!$L$47:$L$85</c:f>
            </c:numRef>
          </c:val>
          <c:extLst xmlns:c16r2="http://schemas.microsoft.com/office/drawing/2015/06/chart">
            <c:ext xmlns:c16="http://schemas.microsoft.com/office/drawing/2014/chart" uri="{C3380CC4-5D6E-409C-BE32-E72D297353CC}">
              <c16:uniqueId val="{0000000C-687E-42A2-8AF7-509F4C224931}"/>
            </c:ext>
          </c:extLst>
        </c:ser>
        <c:ser>
          <c:idx val="11"/>
          <c:order val="11"/>
          <c:spPr>
            <a:solidFill>
              <a:schemeClr val="accent3">
                <a:tint val="77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OCDE_Cot_Soc'!$M$47:$M$85</c:f>
            </c:numRef>
          </c:val>
          <c:extLst xmlns:c16r2="http://schemas.microsoft.com/office/drawing/2015/06/chart">
            <c:ext xmlns:c16="http://schemas.microsoft.com/office/drawing/2014/chart" uri="{C3380CC4-5D6E-409C-BE32-E72D297353CC}">
              <c16:uniqueId val="{0000000D-687E-42A2-8AF7-509F4C224931}"/>
            </c:ext>
          </c:extLst>
        </c:ser>
        <c:ser>
          <c:idx val="12"/>
          <c:order val="12"/>
          <c:spPr>
            <a:solidFill>
              <a:schemeClr val="accent3">
                <a:tint val="69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OCDE_Cot_Soc'!$N$47:$N$85</c:f>
            </c:numRef>
          </c:val>
          <c:extLst xmlns:c16r2="http://schemas.microsoft.com/office/drawing/2015/06/chart">
            <c:ext xmlns:c16="http://schemas.microsoft.com/office/drawing/2014/chart" uri="{C3380CC4-5D6E-409C-BE32-E72D297353CC}">
              <c16:uniqueId val="{0000000E-687E-42A2-8AF7-509F4C224931}"/>
            </c:ext>
          </c:extLst>
        </c:ser>
        <c:ser>
          <c:idx val="13"/>
          <c:order val="13"/>
          <c:spPr>
            <a:solidFill>
              <a:schemeClr val="accent3">
                <a:tint val="62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OCDE_Cot_Soc'!$O$47:$O$85</c:f>
            </c:numRef>
          </c:val>
          <c:extLst xmlns:c16r2="http://schemas.microsoft.com/office/drawing/2015/06/chart">
            <c:ext xmlns:c16="http://schemas.microsoft.com/office/drawing/2014/chart" uri="{C3380CC4-5D6E-409C-BE32-E72D297353CC}">
              <c16:uniqueId val="{0000000F-687E-42A2-8AF7-509F4C224931}"/>
            </c:ext>
          </c:extLst>
        </c:ser>
        <c:ser>
          <c:idx val="14"/>
          <c:order val="14"/>
          <c:spPr>
            <a:solidFill>
              <a:schemeClr val="accent3">
                <a:tint val="54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OCDE_Cot_Soc'!$P$47:$P$85</c:f>
            </c:numRef>
          </c:val>
          <c:extLst xmlns:c16r2="http://schemas.microsoft.com/office/drawing/2015/06/chart">
            <c:ext xmlns:c16="http://schemas.microsoft.com/office/drawing/2014/chart" uri="{C3380CC4-5D6E-409C-BE32-E72D297353CC}">
              <c16:uniqueId val="{00000010-687E-42A2-8AF7-509F4C224931}"/>
            </c:ext>
          </c:extLst>
        </c:ser>
        <c:ser>
          <c:idx val="15"/>
          <c:order val="15"/>
          <c:spPr>
            <a:solidFill>
              <a:schemeClr val="accent3">
                <a:tint val="46000"/>
              </a:schemeClr>
            </a:solidFill>
            <a:ln>
              <a:noFill/>
            </a:ln>
            <a:effectLst/>
          </c:spPr>
          <c:invertIfNegative val="0"/>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OCDE_Cot_Soc'!$Q$47:$Q$85</c:f>
            </c:numRef>
          </c:val>
          <c:extLst xmlns:c16r2="http://schemas.microsoft.com/office/drawing/2015/06/chart">
            <c:ext xmlns:c16="http://schemas.microsoft.com/office/drawing/2014/chart" uri="{C3380CC4-5D6E-409C-BE32-E72D297353CC}">
              <c16:uniqueId val="{00000011-687E-42A2-8AF7-509F4C224931}"/>
            </c:ext>
          </c:extLst>
        </c:ser>
        <c:ser>
          <c:idx val="16"/>
          <c:order val="16"/>
          <c:spPr>
            <a:solidFill>
              <a:srgbClr val="006699">
                <a:lumMod val="75000"/>
              </a:srgbClr>
            </a:solidFill>
            <a:ln>
              <a:no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13-687E-42A2-8AF7-509F4C224931}"/>
              </c:ext>
            </c:extLst>
          </c:dPt>
          <c:dPt>
            <c:idx val="9"/>
            <c:invertIfNegative val="0"/>
            <c:bubble3D val="0"/>
            <c:extLst xmlns:c16r2="http://schemas.microsoft.com/office/drawing/2015/06/chart">
              <c:ext xmlns:c16="http://schemas.microsoft.com/office/drawing/2014/chart" uri="{C3380CC4-5D6E-409C-BE32-E72D297353CC}">
                <c16:uniqueId val="{00000015-687E-42A2-8AF7-509F4C224931}"/>
              </c:ext>
            </c:extLst>
          </c:dPt>
          <c:dPt>
            <c:idx val="10"/>
            <c:invertIfNegative val="0"/>
            <c:bubble3D val="0"/>
            <c:spPr>
              <a:solidFill>
                <a:srgbClr val="006699">
                  <a:lumMod val="60000"/>
                  <a:lumOff val="40000"/>
                </a:srgbClr>
              </a:solidFill>
              <a:ln>
                <a:noFill/>
              </a:ln>
              <a:effectLst/>
            </c:spPr>
            <c:extLst xmlns:c16r2="http://schemas.microsoft.com/office/drawing/2015/06/chart">
              <c:ext xmlns:c16="http://schemas.microsoft.com/office/drawing/2014/chart" uri="{C3380CC4-5D6E-409C-BE32-E72D297353CC}">
                <c16:uniqueId val="{00000017-687E-42A2-8AF7-509F4C224931}"/>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'GR18 OCDE_Cot_Soc'!$A$47:$A$85</c:f>
              <c:strCache>
                <c:ptCount val="39"/>
                <c:pt idx="0">
                  <c:v>Australie</c:v>
                </c:pt>
                <c:pt idx="1">
                  <c:v>Nouv.-Zélande</c:v>
                </c:pt>
                <c:pt idx="2">
                  <c:v>Danemark</c:v>
                </c:pt>
                <c:pt idx="3">
                  <c:v>Chili</c:v>
                </c:pt>
                <c:pt idx="4">
                  <c:v>Mexique</c:v>
                </c:pt>
                <c:pt idx="5">
                  <c:v>Islande</c:v>
                </c:pt>
                <c:pt idx="6">
                  <c:v>Irlande</c:v>
                </c:pt>
                <c:pt idx="7">
                  <c:v>Canada (sans Qc)</c:v>
                </c:pt>
                <c:pt idx="8">
                  <c:v>Canada</c:v>
                </c:pt>
                <c:pt idx="9">
                  <c:v>Israël</c:v>
                </c:pt>
                <c:pt idx="10">
                  <c:v>Québec </c:v>
                </c:pt>
                <c:pt idx="11">
                  <c:v>États-Unis</c:v>
                </c:pt>
                <c:pt idx="12">
                  <c:v>Royaume-Uni</c:v>
                </c:pt>
                <c:pt idx="13">
                  <c:v>Suisse</c:v>
                </c:pt>
                <c:pt idx="14">
                  <c:v>Corée</c:v>
                </c:pt>
                <c:pt idx="15">
                  <c:v>Turquie</c:v>
                </c:pt>
                <c:pt idx="16">
                  <c:v>Lettonie</c:v>
                </c:pt>
                <c:pt idx="17">
                  <c:v>Portugal</c:v>
                </c:pt>
                <c:pt idx="18">
                  <c:v>Suède</c:v>
                </c:pt>
                <c:pt idx="19">
                  <c:v>Norvège</c:v>
                </c:pt>
                <c:pt idx="20">
                  <c:v>Luxembourg</c:v>
                </c:pt>
                <c:pt idx="21">
                  <c:v>Grèce</c:v>
                </c:pt>
                <c:pt idx="22">
                  <c:v>Espagne</c:v>
                </c:pt>
                <c:pt idx="23">
                  <c:v>Estonie</c:v>
                </c:pt>
                <c:pt idx="24">
                  <c:v>Japon (2015)</c:v>
                </c:pt>
                <c:pt idx="25">
                  <c:v>Pologne</c:v>
                </c:pt>
                <c:pt idx="26">
                  <c:v>Finlande</c:v>
                </c:pt>
                <c:pt idx="27">
                  <c:v>Italie</c:v>
                </c:pt>
                <c:pt idx="28">
                  <c:v>Hongrie</c:v>
                </c:pt>
                <c:pt idx="29">
                  <c:v>Belgique</c:v>
                </c:pt>
                <c:pt idx="30">
                  <c:v>Rép. slovaque</c:v>
                </c:pt>
                <c:pt idx="31">
                  <c:v>Allemagne</c:v>
                </c:pt>
                <c:pt idx="32">
                  <c:v>Rép. tchèque</c:v>
                </c:pt>
                <c:pt idx="33">
                  <c:v>Slovénie</c:v>
                </c:pt>
                <c:pt idx="34">
                  <c:v>Pays-Bas</c:v>
                </c:pt>
                <c:pt idx="35">
                  <c:v>Autriche</c:v>
                </c:pt>
                <c:pt idx="36">
                  <c:v>France</c:v>
                </c:pt>
                <c:pt idx="38">
                  <c:v>Moyenne OCDE</c:v>
                </c:pt>
              </c:strCache>
            </c:strRef>
          </c:cat>
          <c:val>
            <c:numRef>
              <c:f>'GR18 OCDE_Cot_Soc'!$R$47:$R$85</c:f>
              <c:numCache>
                <c:formatCode>#\ ##0.0_ ;\-#\ ##0.0\ </c:formatCode>
                <c:ptCount val="39"/>
                <c:pt idx="0">
                  <c:v>0.0</c:v>
                </c:pt>
                <c:pt idx="1">
                  <c:v>0.0</c:v>
                </c:pt>
                <c:pt idx="2">
                  <c:v>0.057</c:v>
                </c:pt>
                <c:pt idx="3">
                  <c:v>1.46</c:v>
                </c:pt>
                <c:pt idx="4" formatCode="0.0">
                  <c:v>2.234</c:v>
                </c:pt>
                <c:pt idx="5">
                  <c:v>3.597</c:v>
                </c:pt>
                <c:pt idx="6">
                  <c:v>3.911</c:v>
                </c:pt>
                <c:pt idx="7">
                  <c:v>4.508940644985911</c:v>
                </c:pt>
                <c:pt idx="8">
                  <c:v>4.764999999999999</c:v>
                </c:pt>
                <c:pt idx="9">
                  <c:v>5.182999999999999</c:v>
                </c:pt>
                <c:pt idx="10">
                  <c:v>6.05999204698862</c:v>
                </c:pt>
                <c:pt idx="11">
                  <c:v>6.243</c:v>
                </c:pt>
                <c:pt idx="12">
                  <c:v>6.279</c:v>
                </c:pt>
                <c:pt idx="13">
                  <c:v>6.833</c:v>
                </c:pt>
                <c:pt idx="14">
                  <c:v>6.88</c:v>
                </c:pt>
                <c:pt idx="15">
                  <c:v>7.343999999999999</c:v>
                </c:pt>
                <c:pt idx="16">
                  <c:v>8.347000000000001</c:v>
                </c:pt>
                <c:pt idx="17">
                  <c:v>9.159</c:v>
                </c:pt>
                <c:pt idx="18">
                  <c:v>10.044</c:v>
                </c:pt>
                <c:pt idx="19">
                  <c:v>10.63</c:v>
                </c:pt>
                <c:pt idx="20">
                  <c:v>10.636</c:v>
                </c:pt>
                <c:pt idx="21">
                  <c:v>10.994</c:v>
                </c:pt>
                <c:pt idx="22">
                  <c:v>11.432</c:v>
                </c:pt>
                <c:pt idx="23">
                  <c:v>11.615</c:v>
                </c:pt>
                <c:pt idx="24">
                  <c:v>12.12</c:v>
                </c:pt>
                <c:pt idx="25">
                  <c:v>12.797</c:v>
                </c:pt>
                <c:pt idx="26">
                  <c:v>12.814</c:v>
                </c:pt>
                <c:pt idx="27">
                  <c:v>12.966</c:v>
                </c:pt>
                <c:pt idx="28" formatCode="0.0">
                  <c:v>13.625</c:v>
                </c:pt>
                <c:pt idx="29">
                  <c:v>13.701</c:v>
                </c:pt>
                <c:pt idx="30">
                  <c:v>14.112</c:v>
                </c:pt>
                <c:pt idx="31">
                  <c:v>14.149</c:v>
                </c:pt>
                <c:pt idx="32">
                  <c:v>14.657</c:v>
                </c:pt>
                <c:pt idx="33">
                  <c:v>14.69</c:v>
                </c:pt>
                <c:pt idx="34">
                  <c:v>14.837</c:v>
                </c:pt>
                <c:pt idx="35">
                  <c:v>14.851</c:v>
                </c:pt>
                <c:pt idx="36">
                  <c:v>16.735</c:v>
                </c:pt>
                <c:pt idx="38">
                  <c:v>9.134200000000002</c:v>
                </c:pt>
              </c:numCache>
            </c:numRef>
          </c:val>
          <c:extLst xmlns:c16r2="http://schemas.microsoft.com/office/drawing/2015/06/chart">
            <c:ext xmlns:c16="http://schemas.microsoft.com/office/drawing/2014/chart" uri="{C3380CC4-5D6E-409C-BE32-E72D297353CC}">
              <c16:uniqueId val="{00000018-687E-42A2-8AF7-509F4C224931}"/>
            </c:ext>
          </c:extLst>
        </c:ser>
        <c:dLbls>
          <c:showLegendKey val="0"/>
          <c:showVal val="0"/>
          <c:showCatName val="0"/>
          <c:showSerName val="0"/>
          <c:showPercent val="0"/>
          <c:showBubbleSize val="0"/>
        </c:dLbls>
        <c:gapWidth val="59"/>
        <c:axId val="-2086285800"/>
        <c:axId val="-2086282280"/>
      </c:barChart>
      <c:catAx>
        <c:axId val="-2086285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crossAx val="-2086282280"/>
        <c:crosses val="autoZero"/>
        <c:auto val="1"/>
        <c:lblAlgn val="ctr"/>
        <c:lblOffset val="100"/>
        <c:tickLblSkip val="1"/>
        <c:noMultiLvlLbl val="0"/>
      </c:catAx>
      <c:valAx>
        <c:axId val="-2086282280"/>
        <c:scaling>
          <c:orientation val="minMax"/>
          <c:max val="18.0"/>
        </c:scaling>
        <c:delete val="1"/>
        <c:axPos val="b"/>
        <c:numFmt formatCode="#\ ##0.0_ ;\-#\ ##0.0\ " sourceLinked="1"/>
        <c:majorTickMark val="out"/>
        <c:minorTickMark val="none"/>
        <c:tickLblPos val="nextTo"/>
        <c:crossAx val="-2086285800"/>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latin typeface="Calibri" panose="020F0502020204030204" pitchFamily="34" charset="0"/>
          <a:cs typeface="Calibri" panose="020F0502020204030204" pitchFamily="34" charset="0"/>
        </a:defRPr>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462622897259"/>
          <c:y val="0.027961731858"/>
          <c:w val="0.750413247426207"/>
          <c:h val="0.799433719887096"/>
        </c:manualLayout>
      </c:layout>
      <c:barChart>
        <c:barDir val="bar"/>
        <c:grouping val="percentStacked"/>
        <c:varyColors val="0"/>
        <c:ser>
          <c:idx val="0"/>
          <c:order val="0"/>
          <c:tx>
            <c:strRef>
              <c:f>'GR_Struc_2000-2016'!$D$3</c:f>
              <c:strCache>
                <c:ptCount val="1"/>
                <c:pt idx="0">
                  <c:v>Impôts sur le revenu</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'GR_Struc_2000-2016'!$A$4:$C$15</c:f>
              <c:multiLvlStrCache>
                <c:ptCount val="4"/>
                <c:lvl>
                  <c:pt idx="0">
                    <c:v>Québec</c:v>
                  </c:pt>
                  <c:pt idx="1">
                    <c:v>Moyenne OCDE </c:v>
                  </c:pt>
                  <c:pt idx="2">
                    <c:v>Québec</c:v>
                  </c:pt>
                  <c:pt idx="3">
                    <c:v>Moyenne OCDE </c:v>
                  </c:pt>
                </c:lvl>
                <c:lvl>
                  <c:pt idx="0">
                    <c:v>1981</c:v>
                  </c:pt>
                  <c:pt idx="2">
                    <c:v>2016</c:v>
                  </c:pt>
                </c:lvl>
              </c:multiLvlStrCache>
            </c:multiLvlStrRef>
          </c:cat>
          <c:val>
            <c:numRef>
              <c:f>'GR_Struc_2000-2016'!$D$4:$D$15</c:f>
              <c:numCache>
                <c:formatCode>0.0%</c:formatCode>
                <c:ptCount val="4"/>
                <c:pt idx="0">
                  <c:v>0.370878424843462</c:v>
                </c:pt>
                <c:pt idx="1">
                  <c:v>0.326160557327951</c:v>
                </c:pt>
                <c:pt idx="2">
                  <c:v>0.347877847131328</c:v>
                </c:pt>
                <c:pt idx="3">
                  <c:v>0.244335838135826</c:v>
                </c:pt>
              </c:numCache>
            </c:numRef>
          </c:val>
          <c:extLst xmlns:c16r2="http://schemas.microsoft.com/office/drawing/2015/06/chart">
            <c:ext xmlns:c16="http://schemas.microsoft.com/office/drawing/2014/chart" uri="{C3380CC4-5D6E-409C-BE32-E72D297353CC}">
              <c16:uniqueId val="{00000000-CBA0-4B43-9F3A-E26AA719ED5C}"/>
            </c:ext>
          </c:extLst>
        </c:ser>
        <c:ser>
          <c:idx val="1"/>
          <c:order val="1"/>
          <c:tx>
            <c:strRef>
              <c:f>'GR_Struc_2000-2016'!$E$3</c:f>
              <c:strCache>
                <c:ptCount val="1"/>
                <c:pt idx="0">
                  <c:v>Taxes à la consommation</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'GR_Struc_2000-2016'!$A$4:$C$15</c:f>
              <c:multiLvlStrCache>
                <c:ptCount val="4"/>
                <c:lvl>
                  <c:pt idx="0">
                    <c:v>Québec</c:v>
                  </c:pt>
                  <c:pt idx="1">
                    <c:v>Moyenne OCDE </c:v>
                  </c:pt>
                  <c:pt idx="2">
                    <c:v>Québec</c:v>
                  </c:pt>
                  <c:pt idx="3">
                    <c:v>Moyenne OCDE </c:v>
                  </c:pt>
                </c:lvl>
                <c:lvl>
                  <c:pt idx="0">
                    <c:v>1981</c:v>
                  </c:pt>
                  <c:pt idx="2">
                    <c:v>2016</c:v>
                  </c:pt>
                </c:lvl>
              </c:multiLvlStrCache>
            </c:multiLvlStrRef>
          </c:cat>
          <c:val>
            <c:numRef>
              <c:f>'GR_Struc_2000-2016'!$E$4:$E$15</c:f>
              <c:numCache>
                <c:formatCode>0.0%</c:formatCode>
                <c:ptCount val="4"/>
                <c:pt idx="0">
                  <c:v>0.184118136740381</c:v>
                </c:pt>
                <c:pt idx="1">
                  <c:v>0.247314278273325</c:v>
                </c:pt>
                <c:pt idx="2">
                  <c:v>0.181821769414427</c:v>
                </c:pt>
                <c:pt idx="3">
                  <c:v>0.278882930368715</c:v>
                </c:pt>
              </c:numCache>
            </c:numRef>
          </c:val>
          <c:extLst xmlns:c16r2="http://schemas.microsoft.com/office/drawing/2015/06/chart">
            <c:ext xmlns:c16="http://schemas.microsoft.com/office/drawing/2014/chart" uri="{C3380CC4-5D6E-409C-BE32-E72D297353CC}">
              <c16:uniqueId val="{00000001-CBA0-4B43-9F3A-E26AA719ED5C}"/>
            </c:ext>
          </c:extLst>
        </c:ser>
        <c:ser>
          <c:idx val="2"/>
          <c:order val="2"/>
          <c:tx>
            <c:strRef>
              <c:f>'GR_Struc_2000-2016'!$F$3</c:f>
              <c:strCache>
                <c:ptCount val="1"/>
                <c:pt idx="0">
                  <c:v>Cotisations sociales</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'GR_Struc_2000-2016'!$A$4:$C$15</c:f>
              <c:multiLvlStrCache>
                <c:ptCount val="4"/>
                <c:lvl>
                  <c:pt idx="0">
                    <c:v>Québec</c:v>
                  </c:pt>
                  <c:pt idx="1">
                    <c:v>Moyenne OCDE </c:v>
                  </c:pt>
                  <c:pt idx="2">
                    <c:v>Québec</c:v>
                  </c:pt>
                  <c:pt idx="3">
                    <c:v>Moyenne OCDE </c:v>
                  </c:pt>
                </c:lvl>
                <c:lvl>
                  <c:pt idx="0">
                    <c:v>1981</c:v>
                  </c:pt>
                  <c:pt idx="2">
                    <c:v>2016</c:v>
                  </c:pt>
                </c:lvl>
              </c:multiLvlStrCache>
            </c:multiLvlStrRef>
          </c:cat>
          <c:val>
            <c:numRef>
              <c:f>'GR_Struc_2000-2016'!$F$4:$F$15</c:f>
              <c:numCache>
                <c:formatCode>0.0%</c:formatCode>
                <c:ptCount val="4"/>
                <c:pt idx="0">
                  <c:v>0.101378985848203</c:v>
                </c:pt>
                <c:pt idx="1">
                  <c:v>0.229637346181392</c:v>
                </c:pt>
                <c:pt idx="2">
                  <c:v>0.15736751754484</c:v>
                </c:pt>
                <c:pt idx="3">
                  <c:v>0.266629692334637</c:v>
                </c:pt>
              </c:numCache>
            </c:numRef>
          </c:val>
          <c:extLst xmlns:c16r2="http://schemas.microsoft.com/office/drawing/2015/06/chart">
            <c:ext xmlns:c16="http://schemas.microsoft.com/office/drawing/2014/chart" uri="{C3380CC4-5D6E-409C-BE32-E72D297353CC}">
              <c16:uniqueId val="{00000002-CBA0-4B43-9F3A-E26AA719ED5C}"/>
            </c:ext>
          </c:extLst>
        </c:ser>
        <c:ser>
          <c:idx val="3"/>
          <c:order val="3"/>
          <c:tx>
            <c:strRef>
              <c:f>'GR_Struc_2000-2016'!$G$3</c:f>
              <c:strCache>
                <c:ptCount val="1"/>
                <c:pt idx="0">
                  <c:v>Impôts des sociétés</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'GR_Struc_2000-2016'!$A$4:$C$15</c:f>
              <c:multiLvlStrCache>
                <c:ptCount val="4"/>
                <c:lvl>
                  <c:pt idx="0">
                    <c:v>Québec</c:v>
                  </c:pt>
                  <c:pt idx="1">
                    <c:v>Moyenne OCDE </c:v>
                  </c:pt>
                  <c:pt idx="2">
                    <c:v>Québec</c:v>
                  </c:pt>
                  <c:pt idx="3">
                    <c:v>Moyenne OCDE </c:v>
                  </c:pt>
                </c:lvl>
                <c:lvl>
                  <c:pt idx="0">
                    <c:v>1981</c:v>
                  </c:pt>
                  <c:pt idx="2">
                    <c:v>2016</c:v>
                  </c:pt>
                </c:lvl>
              </c:multiLvlStrCache>
            </c:multiLvlStrRef>
          </c:cat>
          <c:val>
            <c:numRef>
              <c:f>'GR_Struc_2000-2016'!$G$4:$G$15</c:f>
              <c:numCache>
                <c:formatCode>0.0%</c:formatCode>
                <c:ptCount val="4"/>
                <c:pt idx="0">
                  <c:v>0.125628868218176</c:v>
                </c:pt>
                <c:pt idx="1">
                  <c:v>0.0963278859300736</c:v>
                </c:pt>
                <c:pt idx="2">
                  <c:v>0.143548694742796</c:v>
                </c:pt>
                <c:pt idx="3">
                  <c:v>0.096911670266799</c:v>
                </c:pt>
              </c:numCache>
            </c:numRef>
          </c:val>
          <c:extLst xmlns:c16r2="http://schemas.microsoft.com/office/drawing/2015/06/chart">
            <c:ext xmlns:c16="http://schemas.microsoft.com/office/drawing/2014/chart" uri="{C3380CC4-5D6E-409C-BE32-E72D297353CC}">
              <c16:uniqueId val="{00000003-CBA0-4B43-9F3A-E26AA719ED5C}"/>
            </c:ext>
          </c:extLst>
        </c:ser>
        <c:ser>
          <c:idx val="4"/>
          <c:order val="4"/>
          <c:tx>
            <c:strRef>
              <c:f>'GR_Struc_2000-2016'!$H$3</c:f>
              <c:strCache>
                <c:ptCount val="1"/>
                <c:pt idx="0">
                  <c:v>Impôts sur le patrimoine</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'GR_Struc_2000-2016'!$A$4:$C$15</c:f>
              <c:multiLvlStrCache>
                <c:ptCount val="4"/>
                <c:lvl>
                  <c:pt idx="0">
                    <c:v>Québec</c:v>
                  </c:pt>
                  <c:pt idx="1">
                    <c:v>Moyenne OCDE </c:v>
                  </c:pt>
                  <c:pt idx="2">
                    <c:v>Québec</c:v>
                  </c:pt>
                  <c:pt idx="3">
                    <c:v>Moyenne OCDE </c:v>
                  </c:pt>
                </c:lvl>
                <c:lvl>
                  <c:pt idx="0">
                    <c:v>1981</c:v>
                  </c:pt>
                  <c:pt idx="2">
                    <c:v>2016</c:v>
                  </c:pt>
                </c:lvl>
              </c:multiLvlStrCache>
            </c:multiLvlStrRef>
          </c:cat>
          <c:val>
            <c:numRef>
              <c:f>'GR_Struc_2000-2016'!$H$4:$H$15</c:f>
              <c:numCache>
                <c:formatCode>0.0%</c:formatCode>
                <c:ptCount val="4"/>
                <c:pt idx="0">
                  <c:v>0.0913170943573781</c:v>
                </c:pt>
                <c:pt idx="1">
                  <c:v>0.0431994270460317</c:v>
                </c:pt>
                <c:pt idx="2">
                  <c:v>0.100138780181401</c:v>
                </c:pt>
                <c:pt idx="3">
                  <c:v>0.0528402125051083</c:v>
                </c:pt>
              </c:numCache>
            </c:numRef>
          </c:val>
          <c:extLst xmlns:c16r2="http://schemas.microsoft.com/office/drawing/2015/06/chart">
            <c:ext xmlns:c16="http://schemas.microsoft.com/office/drawing/2014/chart" uri="{C3380CC4-5D6E-409C-BE32-E72D297353CC}">
              <c16:uniqueId val="{00000004-CBA0-4B43-9F3A-E26AA719ED5C}"/>
            </c:ext>
          </c:extLst>
        </c:ser>
        <c:ser>
          <c:idx val="5"/>
          <c:order val="5"/>
          <c:tx>
            <c:strRef>
              <c:f>'GR_Struc_2000-2016'!$I$3</c:f>
              <c:strCache>
                <c:ptCount val="1"/>
                <c:pt idx="0">
                  <c:v>Autres</c:v>
                </c:pt>
              </c:strCache>
            </c:strRef>
          </c:tx>
          <c:spPr>
            <a:solidFill>
              <a:schemeClr val="tx1">
                <a:lumMod val="10000"/>
                <a:lumOff val="90000"/>
              </a:schemeClr>
            </a:solidFill>
            <a:ln w="3175">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'GR_Struc_2000-2016'!$A$4:$C$15</c:f>
              <c:multiLvlStrCache>
                <c:ptCount val="4"/>
                <c:lvl>
                  <c:pt idx="0">
                    <c:v>Québec</c:v>
                  </c:pt>
                  <c:pt idx="1">
                    <c:v>Moyenne OCDE </c:v>
                  </c:pt>
                  <c:pt idx="2">
                    <c:v>Québec</c:v>
                  </c:pt>
                  <c:pt idx="3">
                    <c:v>Moyenne OCDE </c:v>
                  </c:pt>
                </c:lvl>
                <c:lvl>
                  <c:pt idx="0">
                    <c:v>1981</c:v>
                  </c:pt>
                  <c:pt idx="2">
                    <c:v>2016</c:v>
                  </c:pt>
                </c:lvl>
              </c:multiLvlStrCache>
            </c:multiLvlStrRef>
          </c:cat>
          <c:val>
            <c:numRef>
              <c:f>'GR_Struc_2000-2016'!$I$4:$I$15</c:f>
              <c:numCache>
                <c:formatCode>0.0%</c:formatCode>
                <c:ptCount val="4"/>
                <c:pt idx="0">
                  <c:v>0.126678489992399</c:v>
                </c:pt>
                <c:pt idx="1">
                  <c:v>0.0573605052412266</c:v>
                </c:pt>
                <c:pt idx="2">
                  <c:v>0.0692453909852077</c:v>
                </c:pt>
                <c:pt idx="3">
                  <c:v>0.0603996563889144</c:v>
                </c:pt>
              </c:numCache>
            </c:numRef>
          </c:val>
          <c:extLst xmlns:c16r2="http://schemas.microsoft.com/office/drawing/2015/06/chart">
            <c:ext xmlns:c16="http://schemas.microsoft.com/office/drawing/2014/chart" uri="{C3380CC4-5D6E-409C-BE32-E72D297353CC}">
              <c16:uniqueId val="{00000005-CBA0-4B43-9F3A-E26AA719ED5C}"/>
            </c:ext>
          </c:extLst>
        </c:ser>
        <c:dLbls>
          <c:dLblPos val="ctr"/>
          <c:showLegendKey val="0"/>
          <c:showVal val="1"/>
          <c:showCatName val="0"/>
          <c:showSerName val="0"/>
          <c:showPercent val="0"/>
          <c:showBubbleSize val="0"/>
        </c:dLbls>
        <c:gapWidth val="79"/>
        <c:overlap val="100"/>
        <c:axId val="-2087003016"/>
        <c:axId val="-2085699880"/>
      </c:barChart>
      <c:catAx>
        <c:axId val="-208700301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fr-FR"/>
          </a:p>
        </c:txPr>
        <c:crossAx val="-2085699880"/>
        <c:crosses val="autoZero"/>
        <c:auto val="1"/>
        <c:lblAlgn val="ctr"/>
        <c:lblOffset val="100"/>
        <c:noMultiLvlLbl val="0"/>
      </c:catAx>
      <c:valAx>
        <c:axId val="-2085699880"/>
        <c:scaling>
          <c:orientation val="minMax"/>
          <c:max val="1.001"/>
          <c:min val="0.0"/>
        </c:scaling>
        <c:delete val="1"/>
        <c:axPos val="b"/>
        <c:numFmt formatCode="0%" sourceLinked="1"/>
        <c:majorTickMark val="out"/>
        <c:minorTickMark val="none"/>
        <c:tickLblPos val="nextTo"/>
        <c:crossAx val="-2087003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chemeClr val="tx1"/>
          </a:solidFill>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C2E9-421F-946D-34394A088083}"/>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C2E9-421F-946D-34394A088083}"/>
              </c:ext>
            </c:extLst>
          </c:dPt>
          <c:dLbls>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'Cple cfn'!$B$9:$B$44</c:f>
              <c:strCache>
                <c:ptCount val="36"/>
                <c:pt idx="0">
                  <c:v>Québec</c:v>
                </c:pt>
                <c:pt idx="1">
                  <c:v>Pologne</c:v>
                </c:pt>
                <c:pt idx="2">
                  <c:v>République tchèque</c:v>
                </c:pt>
                <c:pt idx="3">
                  <c:v>Irlande</c:v>
                </c:pt>
                <c:pt idx="4">
                  <c:v>Canada</c:v>
                </c:pt>
                <c:pt idx="5">
                  <c:v>Suisse</c:v>
                </c:pt>
                <c:pt idx="6">
                  <c:v>Estonie</c:v>
                </c:pt>
                <c:pt idx="7">
                  <c:v>Luxembourg</c:v>
                </c:pt>
                <c:pt idx="8">
                  <c:v>Nouvelle-Zélande</c:v>
                </c:pt>
                <c:pt idx="9">
                  <c:v>Chili</c:v>
                </c:pt>
                <c:pt idx="10">
                  <c:v>République slovaque</c:v>
                </c:pt>
                <c:pt idx="11">
                  <c:v>Mexique</c:v>
                </c:pt>
                <c:pt idx="12">
                  <c:v>Portugal</c:v>
                </c:pt>
                <c:pt idx="13">
                  <c:v>Corée</c:v>
                </c:pt>
                <c:pt idx="14">
                  <c:v>Slovénie</c:v>
                </c:pt>
                <c:pt idx="15">
                  <c:v>Espagne</c:v>
                </c:pt>
                <c:pt idx="16">
                  <c:v>États-Unis</c:v>
                </c:pt>
                <c:pt idx="17">
                  <c:v>Hongrie</c:v>
                </c:pt>
                <c:pt idx="18">
                  <c:v>Israël</c:v>
                </c:pt>
                <c:pt idx="19">
                  <c:v>Australie</c:v>
                </c:pt>
                <c:pt idx="20">
                  <c:v>Japon</c:v>
                </c:pt>
                <c:pt idx="21">
                  <c:v>Lettonie</c:v>
                </c:pt>
                <c:pt idx="22">
                  <c:v>Royaume-Uni</c:v>
                </c:pt>
                <c:pt idx="23">
                  <c:v>France</c:v>
                </c:pt>
                <c:pt idx="24">
                  <c:v>Islande</c:v>
                </c:pt>
                <c:pt idx="25">
                  <c:v>Suède</c:v>
                </c:pt>
                <c:pt idx="26">
                  <c:v>Autriche</c:v>
                </c:pt>
                <c:pt idx="27">
                  <c:v>Italie</c:v>
                </c:pt>
                <c:pt idx="28">
                  <c:v>Belgique</c:v>
                </c:pt>
                <c:pt idx="29">
                  <c:v>Allemagne</c:v>
                </c:pt>
                <c:pt idx="30">
                  <c:v>Norvège</c:v>
                </c:pt>
                <c:pt idx="31">
                  <c:v>Grèce</c:v>
                </c:pt>
                <c:pt idx="32">
                  <c:v>Pays-Bas</c:v>
                </c:pt>
                <c:pt idx="33">
                  <c:v>Finlande</c:v>
                </c:pt>
                <c:pt idx="34">
                  <c:v>Daneark</c:v>
                </c:pt>
                <c:pt idx="35">
                  <c:v>Turquie</c:v>
                </c:pt>
              </c:strCache>
            </c:strRef>
          </c:cat>
          <c:val>
            <c:numRef>
              <c:f>'Cple cfn'!$C$9:$C$44</c:f>
              <c:numCache>
                <c:formatCode>##0.0;\-##0.0;0.0;</c:formatCode>
                <c:ptCount val="36"/>
                <c:pt idx="0">
                  <c:v>-10.9</c:v>
                </c:pt>
                <c:pt idx="1">
                  <c:v>-4.752656798</c:v>
                </c:pt>
                <c:pt idx="2">
                  <c:v>0.654250666</c:v>
                </c:pt>
                <c:pt idx="3">
                  <c:v>1.16705043</c:v>
                </c:pt>
                <c:pt idx="4">
                  <c:v>1.199855255</c:v>
                </c:pt>
                <c:pt idx="5">
                  <c:v>3.471505596</c:v>
                </c:pt>
                <c:pt idx="6">
                  <c:v>4.847705396999999</c:v>
                </c:pt>
                <c:pt idx="7">
                  <c:v>4.974164316999999</c:v>
                </c:pt>
                <c:pt idx="8">
                  <c:v>6.427393581</c:v>
                </c:pt>
                <c:pt idx="9">
                  <c:v>7.0</c:v>
                </c:pt>
                <c:pt idx="10">
                  <c:v>7.766817692</c:v>
                </c:pt>
                <c:pt idx="11">
                  <c:v>11.210077269</c:v>
                </c:pt>
                <c:pt idx="12">
                  <c:v>11.875361398</c:v>
                </c:pt>
                <c:pt idx="13">
                  <c:v>12.201996314</c:v>
                </c:pt>
                <c:pt idx="14">
                  <c:v>12.338978728</c:v>
                </c:pt>
                <c:pt idx="15">
                  <c:v>13.896825009</c:v>
                </c:pt>
                <c:pt idx="16">
                  <c:v>14.192622204</c:v>
                </c:pt>
                <c:pt idx="17">
                  <c:v>14.520780347</c:v>
                </c:pt>
                <c:pt idx="18">
                  <c:v>14.97845524</c:v>
                </c:pt>
                <c:pt idx="19">
                  <c:v>16.091235546</c:v>
                </c:pt>
                <c:pt idx="20">
                  <c:v>16.327428328</c:v>
                </c:pt>
                <c:pt idx="21">
                  <c:v>16.79287817499999</c:v>
                </c:pt>
                <c:pt idx="22">
                  <c:v>18.119696756</c:v>
                </c:pt>
                <c:pt idx="23">
                  <c:v>18.17102351500001</c:v>
                </c:pt>
                <c:pt idx="24">
                  <c:v>18.576974526</c:v>
                </c:pt>
                <c:pt idx="25">
                  <c:v>18.77552025</c:v>
                </c:pt>
                <c:pt idx="26">
                  <c:v>19.073953575</c:v>
                </c:pt>
                <c:pt idx="27">
                  <c:v>19.264751177</c:v>
                </c:pt>
                <c:pt idx="28">
                  <c:v>20.713698908</c:v>
                </c:pt>
                <c:pt idx="29">
                  <c:v>21.730258789</c:v>
                </c:pt>
                <c:pt idx="30">
                  <c:v>22.534443745</c:v>
                </c:pt>
                <c:pt idx="31">
                  <c:v>23.688224794</c:v>
                </c:pt>
                <c:pt idx="32">
                  <c:v>24.614404937</c:v>
                </c:pt>
                <c:pt idx="33">
                  <c:v>24.674162709</c:v>
                </c:pt>
                <c:pt idx="34">
                  <c:v>25.25941565600001</c:v>
                </c:pt>
                <c:pt idx="35">
                  <c:v>25.933310311</c:v>
                </c:pt>
              </c:numCache>
            </c:numRef>
          </c:val>
          <c:extLst xmlns:c16r2="http://schemas.microsoft.com/office/drawing/2015/06/chart">
            <c:ext xmlns:c16="http://schemas.microsoft.com/office/drawing/2014/chart" uri="{C3380CC4-5D6E-409C-BE32-E72D297353CC}">
              <c16:uniqueId val="{00000004-C2E9-421F-946D-34394A088083}"/>
            </c:ext>
          </c:extLst>
        </c:ser>
        <c:dLbls>
          <c:showLegendKey val="0"/>
          <c:showVal val="0"/>
          <c:showCatName val="0"/>
          <c:showSerName val="0"/>
          <c:showPercent val="0"/>
          <c:showBubbleSize val="0"/>
        </c:dLbls>
        <c:gapWidth val="60"/>
        <c:overlap val="-27"/>
        <c:axId val="-2086687512"/>
        <c:axId val="-2086683944"/>
      </c:barChart>
      <c:lineChart>
        <c:grouping val="standard"/>
        <c:varyColors val="0"/>
        <c:ser>
          <c:idx val="1"/>
          <c:order val="1"/>
          <c:spPr>
            <a:ln w="12700" cap="rnd">
              <a:solidFill>
                <a:schemeClr val="tx1"/>
              </a:solidFill>
              <a:round/>
            </a:ln>
            <a:effectLst/>
          </c:spPr>
          <c:marker>
            <c:symbol val="none"/>
          </c:marker>
          <c:cat>
            <c:strRef>
              <c:f>'Cple cfn'!$B$9:$B$44</c:f>
              <c:strCache>
                <c:ptCount val="36"/>
                <c:pt idx="0">
                  <c:v>Québec</c:v>
                </c:pt>
                <c:pt idx="1">
                  <c:v>Pologne</c:v>
                </c:pt>
                <c:pt idx="2">
                  <c:v>République tchèque</c:v>
                </c:pt>
                <c:pt idx="3">
                  <c:v>Irlande</c:v>
                </c:pt>
                <c:pt idx="4">
                  <c:v>Canada</c:v>
                </c:pt>
                <c:pt idx="5">
                  <c:v>Suisse</c:v>
                </c:pt>
                <c:pt idx="6">
                  <c:v>Estonie</c:v>
                </c:pt>
                <c:pt idx="7">
                  <c:v>Luxembourg</c:v>
                </c:pt>
                <c:pt idx="8">
                  <c:v>Nouvelle-Zélande</c:v>
                </c:pt>
                <c:pt idx="9">
                  <c:v>Chili</c:v>
                </c:pt>
                <c:pt idx="10">
                  <c:v>République slovaque</c:v>
                </c:pt>
                <c:pt idx="11">
                  <c:v>Mexique</c:v>
                </c:pt>
                <c:pt idx="12">
                  <c:v>Portugal</c:v>
                </c:pt>
                <c:pt idx="13">
                  <c:v>Corée</c:v>
                </c:pt>
                <c:pt idx="14">
                  <c:v>Slovénie</c:v>
                </c:pt>
                <c:pt idx="15">
                  <c:v>Espagne</c:v>
                </c:pt>
                <c:pt idx="16">
                  <c:v>États-Unis</c:v>
                </c:pt>
                <c:pt idx="17">
                  <c:v>Hongrie</c:v>
                </c:pt>
                <c:pt idx="18">
                  <c:v>Israël</c:v>
                </c:pt>
                <c:pt idx="19">
                  <c:v>Australie</c:v>
                </c:pt>
                <c:pt idx="20">
                  <c:v>Japon</c:v>
                </c:pt>
                <c:pt idx="21">
                  <c:v>Lettonie</c:v>
                </c:pt>
                <c:pt idx="22">
                  <c:v>Royaume-Uni</c:v>
                </c:pt>
                <c:pt idx="23">
                  <c:v>France</c:v>
                </c:pt>
                <c:pt idx="24">
                  <c:v>Islande</c:v>
                </c:pt>
                <c:pt idx="25">
                  <c:v>Suède</c:v>
                </c:pt>
                <c:pt idx="26">
                  <c:v>Autriche</c:v>
                </c:pt>
                <c:pt idx="27">
                  <c:v>Italie</c:v>
                </c:pt>
                <c:pt idx="28">
                  <c:v>Belgique</c:v>
                </c:pt>
                <c:pt idx="29">
                  <c:v>Allemagne</c:v>
                </c:pt>
                <c:pt idx="30">
                  <c:v>Norvège</c:v>
                </c:pt>
                <c:pt idx="31">
                  <c:v>Grèce</c:v>
                </c:pt>
                <c:pt idx="32">
                  <c:v>Pays-Bas</c:v>
                </c:pt>
                <c:pt idx="33">
                  <c:v>Finlande</c:v>
                </c:pt>
                <c:pt idx="34">
                  <c:v>Daneark</c:v>
                </c:pt>
                <c:pt idx="35">
                  <c:v>Turquie</c:v>
                </c:pt>
              </c:strCache>
            </c:strRef>
          </c:cat>
          <c:val>
            <c:numRef>
              <c:f>'Cple cfn'!$D$9:$D$44</c:f>
              <c:numCache>
                <c:formatCode>##0.0;\-##0.0;0.0;</c:formatCode>
                <c:ptCount val="36"/>
                <c:pt idx="0">
                  <c:v>13.951787553</c:v>
                </c:pt>
                <c:pt idx="1">
                  <c:v>13.951787553</c:v>
                </c:pt>
                <c:pt idx="2">
                  <c:v>13.951787553</c:v>
                </c:pt>
                <c:pt idx="3">
                  <c:v>13.951787553</c:v>
                </c:pt>
                <c:pt idx="4">
                  <c:v>13.951787553</c:v>
                </c:pt>
                <c:pt idx="5">
                  <c:v>13.951787553</c:v>
                </c:pt>
                <c:pt idx="6">
                  <c:v>13.951787553</c:v>
                </c:pt>
                <c:pt idx="7">
                  <c:v>13.951787553</c:v>
                </c:pt>
                <c:pt idx="8">
                  <c:v>13.951787553</c:v>
                </c:pt>
                <c:pt idx="9">
                  <c:v>13.951787553</c:v>
                </c:pt>
                <c:pt idx="10">
                  <c:v>13.951787553</c:v>
                </c:pt>
                <c:pt idx="11">
                  <c:v>13.951787553</c:v>
                </c:pt>
                <c:pt idx="12">
                  <c:v>13.951787553</c:v>
                </c:pt>
                <c:pt idx="13">
                  <c:v>13.951787553</c:v>
                </c:pt>
                <c:pt idx="14">
                  <c:v>13.951787553</c:v>
                </c:pt>
                <c:pt idx="15">
                  <c:v>13.951787553</c:v>
                </c:pt>
                <c:pt idx="16">
                  <c:v>13.951787553</c:v>
                </c:pt>
                <c:pt idx="17">
                  <c:v>13.951787553</c:v>
                </c:pt>
                <c:pt idx="18">
                  <c:v>13.951787553</c:v>
                </c:pt>
                <c:pt idx="19">
                  <c:v>13.951787553</c:v>
                </c:pt>
                <c:pt idx="20">
                  <c:v>13.951787553</c:v>
                </c:pt>
                <c:pt idx="21">
                  <c:v>13.951787553</c:v>
                </c:pt>
                <c:pt idx="22">
                  <c:v>13.951787553</c:v>
                </c:pt>
                <c:pt idx="23">
                  <c:v>13.951787553</c:v>
                </c:pt>
                <c:pt idx="24">
                  <c:v>13.951787553</c:v>
                </c:pt>
                <c:pt idx="25">
                  <c:v>13.951787553</c:v>
                </c:pt>
                <c:pt idx="26">
                  <c:v>13.951787553</c:v>
                </c:pt>
                <c:pt idx="27">
                  <c:v>13.951787553</c:v>
                </c:pt>
                <c:pt idx="28">
                  <c:v>13.951787553</c:v>
                </c:pt>
                <c:pt idx="29">
                  <c:v>13.951787553</c:v>
                </c:pt>
                <c:pt idx="30">
                  <c:v>13.951787553</c:v>
                </c:pt>
                <c:pt idx="31">
                  <c:v>13.951787553</c:v>
                </c:pt>
                <c:pt idx="32">
                  <c:v>13.951787553</c:v>
                </c:pt>
                <c:pt idx="33">
                  <c:v>13.951787553</c:v>
                </c:pt>
                <c:pt idx="34">
                  <c:v>13.951787553</c:v>
                </c:pt>
                <c:pt idx="35">
                  <c:v>13.951787553</c:v>
                </c:pt>
              </c:numCache>
            </c:numRef>
          </c:val>
          <c:smooth val="0"/>
          <c:extLst xmlns:c16r2="http://schemas.microsoft.com/office/drawing/2015/06/chart">
            <c:ext xmlns:c16="http://schemas.microsoft.com/office/drawing/2014/chart" uri="{C3380CC4-5D6E-409C-BE32-E72D297353CC}">
              <c16:uniqueId val="{00000005-C2E9-421F-946D-34394A088083}"/>
            </c:ext>
          </c:extLst>
        </c:ser>
        <c:dLbls>
          <c:showLegendKey val="0"/>
          <c:showVal val="0"/>
          <c:showCatName val="0"/>
          <c:showSerName val="0"/>
          <c:showPercent val="0"/>
          <c:showBubbleSize val="0"/>
        </c:dLbls>
        <c:marker val="1"/>
        <c:smooth val="0"/>
        <c:axId val="-2086687512"/>
        <c:axId val="-2086683944"/>
      </c:lineChart>
      <c:catAx>
        <c:axId val="-20866875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086683944"/>
        <c:crosses val="autoZero"/>
        <c:auto val="1"/>
        <c:lblAlgn val="ctr"/>
        <c:lblOffset val="100"/>
        <c:noMultiLvlLbl val="0"/>
      </c:catAx>
      <c:valAx>
        <c:axId val="-2086683944"/>
        <c:scaling>
          <c:orientation val="minMax"/>
        </c:scaling>
        <c:delete val="1"/>
        <c:axPos val="l"/>
        <c:numFmt formatCode="##0.0;\-##0.0;0.0;" sourceLinked="1"/>
        <c:majorTickMark val="none"/>
        <c:minorTickMark val="none"/>
        <c:tickLblPos val="nextTo"/>
        <c:crossAx val="-20866875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4104795495133"/>
          <c:y val="0.0476190476190476"/>
          <c:w val="0.957047719003193"/>
          <c:h val="0.705778620564938"/>
        </c:manualLayout>
      </c:layout>
      <c:barChart>
        <c:barDir val="col"/>
        <c:grouping val="clustered"/>
        <c:varyColors val="0"/>
        <c:ser>
          <c:idx val="0"/>
          <c:order val="0"/>
          <c:tx>
            <c:strRef>
              <c:f>'F28-F31'!$G$34</c:f>
              <c:strCache>
                <c:ptCount val="1"/>
                <c:pt idx="0">
                  <c:v>Soutien prenant en compte contribution additionnelle SGCR</c:v>
                </c:pt>
              </c:strCache>
            </c:strRef>
          </c:tx>
          <c:spPr>
            <a:solidFill>
              <a:srgbClr val="006699">
                <a:alpha val="80000"/>
              </a:srgbClr>
            </a:solidFill>
            <a:ln>
              <a:solidFill>
                <a:sysClr val="windowText" lastClr="000000"/>
              </a:solidFill>
            </a:ln>
            <a:effectLst/>
          </c:spPr>
          <c:invertIfNegative val="0"/>
          <c:dLbls>
            <c:dLbl>
              <c:idx val="0"/>
              <c:layout>
                <c:manualLayout>
                  <c:x val="-0.0111111445677321"/>
                  <c:y val="-0.01227555459677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25E-447A-85D9-30FCE8507F5B}"/>
                </c:ext>
                <c:ext xmlns:c15="http://schemas.microsoft.com/office/drawing/2012/chart" uri="{CE6537A1-D6FC-4f65-9D91-7224C49458BB}">
                  <c15:layout/>
                </c:ext>
              </c:extLst>
            </c:dLbl>
            <c:dLbl>
              <c:idx val="1"/>
              <c:layout>
                <c:manualLayout>
                  <c:x val="0.00124117372517723"/>
                  <c:y val="-0.00432891094092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5E-447A-85D9-30FCE8507F5B}"/>
                </c:ext>
                <c:ext xmlns:c15="http://schemas.microsoft.com/office/drawing/2012/chart" uri="{CE6537A1-D6FC-4f65-9D91-7224C49458BB}">
                  <c15:layout/>
                </c:ext>
              </c:extLst>
            </c:dLbl>
            <c:dLbl>
              <c:idx val="4"/>
              <c:layout>
                <c:manualLayout>
                  <c:x val="-0.00638467624077636"/>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25E-447A-85D9-30FCE8507F5B}"/>
                </c:ext>
                <c:ext xmlns:c15="http://schemas.microsoft.com/office/drawing/2012/chart" uri="{CE6537A1-D6FC-4f65-9D91-7224C49458BB}">
                  <c15:layout/>
                </c:ext>
              </c:extLst>
            </c:dLbl>
            <c:dLbl>
              <c:idx val="5"/>
              <c:layout>
                <c:manualLayout>
                  <c:x val="-0.0106411270679606"/>
                  <c:y val="-7.93641625435013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5E-447A-85D9-30FCE8507F5B}"/>
                </c:ext>
                <c:ext xmlns:c15="http://schemas.microsoft.com/office/drawing/2012/chart" uri="{CE6537A1-D6FC-4f65-9D91-7224C49458BB}">
                  <c15:layout/>
                </c:ext>
              </c:extLst>
            </c:dLbl>
            <c:numFmt formatCode="#,##0" sourceLinked="0"/>
            <c:spPr>
              <a:noFill/>
              <a:ln>
                <a:noFill/>
              </a:ln>
              <a:effectLst/>
            </c:spPr>
            <c:txPr>
              <a:bodyPr rot="0" vert="horz"/>
              <a:lstStyle/>
              <a:p>
                <a:pPr>
                  <a:defRPr sz="20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'F28-F31'!$B$35:$B$40</c:f>
              <c:numCache>
                <c:formatCode>General</c:formatCode>
                <c:ptCount val="6"/>
                <c:pt idx="0">
                  <c:v>0.0</c:v>
                </c:pt>
                <c:pt idx="1">
                  <c:v>34944.0</c:v>
                </c:pt>
                <c:pt idx="2">
                  <c:v>60000.0</c:v>
                </c:pt>
                <c:pt idx="3">
                  <c:v>90000.0</c:v>
                </c:pt>
                <c:pt idx="4">
                  <c:v>125000.0</c:v>
                </c:pt>
                <c:pt idx="5">
                  <c:v>175000.0</c:v>
                </c:pt>
              </c:numCache>
            </c:numRef>
          </c:cat>
          <c:val>
            <c:numRef>
              <c:f>'F28-F31'!$G$35:$G$40</c:f>
              <c:numCache>
                <c:formatCode>0</c:formatCode>
                <c:ptCount val="6"/>
                <c:pt idx="0">
                  <c:v>16257.0</c:v>
                </c:pt>
                <c:pt idx="1">
                  <c:v>17556.6385</c:v>
                </c:pt>
                <c:pt idx="2">
                  <c:v>11841.55875</c:v>
                </c:pt>
                <c:pt idx="3">
                  <c:v>7869.071136250001</c:v>
                </c:pt>
                <c:pt idx="4">
                  <c:v>4159.917761250006</c:v>
                </c:pt>
                <c:pt idx="5">
                  <c:v>66.89472500000556</c:v>
                </c:pt>
              </c:numCache>
            </c:numRef>
          </c:val>
          <c:extLst xmlns:c16r2="http://schemas.microsoft.com/office/drawing/2015/06/chart">
            <c:ext xmlns:c16="http://schemas.microsoft.com/office/drawing/2014/chart" uri="{C3380CC4-5D6E-409C-BE32-E72D297353CC}">
              <c16:uniqueId val="{00000004-525E-447A-85D9-30FCE8507F5B}"/>
            </c:ext>
          </c:extLst>
        </c:ser>
        <c:dLbls>
          <c:showLegendKey val="0"/>
          <c:showVal val="0"/>
          <c:showCatName val="0"/>
          <c:showSerName val="0"/>
          <c:showPercent val="0"/>
          <c:showBubbleSize val="0"/>
        </c:dLbls>
        <c:gapWidth val="33"/>
        <c:overlap val="-9"/>
        <c:axId val="2138461128"/>
        <c:axId val="2138454232"/>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'F28-F31'!$H$34</c15:sqref>
                        </c15:formulaRef>
                      </c:ext>
                    </c:extLst>
                    <c:strCache>
                      <c:ptCount val="1"/>
                      <c:pt idx="0">
                        <c:v>Soutien </c:v>
                      </c:pt>
                    </c:strCache>
                  </c:strRef>
                </c:tx>
                <c:spPr>
                  <a:solidFill>
                    <a:schemeClr val="bg1">
                      <a:lumMod val="65000"/>
                    </a:schemeClr>
                  </a:solidFill>
                  <a:ln>
                    <a:solidFill>
                      <a:sysClr val="windowText" lastClr="000000"/>
                    </a:solidFill>
                  </a:ln>
                  <a:effectLst/>
                </c:spPr>
                <c:invertIfNegative val="0"/>
                <c:dLbls>
                  <c:dLbl>
                    <c:idx val="0"/>
                    <c:layout>
                      <c:manualLayout>
                        <c:x val="2.1282254135921112E-3"/>
                        <c:y val="-4.32900432900432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25E-447A-85D9-30FCE8507F5B}"/>
                      </c:ext>
                      <c:ext uri="{CE6537A1-D6FC-4f65-9D91-7224C49458BB}"/>
                    </c:extLst>
                  </c:dLbl>
                  <c:dLbl>
                    <c:idx val="2"/>
                    <c:layout>
                      <c:manualLayout>
                        <c:x val="2.341047954951329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25E-447A-85D9-30FCE8507F5B}"/>
                      </c:ext>
                      <c:ext uri="{CE6537A1-D6FC-4f65-9D91-7224C49458BB}"/>
                    </c:extLst>
                  </c:dLbl>
                  <c:dLbl>
                    <c:idx val="3"/>
                    <c:layout>
                      <c:manualLayout>
                        <c:x val="2.3410479549513332E-2"/>
                        <c:y val="-8.658008658008697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25E-447A-85D9-30FCE8507F5B}"/>
                      </c:ext>
                      <c:ext uri="{CE6537A1-D6FC-4f65-9D91-7224C49458BB}"/>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6r2="http://schemas.microsoft.com/office/drawing/2015/06/chart">
                      <c:ext uri="{02D57815-91ED-43cb-92C2-25804820EDAC}">
                        <c15:formulaRef>
                          <c15:sqref>'F28-F31'!$H$35:$H$40</c15:sqref>
                        </c15:formulaRef>
                      </c:ext>
                    </c:extLst>
                    <c:numCache>
                      <c:formatCode>0</c:formatCode>
                      <c:ptCount val="6"/>
                      <c:pt idx="0">
                        <c:v>16257</c:v>
                      </c:pt>
                      <c:pt idx="1">
                        <c:v>17556.638500000001</c:v>
                      </c:pt>
                      <c:pt idx="2">
                        <c:v>12023.558749999997</c:v>
                      </c:pt>
                      <c:pt idx="3">
                        <c:v>8468.1761362499965</c:v>
                      </c:pt>
                      <c:pt idx="4">
                        <c:v>6124.0227612500021</c:v>
                      </c:pt>
                      <c:pt idx="5">
                        <c:v>3680.8947250000056</c:v>
                      </c:pt>
                    </c:numCache>
                  </c:numRef>
                </c:val>
                <c:extLst xmlns:c16r2="http://schemas.microsoft.com/office/drawing/2015/06/chart">
                  <c:ext xmlns:c16="http://schemas.microsoft.com/office/drawing/2014/chart" uri="{C3380CC4-5D6E-409C-BE32-E72D297353CC}">
                    <c16:uniqueId val="{00000008-525E-447A-85D9-30FCE8507F5B}"/>
                  </c:ext>
                </c:extLst>
              </c15:ser>
            </c15:filteredBarSeries>
          </c:ext>
        </c:extLst>
      </c:barChart>
      <c:catAx>
        <c:axId val="2138461128"/>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2000"/>
            </a:pPr>
            <a:endParaRPr lang="fr-FR"/>
          </a:p>
        </c:txPr>
        <c:crossAx val="2138454232"/>
        <c:crosses val="autoZero"/>
        <c:auto val="1"/>
        <c:lblAlgn val="ctr"/>
        <c:lblOffset val="50"/>
        <c:noMultiLvlLbl val="0"/>
      </c:catAx>
      <c:valAx>
        <c:axId val="2138454232"/>
        <c:scaling>
          <c:orientation val="minMax"/>
        </c:scaling>
        <c:delete val="1"/>
        <c:axPos val="l"/>
        <c:numFmt formatCode="0" sourceLinked="1"/>
        <c:majorTickMark val="none"/>
        <c:minorTickMark val="none"/>
        <c:tickLblPos val="nextTo"/>
        <c:crossAx val="2138461128"/>
        <c:crosses val="autoZero"/>
        <c:crossBetween val="between"/>
      </c:valAx>
      <c:spPr>
        <a:noFill/>
        <a:ln w="25400">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2400">
          <a:solidFill>
            <a:sysClr val="windowText" lastClr="000000"/>
          </a:solidFill>
        </a:defRPr>
      </a:pPr>
      <a:endParaRPr lang="fr-FR"/>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4104795495133"/>
          <c:y val="0.0476190476190476"/>
          <c:w val="0.957047719003193"/>
          <c:h val="0.705778620564938"/>
        </c:manualLayout>
      </c:layout>
      <c:barChart>
        <c:barDir val="col"/>
        <c:grouping val="clustered"/>
        <c:varyColors val="0"/>
        <c:ser>
          <c:idx val="0"/>
          <c:order val="0"/>
          <c:tx>
            <c:strRef>
              <c:f>'F28-F31'!$G$34</c:f>
              <c:strCache>
                <c:ptCount val="1"/>
                <c:pt idx="0">
                  <c:v>Soutien prenant en compte contribution additionnelle SGCR</c:v>
                </c:pt>
              </c:strCache>
            </c:strRef>
          </c:tx>
          <c:spPr>
            <a:solidFill>
              <a:srgbClr val="006699">
                <a:alpha val="80000"/>
              </a:srgbClr>
            </a:solidFill>
            <a:ln>
              <a:solidFill>
                <a:sysClr val="windowText" lastClr="000000"/>
              </a:solidFill>
            </a:ln>
            <a:effectLst/>
          </c:spPr>
          <c:invertIfNegative val="0"/>
          <c:dLbls>
            <c:dLbl>
              <c:idx val="0"/>
              <c:layout>
                <c:manualLayout>
                  <c:x val="-0.0111111445677321"/>
                  <c:y val="-0.01227555459677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25E-447A-85D9-30FCE8507F5B}"/>
                </c:ext>
                <c:ext xmlns:c15="http://schemas.microsoft.com/office/drawing/2012/chart" uri="{CE6537A1-D6FC-4f65-9D91-7224C49458BB}">
                  <c15:layout/>
                </c:ext>
              </c:extLst>
            </c:dLbl>
            <c:dLbl>
              <c:idx val="1"/>
              <c:layout>
                <c:manualLayout>
                  <c:x val="0.00124117372517723"/>
                  <c:y val="-0.00432891094092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5E-447A-85D9-30FCE8507F5B}"/>
                </c:ext>
                <c:ext xmlns:c15="http://schemas.microsoft.com/office/drawing/2012/chart" uri="{CE6537A1-D6FC-4f65-9D91-7224C49458BB}">
                  <c15:layout/>
                </c:ext>
              </c:extLst>
            </c:dLbl>
            <c:dLbl>
              <c:idx val="4"/>
              <c:layout>
                <c:manualLayout>
                  <c:x val="-0.00638467624077636"/>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25E-447A-85D9-30FCE8507F5B}"/>
                </c:ext>
                <c:ext xmlns:c15="http://schemas.microsoft.com/office/drawing/2012/chart" uri="{CE6537A1-D6FC-4f65-9D91-7224C49458BB}">
                  <c15:layout/>
                </c:ext>
              </c:extLst>
            </c:dLbl>
            <c:dLbl>
              <c:idx val="5"/>
              <c:layout>
                <c:manualLayout>
                  <c:x val="-0.0106411270679606"/>
                  <c:y val="-7.93641625435013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5E-447A-85D9-30FCE8507F5B}"/>
                </c:ext>
                <c:ext xmlns:c15="http://schemas.microsoft.com/office/drawing/2012/chart" uri="{CE6537A1-D6FC-4f65-9D91-7224C49458BB}">
                  <c15:layout/>
                </c:ext>
              </c:extLst>
            </c:dLbl>
            <c:numFmt formatCode="#,##0" sourceLinked="0"/>
            <c:spPr>
              <a:noFill/>
              <a:ln>
                <a:noFill/>
              </a:ln>
              <a:effectLst/>
            </c:spPr>
            <c:txPr>
              <a:bodyPr rot="0" vert="horz"/>
              <a:lstStyle/>
              <a:p>
                <a:pPr>
                  <a:defRPr sz="20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'F28-F31'!$B$35:$B$40</c:f>
              <c:numCache>
                <c:formatCode>General</c:formatCode>
                <c:ptCount val="6"/>
                <c:pt idx="0">
                  <c:v>0.0</c:v>
                </c:pt>
                <c:pt idx="1">
                  <c:v>34944.0</c:v>
                </c:pt>
                <c:pt idx="2">
                  <c:v>60000.0</c:v>
                </c:pt>
                <c:pt idx="3">
                  <c:v>90000.0</c:v>
                </c:pt>
                <c:pt idx="4">
                  <c:v>125000.0</c:v>
                </c:pt>
                <c:pt idx="5">
                  <c:v>175000.0</c:v>
                </c:pt>
              </c:numCache>
            </c:numRef>
          </c:cat>
          <c:val>
            <c:numRef>
              <c:f>'F28-F31'!$G$35:$G$40</c:f>
              <c:numCache>
                <c:formatCode>0</c:formatCode>
                <c:ptCount val="6"/>
                <c:pt idx="0">
                  <c:v>16257.0</c:v>
                </c:pt>
                <c:pt idx="1">
                  <c:v>17556.6385</c:v>
                </c:pt>
                <c:pt idx="2">
                  <c:v>11841.55875</c:v>
                </c:pt>
                <c:pt idx="3">
                  <c:v>7869.071136250001</c:v>
                </c:pt>
                <c:pt idx="4">
                  <c:v>4159.917761250006</c:v>
                </c:pt>
                <c:pt idx="5">
                  <c:v>66.89472500000556</c:v>
                </c:pt>
              </c:numCache>
            </c:numRef>
          </c:val>
          <c:extLst xmlns:c16r2="http://schemas.microsoft.com/office/drawing/2015/06/chart">
            <c:ext xmlns:c16="http://schemas.microsoft.com/office/drawing/2014/chart" uri="{C3380CC4-5D6E-409C-BE32-E72D297353CC}">
              <c16:uniqueId val="{00000004-525E-447A-85D9-30FCE8507F5B}"/>
            </c:ext>
          </c:extLst>
        </c:ser>
        <c:dLbls>
          <c:showLegendKey val="0"/>
          <c:showVal val="0"/>
          <c:showCatName val="0"/>
          <c:showSerName val="0"/>
          <c:showPercent val="0"/>
          <c:showBubbleSize val="0"/>
        </c:dLbls>
        <c:gapWidth val="33"/>
        <c:overlap val="-9"/>
        <c:axId val="-2137660392"/>
        <c:axId val="-2120440424"/>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'F28-F31'!$H$34</c15:sqref>
                        </c15:formulaRef>
                      </c:ext>
                    </c:extLst>
                    <c:strCache>
                      <c:ptCount val="1"/>
                      <c:pt idx="0">
                        <c:v>Soutien </c:v>
                      </c:pt>
                    </c:strCache>
                  </c:strRef>
                </c:tx>
                <c:spPr>
                  <a:solidFill>
                    <a:schemeClr val="bg1">
                      <a:lumMod val="65000"/>
                    </a:schemeClr>
                  </a:solidFill>
                  <a:ln>
                    <a:solidFill>
                      <a:sysClr val="windowText" lastClr="000000"/>
                    </a:solidFill>
                  </a:ln>
                  <a:effectLst/>
                </c:spPr>
                <c:invertIfNegative val="0"/>
                <c:dLbls>
                  <c:dLbl>
                    <c:idx val="0"/>
                    <c:layout>
                      <c:manualLayout>
                        <c:x val="2.1282254135921112E-3"/>
                        <c:y val="-4.32900432900432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25E-447A-85D9-30FCE8507F5B}"/>
                      </c:ext>
                      <c:ext uri="{CE6537A1-D6FC-4f65-9D91-7224C49458BB}"/>
                    </c:extLst>
                  </c:dLbl>
                  <c:dLbl>
                    <c:idx val="2"/>
                    <c:layout>
                      <c:manualLayout>
                        <c:x val="2.341047954951329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25E-447A-85D9-30FCE8507F5B}"/>
                      </c:ext>
                      <c:ext uri="{CE6537A1-D6FC-4f65-9D91-7224C49458BB}"/>
                    </c:extLst>
                  </c:dLbl>
                  <c:dLbl>
                    <c:idx val="3"/>
                    <c:layout>
                      <c:manualLayout>
                        <c:x val="2.3410479549513332E-2"/>
                        <c:y val="-8.658008658008697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25E-447A-85D9-30FCE8507F5B}"/>
                      </c:ext>
                      <c:ext uri="{CE6537A1-D6FC-4f65-9D91-7224C49458BB}"/>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6r2="http://schemas.microsoft.com/office/drawing/2015/06/chart">
                      <c:ext uri="{02D57815-91ED-43cb-92C2-25804820EDAC}">
                        <c15:formulaRef>
                          <c15:sqref>'F28-F31'!$H$35:$H$40</c15:sqref>
                        </c15:formulaRef>
                      </c:ext>
                    </c:extLst>
                    <c:numCache>
                      <c:formatCode>0</c:formatCode>
                      <c:ptCount val="6"/>
                      <c:pt idx="0">
                        <c:v>16257</c:v>
                      </c:pt>
                      <c:pt idx="1">
                        <c:v>17556.638500000001</c:v>
                      </c:pt>
                      <c:pt idx="2">
                        <c:v>12023.558749999997</c:v>
                      </c:pt>
                      <c:pt idx="3">
                        <c:v>8468.1761362499965</c:v>
                      </c:pt>
                      <c:pt idx="4">
                        <c:v>6124.0227612500021</c:v>
                      </c:pt>
                      <c:pt idx="5">
                        <c:v>3680.8947250000056</c:v>
                      </c:pt>
                    </c:numCache>
                  </c:numRef>
                </c:val>
                <c:extLst xmlns:c16r2="http://schemas.microsoft.com/office/drawing/2015/06/chart">
                  <c:ext xmlns:c16="http://schemas.microsoft.com/office/drawing/2014/chart" uri="{C3380CC4-5D6E-409C-BE32-E72D297353CC}">
                    <c16:uniqueId val="{00000008-525E-447A-85D9-30FCE8507F5B}"/>
                  </c:ext>
                </c:extLst>
              </c15:ser>
            </c15:filteredBarSeries>
          </c:ext>
        </c:extLst>
      </c:barChart>
      <c:catAx>
        <c:axId val="-2137660392"/>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2000"/>
            </a:pPr>
            <a:endParaRPr lang="fr-FR"/>
          </a:p>
        </c:txPr>
        <c:crossAx val="-2120440424"/>
        <c:crosses val="autoZero"/>
        <c:auto val="1"/>
        <c:lblAlgn val="ctr"/>
        <c:lblOffset val="50"/>
        <c:noMultiLvlLbl val="0"/>
      </c:catAx>
      <c:valAx>
        <c:axId val="-2120440424"/>
        <c:scaling>
          <c:orientation val="minMax"/>
        </c:scaling>
        <c:delete val="1"/>
        <c:axPos val="l"/>
        <c:numFmt formatCode="0" sourceLinked="1"/>
        <c:majorTickMark val="none"/>
        <c:minorTickMark val="none"/>
        <c:tickLblPos val="nextTo"/>
        <c:crossAx val="-2137660392"/>
        <c:crosses val="autoZero"/>
        <c:crossBetween val="between"/>
      </c:valAx>
      <c:spPr>
        <a:noFill/>
        <a:ln w="25400">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2400">
          <a:solidFill>
            <a:sysClr val="windowText" lastClr="000000"/>
          </a:solidFill>
        </a:defRPr>
      </a:pPr>
      <a:endParaRPr lang="fr-FR"/>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fr-FR"/>
        </a:p>
      </c:txPr>
    </c:title>
    <c:autoTitleDeleted val="0"/>
    <c:plotArea>
      <c:layout/>
      <c:barChart>
        <c:barDir val="col"/>
        <c:grouping val="clustered"/>
        <c:varyColors val="0"/>
        <c:ser>
          <c:idx val="0"/>
          <c:order val="0"/>
          <c:tx>
            <c:strRef>
              <c:f>Feuil8!$B$27</c:f>
              <c:strCache>
                <c:ptCount val="1"/>
              </c:strCache>
            </c:strRef>
          </c:tx>
          <c:spPr>
            <a:solidFill>
              <a:schemeClr val="accent1"/>
            </a:solidFill>
            <a:ln>
              <a:noFill/>
            </a:ln>
            <a:effectLst/>
          </c:spPr>
          <c:invertIfNegative val="0"/>
          <c:dPt>
            <c:idx val="3"/>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01-4152-4E9E-9260-C561AA2E7785}"/>
              </c:ext>
            </c:extLst>
          </c:dPt>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Feuil8!$A$28:$A$62</c:f>
              <c:strCache>
                <c:ptCount val="35"/>
                <c:pt idx="0">
                  <c:v>Hongrie</c:v>
                </c:pt>
                <c:pt idx="1">
                  <c:v>Lettonie</c:v>
                </c:pt>
                <c:pt idx="2">
                  <c:v>Luxembourg</c:v>
                </c:pt>
                <c:pt idx="3">
                  <c:v>Québec</c:v>
                </c:pt>
                <c:pt idx="4">
                  <c:v>Slovénie</c:v>
                </c:pt>
                <c:pt idx="5">
                  <c:v>Pays-Bas</c:v>
                </c:pt>
                <c:pt idx="6">
                  <c:v>Estonie</c:v>
                </c:pt>
                <c:pt idx="7">
                  <c:v>Autriche</c:v>
                </c:pt>
                <c:pt idx="8">
                  <c:v>Allemagne</c:v>
                </c:pt>
                <c:pt idx="9">
                  <c:v>Rép. slovaque</c:v>
                </c:pt>
                <c:pt idx="10">
                  <c:v>Belgique</c:v>
                </c:pt>
                <c:pt idx="11">
                  <c:v>Irlande</c:v>
                </c:pt>
                <c:pt idx="12">
                  <c:v>Rép. tchèque</c:v>
                </c:pt>
                <c:pt idx="13">
                  <c:v>Grèce</c:v>
                </c:pt>
                <c:pt idx="14">
                  <c:v>Portugal</c:v>
                </c:pt>
                <c:pt idx="15">
                  <c:v>France</c:v>
                </c:pt>
                <c:pt idx="16">
                  <c:v>Italie</c:v>
                </c:pt>
                <c:pt idx="17">
                  <c:v>Canada</c:v>
                </c:pt>
                <c:pt idx="18">
                  <c:v>Corée</c:v>
                </c:pt>
                <c:pt idx="19">
                  <c:v>Suisse</c:v>
                </c:pt>
                <c:pt idx="20">
                  <c:v>Danemark</c:v>
                </c:pt>
                <c:pt idx="21">
                  <c:v>États-Unis</c:v>
                </c:pt>
                <c:pt idx="22">
                  <c:v>Suède</c:v>
                </c:pt>
                <c:pt idx="23">
                  <c:v>Finlande</c:v>
                </c:pt>
                <c:pt idx="24">
                  <c:v>Israël</c:v>
                </c:pt>
                <c:pt idx="25">
                  <c:v>Royaume-Uni</c:v>
                </c:pt>
                <c:pt idx="26">
                  <c:v>Pologne</c:v>
                </c:pt>
                <c:pt idx="27">
                  <c:v>Japon</c:v>
                </c:pt>
                <c:pt idx="28">
                  <c:v>Norvège</c:v>
                </c:pt>
                <c:pt idx="29">
                  <c:v>Espagne</c:v>
                </c:pt>
                <c:pt idx="30">
                  <c:v>Islande</c:v>
                </c:pt>
                <c:pt idx="31">
                  <c:v>Turquie</c:v>
                </c:pt>
                <c:pt idx="32">
                  <c:v>Chili</c:v>
                </c:pt>
                <c:pt idx="33">
                  <c:v>Australie</c:v>
                </c:pt>
                <c:pt idx="34">
                  <c:v>Nouv.-Zélande</c:v>
                </c:pt>
              </c:strCache>
            </c:strRef>
          </c:cat>
          <c:val>
            <c:numRef>
              <c:f>Feuil8!$B$28:$B$62</c:f>
              <c:numCache>
                <c:formatCode>General</c:formatCode>
                <c:ptCount val="35"/>
                <c:pt idx="0">
                  <c:v>10.6</c:v>
                </c:pt>
                <c:pt idx="1">
                  <c:v>8.200000000000001</c:v>
                </c:pt>
                <c:pt idx="2">
                  <c:v>8.1</c:v>
                </c:pt>
                <c:pt idx="3">
                  <c:v>7.8</c:v>
                </c:pt>
                <c:pt idx="4">
                  <c:v>7.8</c:v>
                </c:pt>
                <c:pt idx="5">
                  <c:v>7.1</c:v>
                </c:pt>
                <c:pt idx="6">
                  <c:v>6.7</c:v>
                </c:pt>
                <c:pt idx="7">
                  <c:v>6.4</c:v>
                </c:pt>
                <c:pt idx="8">
                  <c:v>6.2</c:v>
                </c:pt>
                <c:pt idx="9">
                  <c:v>6.1</c:v>
                </c:pt>
                <c:pt idx="10">
                  <c:v>6.1</c:v>
                </c:pt>
                <c:pt idx="11">
                  <c:v>5.6</c:v>
                </c:pt>
                <c:pt idx="12">
                  <c:v>5.5</c:v>
                </c:pt>
                <c:pt idx="13">
                  <c:v>5.5</c:v>
                </c:pt>
                <c:pt idx="14">
                  <c:v>5.1</c:v>
                </c:pt>
                <c:pt idx="15">
                  <c:v>4.9</c:v>
                </c:pt>
                <c:pt idx="16">
                  <c:v>4.7</c:v>
                </c:pt>
                <c:pt idx="17">
                  <c:v>4.6</c:v>
                </c:pt>
                <c:pt idx="18">
                  <c:v>4.5</c:v>
                </c:pt>
                <c:pt idx="19">
                  <c:v>4.3</c:v>
                </c:pt>
                <c:pt idx="20">
                  <c:v>4.2</c:v>
                </c:pt>
                <c:pt idx="21">
                  <c:v>4.1</c:v>
                </c:pt>
                <c:pt idx="22">
                  <c:v>3.9</c:v>
                </c:pt>
                <c:pt idx="23">
                  <c:v>3.4</c:v>
                </c:pt>
                <c:pt idx="24">
                  <c:v>3.2</c:v>
                </c:pt>
                <c:pt idx="25">
                  <c:v>3.0</c:v>
                </c:pt>
                <c:pt idx="26">
                  <c:v>2.9</c:v>
                </c:pt>
                <c:pt idx="27">
                  <c:v>2.8</c:v>
                </c:pt>
                <c:pt idx="28">
                  <c:v>2.5</c:v>
                </c:pt>
                <c:pt idx="29">
                  <c:v>2.2</c:v>
                </c:pt>
                <c:pt idx="30">
                  <c:v>1.4</c:v>
                </c:pt>
                <c:pt idx="31">
                  <c:v>0.6</c:v>
                </c:pt>
                <c:pt idx="32">
                  <c:v>0.4</c:v>
                </c:pt>
                <c:pt idx="33">
                  <c:v>0.0</c:v>
                </c:pt>
                <c:pt idx="34">
                  <c:v>-0.6</c:v>
                </c:pt>
              </c:numCache>
            </c:numRef>
          </c:val>
          <c:extLst xmlns:c16r2="http://schemas.microsoft.com/office/drawing/2015/06/chart">
            <c:ext xmlns:c16="http://schemas.microsoft.com/office/drawing/2014/chart" uri="{C3380CC4-5D6E-409C-BE32-E72D297353CC}">
              <c16:uniqueId val="{00000002-4152-4E9E-9260-C561AA2E7785}"/>
            </c:ext>
          </c:extLst>
        </c:ser>
        <c:dLbls>
          <c:showLegendKey val="0"/>
          <c:showVal val="0"/>
          <c:showCatName val="0"/>
          <c:showSerName val="0"/>
          <c:showPercent val="0"/>
          <c:showBubbleSize val="0"/>
        </c:dLbls>
        <c:gapWidth val="45"/>
        <c:overlap val="-27"/>
        <c:axId val="-2112905768"/>
        <c:axId val="-2113272264"/>
      </c:barChart>
      <c:catAx>
        <c:axId val="-21129057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113272264"/>
        <c:crosses val="autoZero"/>
        <c:auto val="1"/>
        <c:lblAlgn val="ctr"/>
        <c:lblOffset val="100"/>
        <c:noMultiLvlLbl val="0"/>
      </c:catAx>
      <c:valAx>
        <c:axId val="-2113272264"/>
        <c:scaling>
          <c:orientation val="minMax"/>
        </c:scaling>
        <c:delete val="1"/>
        <c:axPos val="l"/>
        <c:numFmt formatCode="General" sourceLinked="1"/>
        <c:majorTickMark val="none"/>
        <c:minorTickMark val="none"/>
        <c:tickLblPos val="nextTo"/>
        <c:crossAx val="-211290576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Feuil1!$B$4</c:f>
              <c:strCache>
                <c:ptCount val="1"/>
                <c:pt idx="0">
                  <c:v>Aide sociale</c:v>
                </c:pt>
              </c:strCache>
            </c:strRef>
          </c:tx>
          <c:spPr>
            <a:ln w="28575" cap="rnd">
              <a:solidFill>
                <a:schemeClr val="accent1"/>
              </a:solidFill>
              <a:round/>
            </a:ln>
            <a:effectLst/>
          </c:spPr>
          <c:marker>
            <c:symbol val="none"/>
          </c:marker>
          <c:cat>
            <c:numRef>
              <c:f>Feuil1!$A$5:$A$45</c:f>
              <c:numCache>
                <c:formatCode>General</c:formatCode>
                <c:ptCount val="41"/>
                <c:pt idx="0">
                  <c:v>0.0</c:v>
                </c:pt>
                <c:pt idx="1">
                  <c:v>500.0</c:v>
                </c:pt>
                <c:pt idx="2">
                  <c:v>1000.0</c:v>
                </c:pt>
                <c:pt idx="3">
                  <c:v>1500.0</c:v>
                </c:pt>
                <c:pt idx="4">
                  <c:v>2000.0</c:v>
                </c:pt>
                <c:pt idx="5">
                  <c:v>2500.0</c:v>
                </c:pt>
                <c:pt idx="6">
                  <c:v>3000.0</c:v>
                </c:pt>
                <c:pt idx="7">
                  <c:v>3500.0</c:v>
                </c:pt>
                <c:pt idx="8">
                  <c:v>4000.0</c:v>
                </c:pt>
                <c:pt idx="9">
                  <c:v>4500.0</c:v>
                </c:pt>
                <c:pt idx="10">
                  <c:v>5000.0</c:v>
                </c:pt>
                <c:pt idx="11">
                  <c:v>5500.0</c:v>
                </c:pt>
                <c:pt idx="12">
                  <c:v>6000.0</c:v>
                </c:pt>
                <c:pt idx="13">
                  <c:v>6500.0</c:v>
                </c:pt>
                <c:pt idx="14">
                  <c:v>7000.0</c:v>
                </c:pt>
                <c:pt idx="15">
                  <c:v>7500.0</c:v>
                </c:pt>
                <c:pt idx="16">
                  <c:v>8000.0</c:v>
                </c:pt>
                <c:pt idx="17">
                  <c:v>8500.0</c:v>
                </c:pt>
                <c:pt idx="18">
                  <c:v>9000.0</c:v>
                </c:pt>
                <c:pt idx="19">
                  <c:v>9500.0</c:v>
                </c:pt>
                <c:pt idx="20">
                  <c:v>10000.0</c:v>
                </c:pt>
                <c:pt idx="21">
                  <c:v>10500.0</c:v>
                </c:pt>
                <c:pt idx="22">
                  <c:v>11000.0</c:v>
                </c:pt>
                <c:pt idx="23">
                  <c:v>11500.0</c:v>
                </c:pt>
                <c:pt idx="24">
                  <c:v>12000.0</c:v>
                </c:pt>
                <c:pt idx="25">
                  <c:v>12500.0</c:v>
                </c:pt>
                <c:pt idx="26">
                  <c:v>13000.0</c:v>
                </c:pt>
                <c:pt idx="27">
                  <c:v>13500.0</c:v>
                </c:pt>
                <c:pt idx="28">
                  <c:v>14000.0</c:v>
                </c:pt>
                <c:pt idx="29">
                  <c:v>14500.0</c:v>
                </c:pt>
                <c:pt idx="30">
                  <c:v>15000.0</c:v>
                </c:pt>
                <c:pt idx="31">
                  <c:v>15500.0</c:v>
                </c:pt>
                <c:pt idx="32">
                  <c:v>16000.0</c:v>
                </c:pt>
                <c:pt idx="33">
                  <c:v>16500.0</c:v>
                </c:pt>
                <c:pt idx="34">
                  <c:v>17000.0</c:v>
                </c:pt>
                <c:pt idx="35">
                  <c:v>17500.0</c:v>
                </c:pt>
                <c:pt idx="36">
                  <c:v>18000.0</c:v>
                </c:pt>
                <c:pt idx="37">
                  <c:v>18500.0</c:v>
                </c:pt>
                <c:pt idx="38">
                  <c:v>19000.0</c:v>
                </c:pt>
                <c:pt idx="39">
                  <c:v>19500.0</c:v>
                </c:pt>
                <c:pt idx="40">
                  <c:v>20000.0</c:v>
                </c:pt>
              </c:numCache>
            </c:numRef>
          </c:cat>
          <c:val>
            <c:numRef>
              <c:f>Feuil1!$B$5:$B$45</c:f>
              <c:numCache>
                <c:formatCode>0</c:formatCode>
                <c:ptCount val="41"/>
                <c:pt idx="0">
                  <c:v>8136.0</c:v>
                </c:pt>
                <c:pt idx="1">
                  <c:v>8136.0</c:v>
                </c:pt>
                <c:pt idx="2">
                  <c:v>8136.0</c:v>
                </c:pt>
                <c:pt idx="3">
                  <c:v>8136.0</c:v>
                </c:pt>
                <c:pt idx="4">
                  <c:v>8136.0</c:v>
                </c:pt>
                <c:pt idx="5">
                  <c:v>8081.45</c:v>
                </c:pt>
                <c:pt idx="6">
                  <c:v>7590.54</c:v>
                </c:pt>
                <c:pt idx="7">
                  <c:v>7099.63</c:v>
                </c:pt>
                <c:pt idx="8">
                  <c:v>6635.72</c:v>
                </c:pt>
                <c:pt idx="9">
                  <c:v>6171.81</c:v>
                </c:pt>
                <c:pt idx="10">
                  <c:v>5707.9</c:v>
                </c:pt>
                <c:pt idx="11">
                  <c:v>5243.990000000001</c:v>
                </c:pt>
                <c:pt idx="12">
                  <c:v>4780.08</c:v>
                </c:pt>
                <c:pt idx="13">
                  <c:v>4316.17</c:v>
                </c:pt>
                <c:pt idx="14">
                  <c:v>3852.259999999999</c:v>
                </c:pt>
                <c:pt idx="15">
                  <c:v>3388.350000000001</c:v>
                </c:pt>
                <c:pt idx="16">
                  <c:v>2924.440000000001</c:v>
                </c:pt>
                <c:pt idx="17">
                  <c:v>2460.53</c:v>
                </c:pt>
                <c:pt idx="18">
                  <c:v>1996.619999999999</c:v>
                </c:pt>
                <c:pt idx="19">
                  <c:v>1532.71</c:v>
                </c:pt>
                <c:pt idx="20">
                  <c:v>1068.799999999999</c:v>
                </c:pt>
                <c:pt idx="21">
                  <c:v>604.8900000000012</c:v>
                </c:pt>
                <c:pt idx="22">
                  <c:v>140.9800000000014</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numCache>
            </c:numRef>
          </c:val>
          <c:smooth val="0"/>
          <c:extLst xmlns:c16r2="http://schemas.microsoft.com/office/drawing/2015/06/chart">
            <c:ext xmlns:c16="http://schemas.microsoft.com/office/drawing/2014/chart" uri="{C3380CC4-5D6E-409C-BE32-E72D297353CC}">
              <c16:uniqueId val="{00000000-6C4C-4E11-A7FC-ABA0695B74CD}"/>
            </c:ext>
          </c:extLst>
        </c:ser>
        <c:dLbls>
          <c:showLegendKey val="0"/>
          <c:showVal val="0"/>
          <c:showCatName val="0"/>
          <c:showSerName val="0"/>
          <c:showPercent val="0"/>
          <c:showBubbleSize val="0"/>
        </c:dLbls>
        <c:marker val="1"/>
        <c:smooth val="0"/>
        <c:axId val="-2133351208"/>
        <c:axId val="-2133262408"/>
      </c:lineChart>
      <c:catAx>
        <c:axId val="-2133351208"/>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Revenu de marché</a:t>
                </a:r>
              </a:p>
            </c:rich>
          </c:tx>
          <c:overlay val="0"/>
          <c:spPr>
            <a:noFill/>
            <a:ln>
              <a:noFill/>
            </a:ln>
            <a:effectLst/>
          </c:spPr>
        </c:title>
        <c:numFmt formatCode="#,##0"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133262408"/>
        <c:crosses val="autoZero"/>
        <c:auto val="1"/>
        <c:lblAlgn val="ctr"/>
        <c:lblOffset val="100"/>
        <c:tickLblSkip val="10"/>
        <c:tickMarkSkip val="10"/>
        <c:noMultiLvlLbl val="0"/>
      </c:catAx>
      <c:valAx>
        <c:axId val="-2133262408"/>
        <c:scaling>
          <c:orientation val="minMax"/>
          <c:max val="20000.0"/>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Aide sociale</a:t>
                </a:r>
              </a:p>
            </c:rich>
          </c:tx>
          <c:layout>
            <c:manualLayout>
              <c:xMode val="edge"/>
              <c:yMode val="edge"/>
              <c:x val="0.0211081794195251"/>
              <c:y val="0.246114756488772"/>
            </c:manualLayout>
          </c:layout>
          <c:overlay val="0"/>
          <c:spPr>
            <a:noFill/>
            <a:ln>
              <a:noFill/>
            </a:ln>
            <a:effectLst/>
          </c:spPr>
        </c:title>
        <c:numFmt formatCode="#,##0" sourceLinked="0"/>
        <c:majorTickMark val="out"/>
        <c:minorTickMark val="none"/>
        <c:tickLblPos val="none"/>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133351208"/>
        <c:crosses val="autoZero"/>
        <c:crossBetween val="between"/>
        <c:majorUnit val="4000.0"/>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fr-FR"/>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252425778"/>
          <c:y val="0.0478050155323958"/>
          <c:w val="0.875794424351996"/>
          <c:h val="0.782426654551339"/>
        </c:manualLayout>
      </c:layout>
      <c:lineChart>
        <c:grouping val="standard"/>
        <c:varyColors val="0"/>
        <c:ser>
          <c:idx val="1"/>
          <c:order val="0"/>
          <c:tx>
            <c:strRef>
              <c:f>Feuil2!$G$4</c:f>
              <c:strCache>
                <c:ptCount val="1"/>
                <c:pt idx="0">
                  <c:v>Revenu de travail - impôts et cotisations + prestations (sauf PAT et PFRT)</c:v>
                </c:pt>
              </c:strCache>
            </c:strRef>
          </c:tx>
          <c:spPr>
            <a:ln w="28575" cap="rnd">
              <a:solidFill>
                <a:schemeClr val="tx1"/>
              </a:solidFill>
              <a:round/>
            </a:ln>
            <a:effectLst/>
          </c:spPr>
          <c:marker>
            <c:symbol val="none"/>
          </c:marker>
          <c:dLbls>
            <c:dLbl>
              <c:idx val="107"/>
              <c:tx>
                <c:rich>
                  <a:bodyPr/>
                  <a:lstStyle/>
                  <a:p>
                    <a:r>
                      <a:rPr lang="en-US" dirty="0" smtClean="0"/>
                      <a:t>RD = </a:t>
                    </a:r>
                    <a:fld id="{4A0B4910-51CE-42B3-A146-C5166F0A065E}" type="VALUE">
                      <a:rPr lang="en-US" smtClean="0"/>
                      <a:pPr/>
                      <a:t>[VALEUR]</a:t>
                    </a:fld>
                    <a:r>
                      <a:rPr lang="en-US" dirty="0" smtClean="0"/>
                      <a:t> $</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C6A-4E93-A39F-7596EFFF130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Feuil2!$A$5:$A$515</c:f>
              <c:numCache>
                <c:formatCode>#,##0</c:formatCode>
                <c:ptCount val="51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pt idx="501">
                  <c:v>50100.0</c:v>
                </c:pt>
                <c:pt idx="502">
                  <c:v>50200.0</c:v>
                </c:pt>
                <c:pt idx="503">
                  <c:v>50300.0</c:v>
                </c:pt>
                <c:pt idx="504">
                  <c:v>50400.0</c:v>
                </c:pt>
                <c:pt idx="505">
                  <c:v>50500.0</c:v>
                </c:pt>
                <c:pt idx="506">
                  <c:v>50600.0</c:v>
                </c:pt>
                <c:pt idx="507">
                  <c:v>50700.0</c:v>
                </c:pt>
                <c:pt idx="508">
                  <c:v>50800.0</c:v>
                </c:pt>
                <c:pt idx="509">
                  <c:v>50900.0</c:v>
                </c:pt>
                <c:pt idx="510">
                  <c:v>51000.0</c:v>
                </c:pt>
              </c:numCache>
            </c:numRef>
          </c:cat>
          <c:val>
            <c:numRef>
              <c:f>Feuil2!$G$5:$G$515</c:f>
              <c:numCache>
                <c:formatCode>#,##0</c:formatCode>
                <c:ptCount val="511"/>
                <c:pt idx="0">
                  <c:v>29508.0</c:v>
                </c:pt>
                <c:pt idx="1">
                  <c:v>29606.182</c:v>
                </c:pt>
                <c:pt idx="2">
                  <c:v>29704.364</c:v>
                </c:pt>
                <c:pt idx="3">
                  <c:v>29802.54600000001</c:v>
                </c:pt>
                <c:pt idx="4">
                  <c:v>29900.72800000001</c:v>
                </c:pt>
                <c:pt idx="5">
                  <c:v>29998.91</c:v>
                </c:pt>
                <c:pt idx="6">
                  <c:v>30097.092</c:v>
                </c:pt>
                <c:pt idx="7">
                  <c:v>30195.274</c:v>
                </c:pt>
                <c:pt idx="8">
                  <c:v>30293.45600000001</c:v>
                </c:pt>
                <c:pt idx="9">
                  <c:v>30391.638</c:v>
                </c:pt>
                <c:pt idx="10">
                  <c:v>30489.82</c:v>
                </c:pt>
                <c:pt idx="11">
                  <c:v>30588.002</c:v>
                </c:pt>
                <c:pt idx="12">
                  <c:v>30686.184</c:v>
                </c:pt>
                <c:pt idx="13">
                  <c:v>30784.36600000001</c:v>
                </c:pt>
                <c:pt idx="14">
                  <c:v>30882.54800000001</c:v>
                </c:pt>
                <c:pt idx="15">
                  <c:v>30980.73</c:v>
                </c:pt>
                <c:pt idx="16">
                  <c:v>31078.912</c:v>
                </c:pt>
                <c:pt idx="17">
                  <c:v>31177.094</c:v>
                </c:pt>
                <c:pt idx="18">
                  <c:v>31275.276</c:v>
                </c:pt>
                <c:pt idx="19">
                  <c:v>31373.458</c:v>
                </c:pt>
                <c:pt idx="20">
                  <c:v>31471.64</c:v>
                </c:pt>
                <c:pt idx="21">
                  <c:v>31569.822</c:v>
                </c:pt>
                <c:pt idx="22">
                  <c:v>31668.004</c:v>
                </c:pt>
                <c:pt idx="23">
                  <c:v>31766.18600000001</c:v>
                </c:pt>
                <c:pt idx="24">
                  <c:v>31864.36800000001</c:v>
                </c:pt>
                <c:pt idx="25">
                  <c:v>31962.55</c:v>
                </c:pt>
                <c:pt idx="26">
                  <c:v>32060.732</c:v>
                </c:pt>
                <c:pt idx="27">
                  <c:v>32158.914</c:v>
                </c:pt>
                <c:pt idx="28">
                  <c:v>32257.096</c:v>
                </c:pt>
                <c:pt idx="29">
                  <c:v>32355.278</c:v>
                </c:pt>
                <c:pt idx="30">
                  <c:v>32453.46</c:v>
                </c:pt>
                <c:pt idx="31">
                  <c:v>32551.642</c:v>
                </c:pt>
                <c:pt idx="32">
                  <c:v>32649.824</c:v>
                </c:pt>
                <c:pt idx="33">
                  <c:v>32748.006</c:v>
                </c:pt>
                <c:pt idx="34">
                  <c:v>32846.188</c:v>
                </c:pt>
                <c:pt idx="35">
                  <c:v>32944.37</c:v>
                </c:pt>
                <c:pt idx="36">
                  <c:v>33042.552</c:v>
                </c:pt>
                <c:pt idx="37">
                  <c:v>33108.0</c:v>
                </c:pt>
                <c:pt idx="38">
                  <c:v>33108.0</c:v>
                </c:pt>
                <c:pt idx="39">
                  <c:v>33108.0</c:v>
                </c:pt>
                <c:pt idx="40">
                  <c:v>33108.0</c:v>
                </c:pt>
                <c:pt idx="41">
                  <c:v>33108.0</c:v>
                </c:pt>
                <c:pt idx="42">
                  <c:v>33108.0</c:v>
                </c:pt>
                <c:pt idx="43">
                  <c:v>33108.0</c:v>
                </c:pt>
                <c:pt idx="44">
                  <c:v>33108.0</c:v>
                </c:pt>
                <c:pt idx="45">
                  <c:v>33108.0</c:v>
                </c:pt>
                <c:pt idx="46">
                  <c:v>33108.0</c:v>
                </c:pt>
                <c:pt idx="47">
                  <c:v>33108.0</c:v>
                </c:pt>
                <c:pt idx="48">
                  <c:v>33108.0</c:v>
                </c:pt>
                <c:pt idx="49">
                  <c:v>33108.0</c:v>
                </c:pt>
                <c:pt idx="50">
                  <c:v>33108.0</c:v>
                </c:pt>
                <c:pt idx="51">
                  <c:v>33108.0</c:v>
                </c:pt>
                <c:pt idx="52">
                  <c:v>33108.0</c:v>
                </c:pt>
                <c:pt idx="53">
                  <c:v>33108.0</c:v>
                </c:pt>
                <c:pt idx="54">
                  <c:v>33108.0</c:v>
                </c:pt>
                <c:pt idx="55">
                  <c:v>33108.0</c:v>
                </c:pt>
                <c:pt idx="56">
                  <c:v>33108.0</c:v>
                </c:pt>
                <c:pt idx="57">
                  <c:v>33108.0</c:v>
                </c:pt>
                <c:pt idx="58">
                  <c:v>33108.0</c:v>
                </c:pt>
                <c:pt idx="59">
                  <c:v>33108.0</c:v>
                </c:pt>
                <c:pt idx="60">
                  <c:v>33108.0</c:v>
                </c:pt>
                <c:pt idx="61">
                  <c:v>33108.0</c:v>
                </c:pt>
                <c:pt idx="62">
                  <c:v>33108.0</c:v>
                </c:pt>
                <c:pt idx="63">
                  <c:v>33108.0</c:v>
                </c:pt>
                <c:pt idx="64">
                  <c:v>33108.0</c:v>
                </c:pt>
                <c:pt idx="65">
                  <c:v>33108.0</c:v>
                </c:pt>
                <c:pt idx="66">
                  <c:v>33108.0</c:v>
                </c:pt>
                <c:pt idx="67">
                  <c:v>33108.0</c:v>
                </c:pt>
                <c:pt idx="68">
                  <c:v>33108.0</c:v>
                </c:pt>
                <c:pt idx="69">
                  <c:v>33108.0</c:v>
                </c:pt>
                <c:pt idx="70">
                  <c:v>33108.0</c:v>
                </c:pt>
                <c:pt idx="71">
                  <c:v>33108.0</c:v>
                </c:pt>
                <c:pt idx="72">
                  <c:v>33108.0</c:v>
                </c:pt>
                <c:pt idx="73">
                  <c:v>33108.0</c:v>
                </c:pt>
                <c:pt idx="74">
                  <c:v>33108.0</c:v>
                </c:pt>
                <c:pt idx="75">
                  <c:v>33108.0</c:v>
                </c:pt>
                <c:pt idx="76">
                  <c:v>33108.0</c:v>
                </c:pt>
                <c:pt idx="77">
                  <c:v>33108.0</c:v>
                </c:pt>
                <c:pt idx="78">
                  <c:v>33108.0</c:v>
                </c:pt>
                <c:pt idx="79">
                  <c:v>33108.0</c:v>
                </c:pt>
                <c:pt idx="80">
                  <c:v>33108.0</c:v>
                </c:pt>
                <c:pt idx="81">
                  <c:v>33108.0</c:v>
                </c:pt>
                <c:pt idx="82">
                  <c:v>33108.0</c:v>
                </c:pt>
                <c:pt idx="83">
                  <c:v>33108.0</c:v>
                </c:pt>
                <c:pt idx="84">
                  <c:v>33108.0</c:v>
                </c:pt>
                <c:pt idx="85">
                  <c:v>33108.0</c:v>
                </c:pt>
                <c:pt idx="86">
                  <c:v>33108.0</c:v>
                </c:pt>
                <c:pt idx="87">
                  <c:v>33108.0</c:v>
                </c:pt>
                <c:pt idx="88">
                  <c:v>33108.0</c:v>
                </c:pt>
                <c:pt idx="89">
                  <c:v>33108.0</c:v>
                </c:pt>
                <c:pt idx="90">
                  <c:v>33108.0</c:v>
                </c:pt>
                <c:pt idx="91">
                  <c:v>33108.0</c:v>
                </c:pt>
                <c:pt idx="92">
                  <c:v>33108.0</c:v>
                </c:pt>
                <c:pt idx="93">
                  <c:v>33108.0</c:v>
                </c:pt>
                <c:pt idx="94">
                  <c:v>33108.0</c:v>
                </c:pt>
                <c:pt idx="95">
                  <c:v>33108.0</c:v>
                </c:pt>
                <c:pt idx="96">
                  <c:v>33108.0</c:v>
                </c:pt>
                <c:pt idx="97">
                  <c:v>33108.0</c:v>
                </c:pt>
                <c:pt idx="98">
                  <c:v>33108.0</c:v>
                </c:pt>
                <c:pt idx="99">
                  <c:v>33108.0</c:v>
                </c:pt>
                <c:pt idx="100">
                  <c:v>33108.0</c:v>
                </c:pt>
                <c:pt idx="101">
                  <c:v>33108.0</c:v>
                </c:pt>
                <c:pt idx="102">
                  <c:v>33108.0</c:v>
                </c:pt>
                <c:pt idx="103">
                  <c:v>33108.0</c:v>
                </c:pt>
                <c:pt idx="104">
                  <c:v>33108.0</c:v>
                </c:pt>
                <c:pt idx="105">
                  <c:v>33108.0</c:v>
                </c:pt>
                <c:pt idx="106">
                  <c:v>33108.0</c:v>
                </c:pt>
                <c:pt idx="107">
                  <c:v>33108.0</c:v>
                </c:pt>
                <c:pt idx="108">
                  <c:v>33108.0</c:v>
                </c:pt>
                <c:pt idx="109">
                  <c:v>33108.0</c:v>
                </c:pt>
                <c:pt idx="110">
                  <c:v>33108.0</c:v>
                </c:pt>
                <c:pt idx="111">
                  <c:v>33108.0</c:v>
                </c:pt>
                <c:pt idx="112">
                  <c:v>33108.0</c:v>
                </c:pt>
                <c:pt idx="113">
                  <c:v>33108.0</c:v>
                </c:pt>
                <c:pt idx="114">
                  <c:v>33108.0</c:v>
                </c:pt>
                <c:pt idx="115">
                  <c:v>33108.0</c:v>
                </c:pt>
                <c:pt idx="116">
                  <c:v>33108.0</c:v>
                </c:pt>
                <c:pt idx="117">
                  <c:v>33108.0</c:v>
                </c:pt>
                <c:pt idx="118">
                  <c:v>33108.0</c:v>
                </c:pt>
                <c:pt idx="119">
                  <c:v>33108.0</c:v>
                </c:pt>
                <c:pt idx="120">
                  <c:v>33108.0</c:v>
                </c:pt>
                <c:pt idx="121">
                  <c:v>33108.0</c:v>
                </c:pt>
                <c:pt idx="122">
                  <c:v>33108.0</c:v>
                </c:pt>
                <c:pt idx="123">
                  <c:v>33108.0</c:v>
                </c:pt>
                <c:pt idx="124">
                  <c:v>33108.0</c:v>
                </c:pt>
                <c:pt idx="125">
                  <c:v>33108.0</c:v>
                </c:pt>
                <c:pt idx="126">
                  <c:v>33108.0</c:v>
                </c:pt>
                <c:pt idx="127">
                  <c:v>33108.0</c:v>
                </c:pt>
                <c:pt idx="128">
                  <c:v>33108.0</c:v>
                </c:pt>
                <c:pt idx="129">
                  <c:v>33108.0</c:v>
                </c:pt>
                <c:pt idx="130">
                  <c:v>33108.0</c:v>
                </c:pt>
                <c:pt idx="131">
                  <c:v>33108.0</c:v>
                </c:pt>
                <c:pt idx="132">
                  <c:v>33108.0</c:v>
                </c:pt>
                <c:pt idx="133">
                  <c:v>33108.0</c:v>
                </c:pt>
                <c:pt idx="134">
                  <c:v>33108.0</c:v>
                </c:pt>
                <c:pt idx="135">
                  <c:v>33108.0</c:v>
                </c:pt>
                <c:pt idx="136">
                  <c:v>33108.0</c:v>
                </c:pt>
                <c:pt idx="137">
                  <c:v>33108.0</c:v>
                </c:pt>
                <c:pt idx="138">
                  <c:v>33108.0</c:v>
                </c:pt>
                <c:pt idx="139">
                  <c:v>33108.0</c:v>
                </c:pt>
                <c:pt idx="140">
                  <c:v>33108.0</c:v>
                </c:pt>
                <c:pt idx="141">
                  <c:v>33108.0</c:v>
                </c:pt>
                <c:pt idx="142">
                  <c:v>33108.0</c:v>
                </c:pt>
                <c:pt idx="143">
                  <c:v>33108.0</c:v>
                </c:pt>
                <c:pt idx="144">
                  <c:v>33108.0</c:v>
                </c:pt>
                <c:pt idx="145">
                  <c:v>33108.0</c:v>
                </c:pt>
                <c:pt idx="146">
                  <c:v>33108.0</c:v>
                </c:pt>
                <c:pt idx="147">
                  <c:v>33108.0</c:v>
                </c:pt>
                <c:pt idx="148">
                  <c:v>33108.0</c:v>
                </c:pt>
                <c:pt idx="149">
                  <c:v>33108.0</c:v>
                </c:pt>
                <c:pt idx="150">
                  <c:v>33108.0</c:v>
                </c:pt>
                <c:pt idx="151">
                  <c:v>33108.0</c:v>
                </c:pt>
                <c:pt idx="152">
                  <c:v>33108.0</c:v>
                </c:pt>
                <c:pt idx="153">
                  <c:v>33108.0</c:v>
                </c:pt>
                <c:pt idx="154">
                  <c:v>33108.0</c:v>
                </c:pt>
                <c:pt idx="155">
                  <c:v>33108.0</c:v>
                </c:pt>
                <c:pt idx="156">
                  <c:v>33108.0</c:v>
                </c:pt>
                <c:pt idx="157">
                  <c:v>33108.0</c:v>
                </c:pt>
                <c:pt idx="158">
                  <c:v>33108.0</c:v>
                </c:pt>
                <c:pt idx="159">
                  <c:v>33108.0</c:v>
                </c:pt>
                <c:pt idx="160">
                  <c:v>33108.0</c:v>
                </c:pt>
                <c:pt idx="161">
                  <c:v>33159.902</c:v>
                </c:pt>
                <c:pt idx="162">
                  <c:v>33252.684</c:v>
                </c:pt>
                <c:pt idx="163">
                  <c:v>33345.466</c:v>
                </c:pt>
                <c:pt idx="164">
                  <c:v>33438.248</c:v>
                </c:pt>
                <c:pt idx="165">
                  <c:v>33531.03</c:v>
                </c:pt>
                <c:pt idx="166">
                  <c:v>33623.81200000001</c:v>
                </c:pt>
                <c:pt idx="167">
                  <c:v>33716.594</c:v>
                </c:pt>
                <c:pt idx="168">
                  <c:v>33809.37600000001</c:v>
                </c:pt>
                <c:pt idx="169">
                  <c:v>33902.158</c:v>
                </c:pt>
                <c:pt idx="170">
                  <c:v>33994.94</c:v>
                </c:pt>
                <c:pt idx="171">
                  <c:v>34087.72199999999</c:v>
                </c:pt>
                <c:pt idx="172">
                  <c:v>34180.504</c:v>
                </c:pt>
                <c:pt idx="173">
                  <c:v>34273.286</c:v>
                </c:pt>
                <c:pt idx="174">
                  <c:v>34366.068</c:v>
                </c:pt>
                <c:pt idx="175">
                  <c:v>34458.85000000001</c:v>
                </c:pt>
                <c:pt idx="176">
                  <c:v>34551.63200000001</c:v>
                </c:pt>
                <c:pt idx="177">
                  <c:v>34644.41400000001</c:v>
                </c:pt>
                <c:pt idx="178">
                  <c:v>34737.196</c:v>
                </c:pt>
                <c:pt idx="179">
                  <c:v>34829.978</c:v>
                </c:pt>
                <c:pt idx="180">
                  <c:v>34922.76</c:v>
                </c:pt>
                <c:pt idx="181">
                  <c:v>35015.542</c:v>
                </c:pt>
                <c:pt idx="182">
                  <c:v>35108.32400000001</c:v>
                </c:pt>
                <c:pt idx="183">
                  <c:v>35201.106</c:v>
                </c:pt>
                <c:pt idx="184">
                  <c:v>35293.888</c:v>
                </c:pt>
                <c:pt idx="185">
                  <c:v>35386.67</c:v>
                </c:pt>
                <c:pt idx="186">
                  <c:v>35479.45200000001</c:v>
                </c:pt>
                <c:pt idx="187">
                  <c:v>35572.234</c:v>
                </c:pt>
                <c:pt idx="188">
                  <c:v>35665.016</c:v>
                </c:pt>
                <c:pt idx="189">
                  <c:v>35757.798</c:v>
                </c:pt>
                <c:pt idx="190">
                  <c:v>35850.58</c:v>
                </c:pt>
                <c:pt idx="191">
                  <c:v>35943.36200000001</c:v>
                </c:pt>
                <c:pt idx="192">
                  <c:v>36036.14400000001</c:v>
                </c:pt>
                <c:pt idx="193">
                  <c:v>36128.926</c:v>
                </c:pt>
                <c:pt idx="194">
                  <c:v>36221.708</c:v>
                </c:pt>
                <c:pt idx="195">
                  <c:v>36314.49000000001</c:v>
                </c:pt>
                <c:pt idx="196">
                  <c:v>36407.272</c:v>
                </c:pt>
                <c:pt idx="197">
                  <c:v>36500.05400000001</c:v>
                </c:pt>
                <c:pt idx="198">
                  <c:v>36592.836</c:v>
                </c:pt>
                <c:pt idx="199">
                  <c:v>36685.618</c:v>
                </c:pt>
                <c:pt idx="200">
                  <c:v>36778.4</c:v>
                </c:pt>
                <c:pt idx="201">
                  <c:v>36871.182</c:v>
                </c:pt>
                <c:pt idx="202">
                  <c:v>36963.964</c:v>
                </c:pt>
                <c:pt idx="203">
                  <c:v>37056.746</c:v>
                </c:pt>
                <c:pt idx="204">
                  <c:v>37149.528</c:v>
                </c:pt>
                <c:pt idx="205">
                  <c:v>37242.31</c:v>
                </c:pt>
                <c:pt idx="206">
                  <c:v>37335.092</c:v>
                </c:pt>
                <c:pt idx="207">
                  <c:v>37427.874</c:v>
                </c:pt>
                <c:pt idx="208">
                  <c:v>37520.656</c:v>
                </c:pt>
                <c:pt idx="209">
                  <c:v>37613.438</c:v>
                </c:pt>
                <c:pt idx="210">
                  <c:v>37706.22</c:v>
                </c:pt>
                <c:pt idx="211">
                  <c:v>37799.002</c:v>
                </c:pt>
                <c:pt idx="212">
                  <c:v>37891.784</c:v>
                </c:pt>
                <c:pt idx="213">
                  <c:v>37984.566</c:v>
                </c:pt>
                <c:pt idx="214">
                  <c:v>38077.348</c:v>
                </c:pt>
                <c:pt idx="215">
                  <c:v>38170.13</c:v>
                </c:pt>
                <c:pt idx="216">
                  <c:v>38262.912</c:v>
                </c:pt>
                <c:pt idx="217">
                  <c:v>38355.694</c:v>
                </c:pt>
                <c:pt idx="218">
                  <c:v>38448.476</c:v>
                </c:pt>
                <c:pt idx="219">
                  <c:v>38541.258</c:v>
                </c:pt>
                <c:pt idx="220">
                  <c:v>38634.04</c:v>
                </c:pt>
                <c:pt idx="221">
                  <c:v>38726.822</c:v>
                </c:pt>
                <c:pt idx="222">
                  <c:v>38819.60400000001</c:v>
                </c:pt>
                <c:pt idx="223">
                  <c:v>38912.386</c:v>
                </c:pt>
                <c:pt idx="224">
                  <c:v>39005.168</c:v>
                </c:pt>
                <c:pt idx="225">
                  <c:v>39097.95000000001</c:v>
                </c:pt>
                <c:pt idx="226">
                  <c:v>39190.732</c:v>
                </c:pt>
                <c:pt idx="227">
                  <c:v>39283.514</c:v>
                </c:pt>
                <c:pt idx="228">
                  <c:v>39376.29599999999</c:v>
                </c:pt>
                <c:pt idx="229">
                  <c:v>39469.078</c:v>
                </c:pt>
                <c:pt idx="230">
                  <c:v>39561.86</c:v>
                </c:pt>
                <c:pt idx="231">
                  <c:v>39654.642</c:v>
                </c:pt>
                <c:pt idx="232">
                  <c:v>39747.42400000001</c:v>
                </c:pt>
                <c:pt idx="233">
                  <c:v>39840.206</c:v>
                </c:pt>
                <c:pt idx="234">
                  <c:v>39932.98800000001</c:v>
                </c:pt>
                <c:pt idx="235">
                  <c:v>40025.77</c:v>
                </c:pt>
                <c:pt idx="236">
                  <c:v>40118.552</c:v>
                </c:pt>
                <c:pt idx="237">
                  <c:v>40211.334</c:v>
                </c:pt>
                <c:pt idx="238">
                  <c:v>40304.116</c:v>
                </c:pt>
                <c:pt idx="239">
                  <c:v>40396.898</c:v>
                </c:pt>
                <c:pt idx="240">
                  <c:v>40489.68</c:v>
                </c:pt>
                <c:pt idx="241">
                  <c:v>40582.462</c:v>
                </c:pt>
                <c:pt idx="242">
                  <c:v>40675.244</c:v>
                </c:pt>
                <c:pt idx="243">
                  <c:v>40768.02600000001</c:v>
                </c:pt>
                <c:pt idx="244">
                  <c:v>40860.80800000001</c:v>
                </c:pt>
                <c:pt idx="245">
                  <c:v>40953.59</c:v>
                </c:pt>
                <c:pt idx="246">
                  <c:v>41046.372</c:v>
                </c:pt>
                <c:pt idx="247">
                  <c:v>41139.154</c:v>
                </c:pt>
                <c:pt idx="248">
                  <c:v>41231.936</c:v>
                </c:pt>
                <c:pt idx="249">
                  <c:v>41324.71800000001</c:v>
                </c:pt>
                <c:pt idx="250">
                  <c:v>41417.5</c:v>
                </c:pt>
                <c:pt idx="251">
                  <c:v>41510.282</c:v>
                </c:pt>
                <c:pt idx="252">
                  <c:v>41603.064</c:v>
                </c:pt>
                <c:pt idx="253">
                  <c:v>41695.84600000001</c:v>
                </c:pt>
                <c:pt idx="254">
                  <c:v>41783.4956558</c:v>
                </c:pt>
                <c:pt idx="255">
                  <c:v>41864.2950885</c:v>
                </c:pt>
                <c:pt idx="256">
                  <c:v>41945.0945212</c:v>
                </c:pt>
                <c:pt idx="257">
                  <c:v>42025.8939539</c:v>
                </c:pt>
                <c:pt idx="258">
                  <c:v>42106.6933866</c:v>
                </c:pt>
                <c:pt idx="259">
                  <c:v>42187.4928193</c:v>
                </c:pt>
                <c:pt idx="260">
                  <c:v>42268.292252</c:v>
                </c:pt>
                <c:pt idx="261">
                  <c:v>42349.09168469999</c:v>
                </c:pt>
                <c:pt idx="262">
                  <c:v>42429.8911174</c:v>
                </c:pt>
                <c:pt idx="263">
                  <c:v>42510.69055010001</c:v>
                </c:pt>
                <c:pt idx="264">
                  <c:v>42591.48998280001</c:v>
                </c:pt>
                <c:pt idx="265">
                  <c:v>42672.2894155</c:v>
                </c:pt>
                <c:pt idx="266">
                  <c:v>42753.0888482</c:v>
                </c:pt>
                <c:pt idx="267">
                  <c:v>42833.8882809</c:v>
                </c:pt>
                <c:pt idx="268">
                  <c:v>42914.6877136</c:v>
                </c:pt>
                <c:pt idx="269">
                  <c:v>42995.4871463</c:v>
                </c:pt>
                <c:pt idx="270">
                  <c:v>43076.286579</c:v>
                </c:pt>
                <c:pt idx="271">
                  <c:v>43157.0860117</c:v>
                </c:pt>
                <c:pt idx="272">
                  <c:v>43237.8854444</c:v>
                </c:pt>
                <c:pt idx="273">
                  <c:v>43318.6848771</c:v>
                </c:pt>
                <c:pt idx="274">
                  <c:v>43399.48430980001</c:v>
                </c:pt>
                <c:pt idx="275">
                  <c:v>43480.2837425</c:v>
                </c:pt>
                <c:pt idx="276">
                  <c:v>43561.0831752</c:v>
                </c:pt>
                <c:pt idx="277">
                  <c:v>43641.8826079</c:v>
                </c:pt>
                <c:pt idx="278">
                  <c:v>43722.6820406</c:v>
                </c:pt>
                <c:pt idx="279">
                  <c:v>43803.4814733</c:v>
                </c:pt>
                <c:pt idx="280">
                  <c:v>43884.280906</c:v>
                </c:pt>
                <c:pt idx="281">
                  <c:v>43965.0803387</c:v>
                </c:pt>
                <c:pt idx="282">
                  <c:v>44045.8797714</c:v>
                </c:pt>
                <c:pt idx="283">
                  <c:v>44126.6792041</c:v>
                </c:pt>
                <c:pt idx="284">
                  <c:v>44207.47863680001</c:v>
                </c:pt>
                <c:pt idx="285">
                  <c:v>44288.2780695</c:v>
                </c:pt>
                <c:pt idx="286">
                  <c:v>44369.0775022</c:v>
                </c:pt>
                <c:pt idx="287">
                  <c:v>44449.8769349</c:v>
                </c:pt>
                <c:pt idx="288">
                  <c:v>44530.6763676</c:v>
                </c:pt>
                <c:pt idx="289">
                  <c:v>44611.4758003</c:v>
                </c:pt>
                <c:pt idx="290">
                  <c:v>44692.275233</c:v>
                </c:pt>
                <c:pt idx="291">
                  <c:v>44773.7009157</c:v>
                </c:pt>
                <c:pt idx="292">
                  <c:v>44859.5103484</c:v>
                </c:pt>
                <c:pt idx="293">
                  <c:v>44945.31978110001</c:v>
                </c:pt>
                <c:pt idx="294">
                  <c:v>45031.1292138</c:v>
                </c:pt>
                <c:pt idx="295">
                  <c:v>45116.93864650001</c:v>
                </c:pt>
                <c:pt idx="296">
                  <c:v>45202.7480792</c:v>
                </c:pt>
                <c:pt idx="297">
                  <c:v>45288.5575119</c:v>
                </c:pt>
                <c:pt idx="298">
                  <c:v>45374.3669446</c:v>
                </c:pt>
                <c:pt idx="299">
                  <c:v>45460.1763773</c:v>
                </c:pt>
                <c:pt idx="300">
                  <c:v>45545.98581</c:v>
                </c:pt>
                <c:pt idx="301">
                  <c:v>45618.29524269998</c:v>
                </c:pt>
                <c:pt idx="302">
                  <c:v>45690.6046754</c:v>
                </c:pt>
                <c:pt idx="303">
                  <c:v>45762.91410810001</c:v>
                </c:pt>
                <c:pt idx="304">
                  <c:v>45835.2235408</c:v>
                </c:pt>
                <c:pt idx="305">
                  <c:v>45907.53297350001</c:v>
                </c:pt>
                <c:pt idx="306">
                  <c:v>45979.8424062</c:v>
                </c:pt>
                <c:pt idx="307">
                  <c:v>46052.1518389</c:v>
                </c:pt>
                <c:pt idx="308">
                  <c:v>46124.4612716</c:v>
                </c:pt>
                <c:pt idx="309">
                  <c:v>46196.7707043</c:v>
                </c:pt>
                <c:pt idx="310">
                  <c:v>46269.080137</c:v>
                </c:pt>
                <c:pt idx="311">
                  <c:v>46341.3895697</c:v>
                </c:pt>
                <c:pt idx="312">
                  <c:v>46413.6990024</c:v>
                </c:pt>
                <c:pt idx="313">
                  <c:v>46486.00843510001</c:v>
                </c:pt>
                <c:pt idx="314">
                  <c:v>46558.3178678</c:v>
                </c:pt>
                <c:pt idx="315">
                  <c:v>46630.6273005</c:v>
                </c:pt>
                <c:pt idx="316">
                  <c:v>46702.93673320001</c:v>
                </c:pt>
                <c:pt idx="317">
                  <c:v>46772.3661659</c:v>
                </c:pt>
                <c:pt idx="318">
                  <c:v>46830.0355986</c:v>
                </c:pt>
                <c:pt idx="319">
                  <c:v>46887.7050313</c:v>
                </c:pt>
                <c:pt idx="320">
                  <c:v>46945.374464</c:v>
                </c:pt>
                <c:pt idx="321">
                  <c:v>47003.0438967</c:v>
                </c:pt>
                <c:pt idx="322">
                  <c:v>47060.7133294</c:v>
                </c:pt>
                <c:pt idx="323">
                  <c:v>47118.3827621</c:v>
                </c:pt>
                <c:pt idx="324">
                  <c:v>47176.05219480001</c:v>
                </c:pt>
                <c:pt idx="325">
                  <c:v>47233.7216275</c:v>
                </c:pt>
                <c:pt idx="326">
                  <c:v>47291.3910602</c:v>
                </c:pt>
                <c:pt idx="327">
                  <c:v>47349.0604929</c:v>
                </c:pt>
                <c:pt idx="328">
                  <c:v>47406.7299256</c:v>
                </c:pt>
                <c:pt idx="329">
                  <c:v>47464.3993583</c:v>
                </c:pt>
                <c:pt idx="330">
                  <c:v>47522.068791</c:v>
                </c:pt>
                <c:pt idx="331">
                  <c:v>47579.73822370001</c:v>
                </c:pt>
                <c:pt idx="332">
                  <c:v>47637.4076564</c:v>
                </c:pt>
                <c:pt idx="333">
                  <c:v>47695.0770891</c:v>
                </c:pt>
                <c:pt idx="334">
                  <c:v>47752.7465218</c:v>
                </c:pt>
                <c:pt idx="335">
                  <c:v>47810.4159545</c:v>
                </c:pt>
                <c:pt idx="336">
                  <c:v>47868.0853872</c:v>
                </c:pt>
                <c:pt idx="337">
                  <c:v>47925.7548199</c:v>
                </c:pt>
                <c:pt idx="338">
                  <c:v>47983.4242526</c:v>
                </c:pt>
                <c:pt idx="339">
                  <c:v>48041.09368529999</c:v>
                </c:pt>
                <c:pt idx="340">
                  <c:v>48098.763118</c:v>
                </c:pt>
                <c:pt idx="341">
                  <c:v>48152.4915845</c:v>
                </c:pt>
                <c:pt idx="342">
                  <c:v>48205.512639</c:v>
                </c:pt>
                <c:pt idx="343">
                  <c:v>48258.5336935</c:v>
                </c:pt>
                <c:pt idx="344">
                  <c:v>48311.554748</c:v>
                </c:pt>
                <c:pt idx="345">
                  <c:v>48364.5758025</c:v>
                </c:pt>
                <c:pt idx="346">
                  <c:v>48417.596857</c:v>
                </c:pt>
                <c:pt idx="347">
                  <c:v>48470.6179115</c:v>
                </c:pt>
                <c:pt idx="348">
                  <c:v>48523.63896600001</c:v>
                </c:pt>
                <c:pt idx="349">
                  <c:v>48576.6600205</c:v>
                </c:pt>
                <c:pt idx="350">
                  <c:v>48629.681075</c:v>
                </c:pt>
                <c:pt idx="351">
                  <c:v>48682.7021295</c:v>
                </c:pt>
                <c:pt idx="352">
                  <c:v>48735.72318399999</c:v>
                </c:pt>
                <c:pt idx="353">
                  <c:v>48788.7442385</c:v>
                </c:pt>
                <c:pt idx="354">
                  <c:v>48841.765293</c:v>
                </c:pt>
                <c:pt idx="355">
                  <c:v>48894.7863475</c:v>
                </c:pt>
                <c:pt idx="356">
                  <c:v>48947.807402</c:v>
                </c:pt>
                <c:pt idx="357">
                  <c:v>49000.82845650001</c:v>
                </c:pt>
                <c:pt idx="358">
                  <c:v>49053.849511</c:v>
                </c:pt>
                <c:pt idx="359">
                  <c:v>49106.8705655</c:v>
                </c:pt>
                <c:pt idx="360">
                  <c:v>49156.23162</c:v>
                </c:pt>
                <c:pt idx="361">
                  <c:v>49203.3966745</c:v>
                </c:pt>
                <c:pt idx="362">
                  <c:v>49250.56172899999</c:v>
                </c:pt>
                <c:pt idx="363">
                  <c:v>49297.72678349999</c:v>
                </c:pt>
                <c:pt idx="364">
                  <c:v>49344.891838</c:v>
                </c:pt>
                <c:pt idx="365">
                  <c:v>49388.50689250001</c:v>
                </c:pt>
                <c:pt idx="366">
                  <c:v>49430.671947</c:v>
                </c:pt>
                <c:pt idx="367">
                  <c:v>49472.8370015</c:v>
                </c:pt>
                <c:pt idx="368">
                  <c:v>49515.00205600001</c:v>
                </c:pt>
                <c:pt idx="369">
                  <c:v>49557.1671105</c:v>
                </c:pt>
                <c:pt idx="370">
                  <c:v>49599.332165</c:v>
                </c:pt>
                <c:pt idx="371">
                  <c:v>49641.4972195</c:v>
                </c:pt>
                <c:pt idx="372">
                  <c:v>49683.662274</c:v>
                </c:pt>
                <c:pt idx="373">
                  <c:v>49725.8273285</c:v>
                </c:pt>
                <c:pt idx="374">
                  <c:v>49767.992383</c:v>
                </c:pt>
                <c:pt idx="375">
                  <c:v>49810.15743750001</c:v>
                </c:pt>
                <c:pt idx="376">
                  <c:v>49852.322492</c:v>
                </c:pt>
                <c:pt idx="377">
                  <c:v>49894.4875465</c:v>
                </c:pt>
                <c:pt idx="378">
                  <c:v>49936.65260100001</c:v>
                </c:pt>
                <c:pt idx="379">
                  <c:v>49978.81765550001</c:v>
                </c:pt>
                <c:pt idx="380">
                  <c:v>50020.98271</c:v>
                </c:pt>
                <c:pt idx="381">
                  <c:v>50063.1477645</c:v>
                </c:pt>
                <c:pt idx="382">
                  <c:v>50105.312819</c:v>
                </c:pt>
                <c:pt idx="383">
                  <c:v>50147.4778735</c:v>
                </c:pt>
                <c:pt idx="384">
                  <c:v>50189.642928</c:v>
                </c:pt>
                <c:pt idx="385">
                  <c:v>50231.8079825</c:v>
                </c:pt>
                <c:pt idx="386">
                  <c:v>50273.973037</c:v>
                </c:pt>
                <c:pt idx="387">
                  <c:v>50316.1380915</c:v>
                </c:pt>
                <c:pt idx="388">
                  <c:v>50358.30314600001</c:v>
                </c:pt>
                <c:pt idx="389">
                  <c:v>50400.46820050001</c:v>
                </c:pt>
                <c:pt idx="390">
                  <c:v>50442.633255</c:v>
                </c:pt>
                <c:pt idx="391">
                  <c:v>50484.7983095</c:v>
                </c:pt>
                <c:pt idx="392">
                  <c:v>50526.963364</c:v>
                </c:pt>
                <c:pt idx="393">
                  <c:v>50569.1284185</c:v>
                </c:pt>
                <c:pt idx="394">
                  <c:v>50611.29347299999</c:v>
                </c:pt>
                <c:pt idx="395">
                  <c:v>50653.45852750001</c:v>
                </c:pt>
                <c:pt idx="396">
                  <c:v>50695.62358199999</c:v>
                </c:pt>
                <c:pt idx="397">
                  <c:v>50737.78863650001</c:v>
                </c:pt>
                <c:pt idx="398">
                  <c:v>50779.953691</c:v>
                </c:pt>
                <c:pt idx="399">
                  <c:v>50822.1187455</c:v>
                </c:pt>
                <c:pt idx="400">
                  <c:v>50864.2838</c:v>
                </c:pt>
                <c:pt idx="401">
                  <c:v>50906.44885450001</c:v>
                </c:pt>
                <c:pt idx="402">
                  <c:v>50948.61390900001</c:v>
                </c:pt>
                <c:pt idx="403">
                  <c:v>50990.7789635</c:v>
                </c:pt>
                <c:pt idx="404">
                  <c:v>51032.944018</c:v>
                </c:pt>
                <c:pt idx="405">
                  <c:v>51075.1090725</c:v>
                </c:pt>
                <c:pt idx="406">
                  <c:v>51117.274127</c:v>
                </c:pt>
                <c:pt idx="407">
                  <c:v>51159.4391815</c:v>
                </c:pt>
                <c:pt idx="408">
                  <c:v>51201.604236</c:v>
                </c:pt>
                <c:pt idx="409">
                  <c:v>51243.7692905</c:v>
                </c:pt>
                <c:pt idx="410">
                  <c:v>51285.93434500001</c:v>
                </c:pt>
                <c:pt idx="411">
                  <c:v>51328.0993995</c:v>
                </c:pt>
                <c:pt idx="412">
                  <c:v>51370.264454</c:v>
                </c:pt>
                <c:pt idx="413">
                  <c:v>51412.4295085</c:v>
                </c:pt>
                <c:pt idx="414">
                  <c:v>51454.594563</c:v>
                </c:pt>
                <c:pt idx="415">
                  <c:v>51496.7596175</c:v>
                </c:pt>
                <c:pt idx="416">
                  <c:v>51538.924672</c:v>
                </c:pt>
                <c:pt idx="417">
                  <c:v>51581.0897265</c:v>
                </c:pt>
                <c:pt idx="418">
                  <c:v>51623.254781</c:v>
                </c:pt>
                <c:pt idx="419">
                  <c:v>51665.41983550001</c:v>
                </c:pt>
                <c:pt idx="420">
                  <c:v>51707.58489000001</c:v>
                </c:pt>
                <c:pt idx="421">
                  <c:v>51749.7499445</c:v>
                </c:pt>
                <c:pt idx="422">
                  <c:v>51791.914999</c:v>
                </c:pt>
                <c:pt idx="423">
                  <c:v>51834.0800535</c:v>
                </c:pt>
                <c:pt idx="424">
                  <c:v>51876.245108</c:v>
                </c:pt>
                <c:pt idx="425">
                  <c:v>51918.4101625</c:v>
                </c:pt>
                <c:pt idx="426">
                  <c:v>51960.575217</c:v>
                </c:pt>
                <c:pt idx="427">
                  <c:v>52002.74027150001</c:v>
                </c:pt>
                <c:pt idx="428">
                  <c:v>52044.905326</c:v>
                </c:pt>
                <c:pt idx="429">
                  <c:v>52087.0703805</c:v>
                </c:pt>
                <c:pt idx="430">
                  <c:v>52129.235435</c:v>
                </c:pt>
                <c:pt idx="431">
                  <c:v>52171.4004895</c:v>
                </c:pt>
                <c:pt idx="432">
                  <c:v>52213.565544</c:v>
                </c:pt>
                <c:pt idx="433">
                  <c:v>52255.73059850001</c:v>
                </c:pt>
                <c:pt idx="434">
                  <c:v>52297.89565300001</c:v>
                </c:pt>
                <c:pt idx="435">
                  <c:v>52340.0607075</c:v>
                </c:pt>
                <c:pt idx="436">
                  <c:v>52382.22576199999</c:v>
                </c:pt>
                <c:pt idx="437">
                  <c:v>52424.3908165</c:v>
                </c:pt>
                <c:pt idx="438">
                  <c:v>52466.555871</c:v>
                </c:pt>
                <c:pt idx="439">
                  <c:v>52508.7209255</c:v>
                </c:pt>
                <c:pt idx="440">
                  <c:v>52550.88598000001</c:v>
                </c:pt>
                <c:pt idx="441">
                  <c:v>52593.05103450001</c:v>
                </c:pt>
                <c:pt idx="442">
                  <c:v>52635.216089</c:v>
                </c:pt>
                <c:pt idx="443">
                  <c:v>52677.3811435</c:v>
                </c:pt>
                <c:pt idx="444">
                  <c:v>52719.54619800001</c:v>
                </c:pt>
                <c:pt idx="445">
                  <c:v>52761.7112525</c:v>
                </c:pt>
                <c:pt idx="446">
                  <c:v>52803.876307</c:v>
                </c:pt>
                <c:pt idx="447">
                  <c:v>52846.0413615</c:v>
                </c:pt>
                <c:pt idx="448">
                  <c:v>52888.206416</c:v>
                </c:pt>
                <c:pt idx="449">
                  <c:v>52930.3714705</c:v>
                </c:pt>
                <c:pt idx="450">
                  <c:v>52972.536525</c:v>
                </c:pt>
                <c:pt idx="451">
                  <c:v>53014.7015795</c:v>
                </c:pt>
                <c:pt idx="452">
                  <c:v>53056.866634</c:v>
                </c:pt>
                <c:pt idx="453">
                  <c:v>53099.0316885</c:v>
                </c:pt>
                <c:pt idx="454">
                  <c:v>53141.19674299999</c:v>
                </c:pt>
                <c:pt idx="455">
                  <c:v>53183.3617975</c:v>
                </c:pt>
                <c:pt idx="456">
                  <c:v>53225.526852</c:v>
                </c:pt>
                <c:pt idx="457">
                  <c:v>53267.6919065</c:v>
                </c:pt>
                <c:pt idx="458">
                  <c:v>53309.856961</c:v>
                </c:pt>
                <c:pt idx="459">
                  <c:v>53352.02201550001</c:v>
                </c:pt>
                <c:pt idx="460">
                  <c:v>53394.18707</c:v>
                </c:pt>
                <c:pt idx="461">
                  <c:v>53436.3521245</c:v>
                </c:pt>
                <c:pt idx="462">
                  <c:v>53478.517179</c:v>
                </c:pt>
                <c:pt idx="463">
                  <c:v>53520.6822335</c:v>
                </c:pt>
                <c:pt idx="464">
                  <c:v>53562.84728800001</c:v>
                </c:pt>
                <c:pt idx="465">
                  <c:v>53605.01234250001</c:v>
                </c:pt>
                <c:pt idx="466">
                  <c:v>53647.17739700001</c:v>
                </c:pt>
                <c:pt idx="467">
                  <c:v>53689.3424515</c:v>
                </c:pt>
                <c:pt idx="468">
                  <c:v>53731.507506</c:v>
                </c:pt>
                <c:pt idx="469">
                  <c:v>53773.6725605</c:v>
                </c:pt>
                <c:pt idx="470">
                  <c:v>53815.837615</c:v>
                </c:pt>
                <c:pt idx="471">
                  <c:v>53858.00266950001</c:v>
                </c:pt>
                <c:pt idx="472">
                  <c:v>53900.16772399999</c:v>
                </c:pt>
                <c:pt idx="473">
                  <c:v>53942.3327785</c:v>
                </c:pt>
                <c:pt idx="474">
                  <c:v>53984.497833</c:v>
                </c:pt>
                <c:pt idx="475">
                  <c:v>54026.6628875</c:v>
                </c:pt>
                <c:pt idx="476">
                  <c:v>54068.323942</c:v>
                </c:pt>
                <c:pt idx="477">
                  <c:v>54109.98499650001</c:v>
                </c:pt>
                <c:pt idx="478">
                  <c:v>54151.646051</c:v>
                </c:pt>
                <c:pt idx="479">
                  <c:v>54193.3071055</c:v>
                </c:pt>
                <c:pt idx="480">
                  <c:v>54234.96816</c:v>
                </c:pt>
                <c:pt idx="481">
                  <c:v>54276.6292145</c:v>
                </c:pt>
                <c:pt idx="482">
                  <c:v>54318.290269</c:v>
                </c:pt>
                <c:pt idx="483">
                  <c:v>54359.9513235</c:v>
                </c:pt>
                <c:pt idx="484">
                  <c:v>54401.612378</c:v>
                </c:pt>
                <c:pt idx="485">
                  <c:v>54443.2734325</c:v>
                </c:pt>
                <c:pt idx="486">
                  <c:v>54484.934487</c:v>
                </c:pt>
                <c:pt idx="487">
                  <c:v>54526.5955415</c:v>
                </c:pt>
                <c:pt idx="488">
                  <c:v>54568.256596</c:v>
                </c:pt>
                <c:pt idx="489">
                  <c:v>54609.9176505</c:v>
                </c:pt>
                <c:pt idx="490">
                  <c:v>54651.578705</c:v>
                </c:pt>
                <c:pt idx="491">
                  <c:v>54693.2397595</c:v>
                </c:pt>
                <c:pt idx="492">
                  <c:v>54734.900814</c:v>
                </c:pt>
                <c:pt idx="493">
                  <c:v>54776.5618685</c:v>
                </c:pt>
                <c:pt idx="494">
                  <c:v>54818.22292299999</c:v>
                </c:pt>
                <c:pt idx="495">
                  <c:v>54859.8839775</c:v>
                </c:pt>
                <c:pt idx="496">
                  <c:v>54901.545032</c:v>
                </c:pt>
                <c:pt idx="497">
                  <c:v>54943.2060865</c:v>
                </c:pt>
                <c:pt idx="498">
                  <c:v>54984.867141</c:v>
                </c:pt>
                <c:pt idx="499">
                  <c:v>55026.5281955</c:v>
                </c:pt>
                <c:pt idx="500">
                  <c:v>55068.18925</c:v>
                </c:pt>
                <c:pt idx="501">
                  <c:v>55109.85030450001</c:v>
                </c:pt>
                <c:pt idx="502">
                  <c:v>55149.431359</c:v>
                </c:pt>
                <c:pt idx="503">
                  <c:v>55187.0924135</c:v>
                </c:pt>
                <c:pt idx="504">
                  <c:v>55224.753468</c:v>
                </c:pt>
                <c:pt idx="505">
                  <c:v>55262.4145225</c:v>
                </c:pt>
                <c:pt idx="506">
                  <c:v>55300.075577</c:v>
                </c:pt>
                <c:pt idx="507">
                  <c:v>55337.7366315</c:v>
                </c:pt>
                <c:pt idx="508">
                  <c:v>55375.397686</c:v>
                </c:pt>
                <c:pt idx="509">
                  <c:v>55413.0587405</c:v>
                </c:pt>
                <c:pt idx="510">
                  <c:v>55450.719795</c:v>
                </c:pt>
              </c:numCache>
            </c:numRef>
          </c:val>
          <c:smooth val="0"/>
          <c:extLst xmlns:c16r2="http://schemas.microsoft.com/office/drawing/2015/06/chart">
            <c:ext xmlns:c16="http://schemas.microsoft.com/office/drawing/2014/chart" uri="{C3380CC4-5D6E-409C-BE32-E72D297353CC}">
              <c16:uniqueId val="{00000001-6F2F-4139-9B7B-37002024F999}"/>
            </c:ext>
          </c:extLst>
        </c:ser>
        <c:dLbls>
          <c:showLegendKey val="0"/>
          <c:showVal val="0"/>
          <c:showCatName val="0"/>
          <c:showSerName val="0"/>
          <c:showPercent val="0"/>
          <c:showBubbleSize val="0"/>
        </c:dLbls>
        <c:marker val="1"/>
        <c:smooth val="0"/>
        <c:axId val="-2134015512"/>
        <c:axId val="-2133700392"/>
      </c:lineChart>
      <c:catAx>
        <c:axId val="-21340155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133700392"/>
        <c:crosses val="autoZero"/>
        <c:auto val="1"/>
        <c:lblAlgn val="ctr"/>
        <c:lblOffset val="20"/>
        <c:tickLblSkip val="20"/>
        <c:noMultiLvlLbl val="0"/>
      </c:catAx>
      <c:valAx>
        <c:axId val="-21337003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134015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8017227158"/>
          <c:y val="0.0510145187953712"/>
          <c:w val="0.860383655485214"/>
          <c:h val="0.777167494754309"/>
        </c:manualLayout>
      </c:layout>
      <c:areaChart>
        <c:grouping val="stacked"/>
        <c:varyColors val="0"/>
        <c:ser>
          <c:idx val="0"/>
          <c:order val="0"/>
          <c:tx>
            <c:strRef>
              <c:f>'1-Seule'!$F$4</c:f>
              <c:strCache>
                <c:ptCount val="1"/>
                <c:pt idx="0">
                  <c:v>Prime au travail</c:v>
                </c:pt>
              </c:strCache>
            </c:strRef>
          </c:tx>
          <c:spPr>
            <a:solidFill>
              <a:schemeClr val="tx1">
                <a:lumMod val="50000"/>
                <a:lumOff val="50000"/>
              </a:schemeClr>
            </a:solidFill>
            <a:ln w="19050">
              <a:noFill/>
              <a:prstDash val="sysDash"/>
            </a:ln>
            <a:effectLst/>
          </c:spPr>
          <c:cat>
            <c:numRef>
              <c:f>'1-Seule'!$A$6:$A$356</c:f>
              <c:numCache>
                <c:formatCode>General</c:formatCode>
                <c:ptCount val="35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numCache>
            </c:numRef>
          </c:cat>
          <c:val>
            <c:numRef>
              <c:f>'1-Seule'!$F$6:$F$356</c:f>
              <c:numCache>
                <c:formatCode>General</c:formatCode>
                <c:ptCount val="351"/>
                <c:pt idx="25" formatCode="0">
                  <c:v>9.0</c:v>
                </c:pt>
                <c:pt idx="26" formatCode="0">
                  <c:v>18.0</c:v>
                </c:pt>
                <c:pt idx="27" formatCode="0">
                  <c:v>27.0</c:v>
                </c:pt>
                <c:pt idx="28" formatCode="0">
                  <c:v>36.0</c:v>
                </c:pt>
                <c:pt idx="29" formatCode="0">
                  <c:v>45.0</c:v>
                </c:pt>
                <c:pt idx="30" formatCode="0">
                  <c:v>54.0</c:v>
                </c:pt>
                <c:pt idx="31" formatCode="0">
                  <c:v>63.0</c:v>
                </c:pt>
                <c:pt idx="32" formatCode="0">
                  <c:v>72.0</c:v>
                </c:pt>
                <c:pt idx="33" formatCode="0">
                  <c:v>81.0</c:v>
                </c:pt>
                <c:pt idx="34" formatCode="0">
                  <c:v>90.0</c:v>
                </c:pt>
                <c:pt idx="35" formatCode="0">
                  <c:v>99.0</c:v>
                </c:pt>
                <c:pt idx="36" formatCode="0">
                  <c:v>108.0</c:v>
                </c:pt>
                <c:pt idx="37" formatCode="0">
                  <c:v>117.0</c:v>
                </c:pt>
                <c:pt idx="38" formatCode="0">
                  <c:v>126.0</c:v>
                </c:pt>
                <c:pt idx="39" formatCode="0">
                  <c:v>135.0</c:v>
                </c:pt>
                <c:pt idx="40" formatCode="0">
                  <c:v>144.0</c:v>
                </c:pt>
                <c:pt idx="41" formatCode="0">
                  <c:v>153.0</c:v>
                </c:pt>
                <c:pt idx="42" formatCode="0">
                  <c:v>162.0</c:v>
                </c:pt>
                <c:pt idx="43" formatCode="0">
                  <c:v>171.0</c:v>
                </c:pt>
                <c:pt idx="44" formatCode="0">
                  <c:v>180.0</c:v>
                </c:pt>
                <c:pt idx="45" formatCode="0">
                  <c:v>189.0</c:v>
                </c:pt>
                <c:pt idx="46" formatCode="0">
                  <c:v>198.0</c:v>
                </c:pt>
                <c:pt idx="47" formatCode="0">
                  <c:v>207.0</c:v>
                </c:pt>
                <c:pt idx="48" formatCode="0">
                  <c:v>216.0</c:v>
                </c:pt>
                <c:pt idx="49" formatCode="0">
                  <c:v>225.0</c:v>
                </c:pt>
                <c:pt idx="50" formatCode="0">
                  <c:v>234.0</c:v>
                </c:pt>
                <c:pt idx="51" formatCode="0">
                  <c:v>243.0</c:v>
                </c:pt>
                <c:pt idx="52" formatCode="0">
                  <c:v>252.0</c:v>
                </c:pt>
                <c:pt idx="53" formatCode="0">
                  <c:v>261.0</c:v>
                </c:pt>
                <c:pt idx="54" formatCode="0">
                  <c:v>270.0</c:v>
                </c:pt>
                <c:pt idx="55" formatCode="0">
                  <c:v>279.0</c:v>
                </c:pt>
                <c:pt idx="56" formatCode="0">
                  <c:v>288.0</c:v>
                </c:pt>
                <c:pt idx="57" formatCode="0">
                  <c:v>297.0</c:v>
                </c:pt>
                <c:pt idx="58" formatCode="0">
                  <c:v>306.0</c:v>
                </c:pt>
                <c:pt idx="59" formatCode="0">
                  <c:v>315.0</c:v>
                </c:pt>
                <c:pt idx="60" formatCode="0">
                  <c:v>324.0</c:v>
                </c:pt>
                <c:pt idx="61" formatCode="0">
                  <c:v>333.0</c:v>
                </c:pt>
                <c:pt idx="62" formatCode="0">
                  <c:v>342.0</c:v>
                </c:pt>
                <c:pt idx="63" formatCode="0">
                  <c:v>351.0</c:v>
                </c:pt>
                <c:pt idx="64" formatCode="0">
                  <c:v>360.0</c:v>
                </c:pt>
                <c:pt idx="65" formatCode="0">
                  <c:v>369.0</c:v>
                </c:pt>
                <c:pt idx="66" formatCode="0">
                  <c:v>378.0</c:v>
                </c:pt>
                <c:pt idx="67" formatCode="0">
                  <c:v>387.0</c:v>
                </c:pt>
                <c:pt idx="68" formatCode="0">
                  <c:v>396.0</c:v>
                </c:pt>
                <c:pt idx="69" formatCode="0">
                  <c:v>405.0</c:v>
                </c:pt>
                <c:pt idx="70" formatCode="0">
                  <c:v>414.0</c:v>
                </c:pt>
                <c:pt idx="71" formatCode="0">
                  <c:v>423.0</c:v>
                </c:pt>
                <c:pt idx="72" formatCode="0">
                  <c:v>432.0</c:v>
                </c:pt>
                <c:pt idx="73" formatCode="0">
                  <c:v>441.0</c:v>
                </c:pt>
                <c:pt idx="74" formatCode="0">
                  <c:v>450.0</c:v>
                </c:pt>
                <c:pt idx="75" formatCode="0">
                  <c:v>459.0</c:v>
                </c:pt>
                <c:pt idx="76" formatCode="0">
                  <c:v>468.0</c:v>
                </c:pt>
                <c:pt idx="77" formatCode="0">
                  <c:v>477.0</c:v>
                </c:pt>
                <c:pt idx="78" formatCode="0">
                  <c:v>486.0</c:v>
                </c:pt>
                <c:pt idx="79" formatCode="0">
                  <c:v>495.0</c:v>
                </c:pt>
                <c:pt idx="80" formatCode="0">
                  <c:v>504.0</c:v>
                </c:pt>
                <c:pt idx="81" formatCode="0">
                  <c:v>513.0</c:v>
                </c:pt>
                <c:pt idx="82" formatCode="0">
                  <c:v>522.0</c:v>
                </c:pt>
                <c:pt idx="83" formatCode="0">
                  <c:v>531.0</c:v>
                </c:pt>
                <c:pt idx="84" formatCode="0">
                  <c:v>540.0</c:v>
                </c:pt>
                <c:pt idx="85" formatCode="0">
                  <c:v>549.0</c:v>
                </c:pt>
                <c:pt idx="86" formatCode="0">
                  <c:v>558.0</c:v>
                </c:pt>
                <c:pt idx="87" formatCode="0">
                  <c:v>567.0</c:v>
                </c:pt>
                <c:pt idx="88" formatCode="0">
                  <c:v>576.0</c:v>
                </c:pt>
                <c:pt idx="89" formatCode="0">
                  <c:v>585.0</c:v>
                </c:pt>
                <c:pt idx="90" formatCode="0">
                  <c:v>594.0</c:v>
                </c:pt>
                <c:pt idx="91" formatCode="0">
                  <c:v>603.0</c:v>
                </c:pt>
                <c:pt idx="92" formatCode="0">
                  <c:v>612.0</c:v>
                </c:pt>
                <c:pt idx="93" formatCode="0">
                  <c:v>621.0</c:v>
                </c:pt>
                <c:pt idx="94" formatCode="0">
                  <c:v>630.0</c:v>
                </c:pt>
                <c:pt idx="95" formatCode="0">
                  <c:v>639.0</c:v>
                </c:pt>
                <c:pt idx="96" formatCode="0">
                  <c:v>648.0</c:v>
                </c:pt>
                <c:pt idx="97" formatCode="0">
                  <c:v>657.0</c:v>
                </c:pt>
                <c:pt idx="98" formatCode="0">
                  <c:v>666.0</c:v>
                </c:pt>
                <c:pt idx="99" formatCode="0">
                  <c:v>675.0</c:v>
                </c:pt>
                <c:pt idx="100" formatCode="0">
                  <c:v>684.0</c:v>
                </c:pt>
                <c:pt idx="101" formatCode="0">
                  <c:v>693.0</c:v>
                </c:pt>
                <c:pt idx="102" formatCode="0">
                  <c:v>702.0</c:v>
                </c:pt>
                <c:pt idx="103" formatCode="0">
                  <c:v>711.0</c:v>
                </c:pt>
                <c:pt idx="104" formatCode="0">
                  <c:v>720.0</c:v>
                </c:pt>
                <c:pt idx="105" formatCode="0">
                  <c:v>729.0</c:v>
                </c:pt>
                <c:pt idx="106" formatCode="0">
                  <c:v>729.54</c:v>
                </c:pt>
                <c:pt idx="107" formatCode="0">
                  <c:v>729.54</c:v>
                </c:pt>
                <c:pt idx="108" formatCode="0">
                  <c:v>729.54</c:v>
                </c:pt>
                <c:pt idx="109" formatCode="0">
                  <c:v>729.54</c:v>
                </c:pt>
                <c:pt idx="110" formatCode="0">
                  <c:v>729.54</c:v>
                </c:pt>
                <c:pt idx="111" formatCode="0">
                  <c:v>729.54</c:v>
                </c:pt>
                <c:pt idx="112" formatCode="0">
                  <c:v>727.3399999999998</c:v>
                </c:pt>
                <c:pt idx="113" formatCode="0">
                  <c:v>717.9399999999998</c:v>
                </c:pt>
                <c:pt idx="114" formatCode="0">
                  <c:v>708.54</c:v>
                </c:pt>
                <c:pt idx="115" formatCode="0">
                  <c:v>699.14</c:v>
                </c:pt>
                <c:pt idx="116" formatCode="0">
                  <c:v>689.74</c:v>
                </c:pt>
                <c:pt idx="117" formatCode="0">
                  <c:v>680.3399999999998</c:v>
                </c:pt>
                <c:pt idx="118" formatCode="0">
                  <c:v>670.9399999999998</c:v>
                </c:pt>
                <c:pt idx="119" formatCode="0">
                  <c:v>661.54</c:v>
                </c:pt>
                <c:pt idx="120" formatCode="0">
                  <c:v>652.14</c:v>
                </c:pt>
                <c:pt idx="121" formatCode="0">
                  <c:v>642.74</c:v>
                </c:pt>
                <c:pt idx="122" formatCode="0">
                  <c:v>633.3399999999998</c:v>
                </c:pt>
                <c:pt idx="123" formatCode="0">
                  <c:v>623.9399999999998</c:v>
                </c:pt>
                <c:pt idx="124" formatCode="0">
                  <c:v>614.54</c:v>
                </c:pt>
                <c:pt idx="125" formatCode="0">
                  <c:v>605.14</c:v>
                </c:pt>
                <c:pt idx="126" formatCode="0">
                  <c:v>595.74</c:v>
                </c:pt>
                <c:pt idx="127" formatCode="0">
                  <c:v>586.3399999999998</c:v>
                </c:pt>
                <c:pt idx="128" formatCode="0">
                  <c:v>576.9399999999998</c:v>
                </c:pt>
                <c:pt idx="129" formatCode="0">
                  <c:v>567.54</c:v>
                </c:pt>
                <c:pt idx="130" formatCode="0">
                  <c:v>558.14</c:v>
                </c:pt>
                <c:pt idx="131" formatCode="0">
                  <c:v>548.74</c:v>
                </c:pt>
                <c:pt idx="132" formatCode="0">
                  <c:v>539.3399999999998</c:v>
                </c:pt>
                <c:pt idx="133" formatCode="0">
                  <c:v>529.9399999999998</c:v>
                </c:pt>
                <c:pt idx="134" formatCode="0">
                  <c:v>520.54</c:v>
                </c:pt>
                <c:pt idx="135" formatCode="0">
                  <c:v>511.14</c:v>
                </c:pt>
                <c:pt idx="136" formatCode="0">
                  <c:v>501.7399999999999</c:v>
                </c:pt>
                <c:pt idx="137" formatCode="0">
                  <c:v>492.3399999999999</c:v>
                </c:pt>
                <c:pt idx="138" formatCode="0">
                  <c:v>482.9399999999999</c:v>
                </c:pt>
                <c:pt idx="139" formatCode="0">
                  <c:v>473.5399999999999</c:v>
                </c:pt>
                <c:pt idx="140" formatCode="0">
                  <c:v>464.1399999999999</c:v>
                </c:pt>
                <c:pt idx="141" formatCode="0">
                  <c:v>454.7399999999999</c:v>
                </c:pt>
                <c:pt idx="142" formatCode="0">
                  <c:v>445.34</c:v>
                </c:pt>
                <c:pt idx="143" formatCode="0">
                  <c:v>435.9399999999999</c:v>
                </c:pt>
                <c:pt idx="144" formatCode="0">
                  <c:v>426.5399999999999</c:v>
                </c:pt>
                <c:pt idx="145" formatCode="0">
                  <c:v>417.1399999999999</c:v>
                </c:pt>
                <c:pt idx="146" formatCode="0">
                  <c:v>407.7399999999999</c:v>
                </c:pt>
                <c:pt idx="147" formatCode="0">
                  <c:v>398.3399999999999</c:v>
                </c:pt>
                <c:pt idx="148" formatCode="0">
                  <c:v>388.9399999999999</c:v>
                </c:pt>
                <c:pt idx="149" formatCode="0">
                  <c:v>379.5399999999999</c:v>
                </c:pt>
                <c:pt idx="150" formatCode="0">
                  <c:v>370.1399999999999</c:v>
                </c:pt>
                <c:pt idx="151" formatCode="0">
                  <c:v>360.7399999999999</c:v>
                </c:pt>
                <c:pt idx="152" formatCode="0">
                  <c:v>351.3399999999999</c:v>
                </c:pt>
                <c:pt idx="153" formatCode="0">
                  <c:v>341.9399999999999</c:v>
                </c:pt>
                <c:pt idx="154" formatCode="0">
                  <c:v>332.5399999999999</c:v>
                </c:pt>
                <c:pt idx="155" formatCode="0">
                  <c:v>323.1399999999999</c:v>
                </c:pt>
                <c:pt idx="156" formatCode="0">
                  <c:v>313.7399999999999</c:v>
                </c:pt>
                <c:pt idx="157" formatCode="0">
                  <c:v>304.3399999999999</c:v>
                </c:pt>
                <c:pt idx="158" formatCode="0">
                  <c:v>294.9399999999999</c:v>
                </c:pt>
                <c:pt idx="159" formatCode="0">
                  <c:v>285.5399999999999</c:v>
                </c:pt>
                <c:pt idx="160" formatCode="0">
                  <c:v>276.1399999999999</c:v>
                </c:pt>
                <c:pt idx="161" formatCode="0">
                  <c:v>266.7399999999999</c:v>
                </c:pt>
                <c:pt idx="162" formatCode="0">
                  <c:v>257.3399999999999</c:v>
                </c:pt>
                <c:pt idx="163" formatCode="0">
                  <c:v>247.9399999999999</c:v>
                </c:pt>
                <c:pt idx="164" formatCode="0">
                  <c:v>238.54</c:v>
                </c:pt>
                <c:pt idx="165" formatCode="0">
                  <c:v>229.1399999999999</c:v>
                </c:pt>
                <c:pt idx="166" formatCode="0">
                  <c:v>219.74</c:v>
                </c:pt>
                <c:pt idx="167" formatCode="0">
                  <c:v>210.3399999999999</c:v>
                </c:pt>
                <c:pt idx="168" formatCode="0">
                  <c:v>200.9399999999999</c:v>
                </c:pt>
                <c:pt idx="169" formatCode="0">
                  <c:v>191.54</c:v>
                </c:pt>
                <c:pt idx="170" formatCode="0">
                  <c:v>182.14</c:v>
                </c:pt>
                <c:pt idx="171" formatCode="0">
                  <c:v>172.7399999999999</c:v>
                </c:pt>
                <c:pt idx="172" formatCode="0">
                  <c:v>163.3399999999999</c:v>
                </c:pt>
                <c:pt idx="173" formatCode="0">
                  <c:v>153.9399999999999</c:v>
                </c:pt>
                <c:pt idx="174" formatCode="0">
                  <c:v>144.54</c:v>
                </c:pt>
                <c:pt idx="175" formatCode="0">
                  <c:v>135.14</c:v>
                </c:pt>
                <c:pt idx="176" formatCode="0">
                  <c:v>125.74</c:v>
                </c:pt>
                <c:pt idx="177" formatCode="0">
                  <c:v>116.3399999999999</c:v>
                </c:pt>
                <c:pt idx="178" formatCode="0">
                  <c:v>106.94</c:v>
                </c:pt>
                <c:pt idx="179" formatCode="0">
                  <c:v>97.53999999999996</c:v>
                </c:pt>
                <c:pt idx="180" formatCode="0">
                  <c:v>88.13999999999987</c:v>
                </c:pt>
                <c:pt idx="181" formatCode="0">
                  <c:v>78.7399999999999</c:v>
                </c:pt>
                <c:pt idx="182" formatCode="0">
                  <c:v>69.33999999999993</c:v>
                </c:pt>
                <c:pt idx="183" formatCode="0">
                  <c:v>59.93999999999994</c:v>
                </c:pt>
                <c:pt idx="184" formatCode="0">
                  <c:v>50.53999999999997</c:v>
                </c:pt>
                <c:pt idx="185" formatCode="0">
                  <c:v>41.13999999999987</c:v>
                </c:pt>
                <c:pt idx="186" formatCode="0">
                  <c:v>31.73999999999989</c:v>
                </c:pt>
                <c:pt idx="187" formatCode="0">
                  <c:v>22.33999999999992</c:v>
                </c:pt>
                <c:pt idx="188" formatCode="0">
                  <c:v>12.93999999999994</c:v>
                </c:pt>
                <c:pt idx="189" formatCode="0">
                  <c:v>3.539999999999963</c:v>
                </c:pt>
              </c:numCache>
            </c:numRef>
          </c:val>
          <c:extLst xmlns:c16r2="http://schemas.microsoft.com/office/drawing/2015/06/chart">
            <c:ext xmlns:c16="http://schemas.microsoft.com/office/drawing/2014/chart" uri="{C3380CC4-5D6E-409C-BE32-E72D297353CC}">
              <c16:uniqueId val="{00000000-0B3A-43A7-AFFF-13C42B34F6BA}"/>
            </c:ext>
          </c:extLst>
        </c:ser>
        <c:ser>
          <c:idx val="1"/>
          <c:order val="1"/>
          <c:tx>
            <c:strRef>
              <c:f>'1-Seule'!$L$4</c:f>
              <c:strCache>
                <c:ptCount val="1"/>
                <c:pt idx="0">
                  <c:v>PFRT</c:v>
                </c:pt>
              </c:strCache>
            </c:strRef>
          </c:tx>
          <c:spPr>
            <a:solidFill>
              <a:schemeClr val="bg1">
                <a:lumMod val="75000"/>
              </a:schemeClr>
            </a:solidFill>
            <a:ln w="0">
              <a:noFill/>
            </a:ln>
            <a:effectLst/>
          </c:spPr>
          <c:cat>
            <c:numRef>
              <c:f>'1-Seule'!$A$6:$A$356</c:f>
              <c:numCache>
                <c:formatCode>General</c:formatCode>
                <c:ptCount val="35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numCache>
            </c:numRef>
          </c:cat>
          <c:val>
            <c:numRef>
              <c:f>'1-Seule'!$L$6:$L$356</c:f>
              <c:numCache>
                <c:formatCode>General</c:formatCode>
                <c:ptCount val="351"/>
                <c:pt idx="25" formatCode="0">
                  <c:v>20.5</c:v>
                </c:pt>
                <c:pt idx="26" formatCode="0">
                  <c:v>41.0</c:v>
                </c:pt>
                <c:pt idx="27" formatCode="0">
                  <c:v>61.5</c:v>
                </c:pt>
                <c:pt idx="28" formatCode="0">
                  <c:v>82.0</c:v>
                </c:pt>
                <c:pt idx="29" formatCode="0">
                  <c:v>102.5</c:v>
                </c:pt>
                <c:pt idx="30" formatCode="0">
                  <c:v>123.0</c:v>
                </c:pt>
                <c:pt idx="31" formatCode="0">
                  <c:v>143.5</c:v>
                </c:pt>
                <c:pt idx="32" formatCode="0">
                  <c:v>164.0</c:v>
                </c:pt>
                <c:pt idx="33" formatCode="0">
                  <c:v>184.5</c:v>
                </c:pt>
                <c:pt idx="34" formatCode="0">
                  <c:v>205.0</c:v>
                </c:pt>
                <c:pt idx="35" formatCode="0">
                  <c:v>225.5</c:v>
                </c:pt>
                <c:pt idx="36" formatCode="0">
                  <c:v>246</c:v>
                </c:pt>
                <c:pt idx="37" formatCode="0">
                  <c:v>266.5</c:v>
                </c:pt>
                <c:pt idx="38" formatCode="0">
                  <c:v>287.0</c:v>
                </c:pt>
                <c:pt idx="39" formatCode="0">
                  <c:v>307.5</c:v>
                </c:pt>
                <c:pt idx="40" formatCode="0">
                  <c:v>328.0</c:v>
                </c:pt>
                <c:pt idx="41" formatCode="0">
                  <c:v>348.5</c:v>
                </c:pt>
                <c:pt idx="42" formatCode="0">
                  <c:v>369.0</c:v>
                </c:pt>
                <c:pt idx="43" formatCode="0">
                  <c:v>389.5</c:v>
                </c:pt>
                <c:pt idx="44" formatCode="0">
                  <c:v>410.0</c:v>
                </c:pt>
                <c:pt idx="45" formatCode="0">
                  <c:v>430.5</c:v>
                </c:pt>
                <c:pt idx="46" formatCode="0">
                  <c:v>451.0</c:v>
                </c:pt>
                <c:pt idx="47" formatCode="0">
                  <c:v>471.5</c:v>
                </c:pt>
                <c:pt idx="48" formatCode="0">
                  <c:v>491.9999999999999</c:v>
                </c:pt>
                <c:pt idx="49" formatCode="0">
                  <c:v>512.5</c:v>
                </c:pt>
                <c:pt idx="50" formatCode="0">
                  <c:v>533.0</c:v>
                </c:pt>
                <c:pt idx="51" formatCode="0">
                  <c:v>553.5</c:v>
                </c:pt>
                <c:pt idx="52" formatCode="0">
                  <c:v>574.0</c:v>
                </c:pt>
                <c:pt idx="53" formatCode="0">
                  <c:v>594.5</c:v>
                </c:pt>
                <c:pt idx="54" formatCode="0">
                  <c:v>615.0</c:v>
                </c:pt>
                <c:pt idx="55" formatCode="0">
                  <c:v>635.5</c:v>
                </c:pt>
                <c:pt idx="56" formatCode="0">
                  <c:v>656.0</c:v>
                </c:pt>
                <c:pt idx="57" formatCode="0">
                  <c:v>676.5</c:v>
                </c:pt>
                <c:pt idx="58" formatCode="0">
                  <c:v>697.0</c:v>
                </c:pt>
                <c:pt idx="59" formatCode="0">
                  <c:v>717.5</c:v>
                </c:pt>
                <c:pt idx="60" formatCode="0">
                  <c:v>738.0</c:v>
                </c:pt>
                <c:pt idx="61" formatCode="0">
                  <c:v>758.5</c:v>
                </c:pt>
                <c:pt idx="62" formatCode="0">
                  <c:v>779.0</c:v>
                </c:pt>
                <c:pt idx="63" formatCode="0">
                  <c:v>799.5</c:v>
                </c:pt>
                <c:pt idx="64" formatCode="0">
                  <c:v>820.0</c:v>
                </c:pt>
                <c:pt idx="65" formatCode="0">
                  <c:v>840.5</c:v>
                </c:pt>
                <c:pt idx="66" formatCode="0">
                  <c:v>861.0</c:v>
                </c:pt>
                <c:pt idx="67" formatCode="0">
                  <c:v>881.5</c:v>
                </c:pt>
                <c:pt idx="68" formatCode="0">
                  <c:v>902.0</c:v>
                </c:pt>
                <c:pt idx="69" formatCode="0">
                  <c:v>922.5</c:v>
                </c:pt>
                <c:pt idx="70" formatCode="0">
                  <c:v>943.0</c:v>
                </c:pt>
                <c:pt idx="71" formatCode="0">
                  <c:v>963.4999999999999</c:v>
                </c:pt>
                <c:pt idx="72" formatCode="0">
                  <c:v>983.9999999999999</c:v>
                </c:pt>
                <c:pt idx="73" formatCode="0">
                  <c:v>1004.5</c:v>
                </c:pt>
                <c:pt idx="74" formatCode="0">
                  <c:v>1025.0</c:v>
                </c:pt>
                <c:pt idx="75" formatCode="0">
                  <c:v>1045.5</c:v>
                </c:pt>
                <c:pt idx="76" formatCode="0">
                  <c:v>1066.0</c:v>
                </c:pt>
                <c:pt idx="77" formatCode="0">
                  <c:v>1086.5</c:v>
                </c:pt>
                <c:pt idx="78" formatCode="0">
                  <c:v>1107.0</c:v>
                </c:pt>
                <c:pt idx="79" formatCode="0">
                  <c:v>1127.5</c:v>
                </c:pt>
                <c:pt idx="80" formatCode="0">
                  <c:v>1148.0</c:v>
                </c:pt>
                <c:pt idx="81" formatCode="0">
                  <c:v>1168.5</c:v>
                </c:pt>
                <c:pt idx="82" formatCode="0">
                  <c:v>1189.0</c:v>
                </c:pt>
                <c:pt idx="83" formatCode="0">
                  <c:v>1209.5</c:v>
                </c:pt>
                <c:pt idx="84" formatCode="0">
                  <c:v>1230.0</c:v>
                </c:pt>
                <c:pt idx="85" formatCode="0">
                  <c:v>1250.5</c:v>
                </c:pt>
                <c:pt idx="86" formatCode="0">
                  <c:v>1271.0</c:v>
                </c:pt>
                <c:pt idx="87" formatCode="0">
                  <c:v>1291.5</c:v>
                </c:pt>
                <c:pt idx="88" formatCode="0">
                  <c:v>1312.0</c:v>
                </c:pt>
                <c:pt idx="89" formatCode="0">
                  <c:v>1332.5</c:v>
                </c:pt>
                <c:pt idx="90" formatCode="0">
                  <c:v>1353.0</c:v>
                </c:pt>
                <c:pt idx="91" formatCode="0">
                  <c:v>1373.5</c:v>
                </c:pt>
                <c:pt idx="92" formatCode="0">
                  <c:v>1394.0</c:v>
                </c:pt>
                <c:pt idx="93" formatCode="0">
                  <c:v>1414.5</c:v>
                </c:pt>
                <c:pt idx="94" formatCode="0">
                  <c:v>1435.0</c:v>
                </c:pt>
                <c:pt idx="95" formatCode="0">
                  <c:v>1455.5</c:v>
                </c:pt>
                <c:pt idx="96" formatCode="0">
                  <c:v>1476.0</c:v>
                </c:pt>
                <c:pt idx="97" formatCode="0">
                  <c:v>1496.5</c:v>
                </c:pt>
                <c:pt idx="98" formatCode="0">
                  <c:v>1517.0</c:v>
                </c:pt>
                <c:pt idx="99" formatCode="0">
                  <c:v>1537.5</c:v>
                </c:pt>
                <c:pt idx="100" formatCode="0">
                  <c:v>1558.0</c:v>
                </c:pt>
                <c:pt idx="101" formatCode="0">
                  <c:v>1578.5</c:v>
                </c:pt>
                <c:pt idx="102" formatCode="0">
                  <c:v>1599.0</c:v>
                </c:pt>
                <c:pt idx="103" formatCode="0">
                  <c:v>1619.5</c:v>
                </c:pt>
                <c:pt idx="104" formatCode="0">
                  <c:v>1640.0</c:v>
                </c:pt>
                <c:pt idx="105" formatCode="0">
                  <c:v>1660.5</c:v>
                </c:pt>
                <c:pt idx="106" formatCode="0">
                  <c:v>1661.73</c:v>
                </c:pt>
                <c:pt idx="107" formatCode="0">
                  <c:v>1661.73</c:v>
                </c:pt>
                <c:pt idx="108" formatCode="0">
                  <c:v>1661.73</c:v>
                </c:pt>
                <c:pt idx="109" formatCode="0">
                  <c:v>1661.73</c:v>
                </c:pt>
                <c:pt idx="110" formatCode="0">
                  <c:v>1661.73</c:v>
                </c:pt>
                <c:pt idx="111" formatCode="0">
                  <c:v>1661.73</c:v>
                </c:pt>
                <c:pt idx="112" formatCode="0">
                  <c:v>1661.73</c:v>
                </c:pt>
                <c:pt idx="113" formatCode="0">
                  <c:v>1661.73</c:v>
                </c:pt>
                <c:pt idx="114" formatCode="0">
                  <c:v>1661.73</c:v>
                </c:pt>
                <c:pt idx="115" formatCode="0">
                  <c:v>1661.73</c:v>
                </c:pt>
                <c:pt idx="116" formatCode="0">
                  <c:v>1661.73</c:v>
                </c:pt>
                <c:pt idx="117" formatCode="0">
                  <c:v>1661.73</c:v>
                </c:pt>
                <c:pt idx="118" formatCode="0">
                  <c:v>1661.73</c:v>
                </c:pt>
                <c:pt idx="119" formatCode="0">
                  <c:v>1645.018</c:v>
                </c:pt>
                <c:pt idx="120" formatCode="0">
                  <c:v>1625.018</c:v>
                </c:pt>
                <c:pt idx="121" formatCode="0">
                  <c:v>1605.018</c:v>
                </c:pt>
                <c:pt idx="122" formatCode="0">
                  <c:v>1585.018</c:v>
                </c:pt>
                <c:pt idx="123" formatCode="0">
                  <c:v>1565.018</c:v>
                </c:pt>
                <c:pt idx="124" formatCode="0">
                  <c:v>1545.018</c:v>
                </c:pt>
                <c:pt idx="125" formatCode="0">
                  <c:v>1525.018</c:v>
                </c:pt>
                <c:pt idx="126" formatCode="0">
                  <c:v>1505.018</c:v>
                </c:pt>
                <c:pt idx="127" formatCode="0">
                  <c:v>1485.018</c:v>
                </c:pt>
                <c:pt idx="128" formatCode="0">
                  <c:v>1465.018</c:v>
                </c:pt>
                <c:pt idx="129" formatCode="0">
                  <c:v>1445.018</c:v>
                </c:pt>
                <c:pt idx="130" formatCode="0">
                  <c:v>1425.018</c:v>
                </c:pt>
                <c:pt idx="131" formatCode="0">
                  <c:v>1405.018</c:v>
                </c:pt>
                <c:pt idx="132" formatCode="0">
                  <c:v>1385.018</c:v>
                </c:pt>
                <c:pt idx="133" formatCode="0">
                  <c:v>1365.018</c:v>
                </c:pt>
                <c:pt idx="134" formatCode="0">
                  <c:v>1345.018</c:v>
                </c:pt>
                <c:pt idx="135" formatCode="0">
                  <c:v>1325.018</c:v>
                </c:pt>
                <c:pt idx="136" formatCode="0">
                  <c:v>1305.018</c:v>
                </c:pt>
                <c:pt idx="137" formatCode="0">
                  <c:v>1285.018</c:v>
                </c:pt>
                <c:pt idx="138" formatCode="0">
                  <c:v>1265.018</c:v>
                </c:pt>
                <c:pt idx="139" formatCode="0">
                  <c:v>1245.018</c:v>
                </c:pt>
                <c:pt idx="140" formatCode="0">
                  <c:v>1225.018</c:v>
                </c:pt>
                <c:pt idx="141" formatCode="0">
                  <c:v>1205.018</c:v>
                </c:pt>
                <c:pt idx="142" formatCode="0">
                  <c:v>1185.018</c:v>
                </c:pt>
                <c:pt idx="143" formatCode="0">
                  <c:v>1165.018</c:v>
                </c:pt>
                <c:pt idx="144" formatCode="0">
                  <c:v>1145.018</c:v>
                </c:pt>
                <c:pt idx="145" formatCode="0">
                  <c:v>1125.018</c:v>
                </c:pt>
                <c:pt idx="146" formatCode="0">
                  <c:v>1105.018</c:v>
                </c:pt>
                <c:pt idx="147" formatCode="0">
                  <c:v>1085.018</c:v>
                </c:pt>
                <c:pt idx="148" formatCode="0">
                  <c:v>1065.018</c:v>
                </c:pt>
                <c:pt idx="149" formatCode="0">
                  <c:v>1045.018</c:v>
                </c:pt>
                <c:pt idx="150" formatCode="0">
                  <c:v>1025.018</c:v>
                </c:pt>
                <c:pt idx="151" formatCode="0">
                  <c:v>1005.018</c:v>
                </c:pt>
                <c:pt idx="152" formatCode="0">
                  <c:v>985.018</c:v>
                </c:pt>
                <c:pt idx="153" formatCode="0">
                  <c:v>965.018</c:v>
                </c:pt>
                <c:pt idx="154" formatCode="0">
                  <c:v>945.018</c:v>
                </c:pt>
                <c:pt idx="155" formatCode="0">
                  <c:v>925.018</c:v>
                </c:pt>
                <c:pt idx="156" formatCode="0">
                  <c:v>905.018</c:v>
                </c:pt>
                <c:pt idx="157" formatCode="0">
                  <c:v>885.018</c:v>
                </c:pt>
                <c:pt idx="158" formatCode="0">
                  <c:v>865.018</c:v>
                </c:pt>
                <c:pt idx="159" formatCode="0">
                  <c:v>845.018</c:v>
                </c:pt>
                <c:pt idx="160" formatCode="0">
                  <c:v>825.018</c:v>
                </c:pt>
                <c:pt idx="161" formatCode="0">
                  <c:v>805.018</c:v>
                </c:pt>
                <c:pt idx="162" formatCode="0">
                  <c:v>785.018</c:v>
                </c:pt>
                <c:pt idx="163" formatCode="0">
                  <c:v>765.018</c:v>
                </c:pt>
                <c:pt idx="164" formatCode="0">
                  <c:v>745.018</c:v>
                </c:pt>
                <c:pt idx="165" formatCode="0">
                  <c:v>725.018</c:v>
                </c:pt>
                <c:pt idx="166" formatCode="0">
                  <c:v>705.018</c:v>
                </c:pt>
                <c:pt idx="167" formatCode="0">
                  <c:v>685.018</c:v>
                </c:pt>
                <c:pt idx="168" formatCode="0">
                  <c:v>665.018</c:v>
                </c:pt>
                <c:pt idx="169" formatCode="0">
                  <c:v>645.018</c:v>
                </c:pt>
                <c:pt idx="170" formatCode="0">
                  <c:v>625.018</c:v>
                </c:pt>
                <c:pt idx="171" formatCode="0">
                  <c:v>605.018</c:v>
                </c:pt>
                <c:pt idx="172" formatCode="0">
                  <c:v>585.018</c:v>
                </c:pt>
                <c:pt idx="173" formatCode="0">
                  <c:v>565.018</c:v>
                </c:pt>
                <c:pt idx="174" formatCode="0">
                  <c:v>545.018</c:v>
                </c:pt>
                <c:pt idx="175" formatCode="0">
                  <c:v>525.018</c:v>
                </c:pt>
                <c:pt idx="176" formatCode="0">
                  <c:v>505.018</c:v>
                </c:pt>
                <c:pt idx="177" formatCode="0">
                  <c:v>485.018</c:v>
                </c:pt>
                <c:pt idx="178" formatCode="0">
                  <c:v>465.018</c:v>
                </c:pt>
                <c:pt idx="179" formatCode="0">
                  <c:v>445.018</c:v>
                </c:pt>
                <c:pt idx="180" formatCode="0">
                  <c:v>425.018</c:v>
                </c:pt>
                <c:pt idx="181" formatCode="0">
                  <c:v>405.018</c:v>
                </c:pt>
                <c:pt idx="182" formatCode="0">
                  <c:v>385.018</c:v>
                </c:pt>
                <c:pt idx="183" formatCode="0">
                  <c:v>365.018</c:v>
                </c:pt>
                <c:pt idx="184" formatCode="0">
                  <c:v>345.018</c:v>
                </c:pt>
                <c:pt idx="185" formatCode="0">
                  <c:v>325.018</c:v>
                </c:pt>
                <c:pt idx="186" formatCode="0">
                  <c:v>305.018</c:v>
                </c:pt>
                <c:pt idx="187" formatCode="0">
                  <c:v>285.018</c:v>
                </c:pt>
                <c:pt idx="188" formatCode="0">
                  <c:v>265.018</c:v>
                </c:pt>
                <c:pt idx="189" formatCode="0">
                  <c:v>245.018</c:v>
                </c:pt>
                <c:pt idx="190" formatCode="0">
                  <c:v>225.018</c:v>
                </c:pt>
                <c:pt idx="191" formatCode="0">
                  <c:v>205.018</c:v>
                </c:pt>
                <c:pt idx="192" formatCode="0">
                  <c:v>185.018</c:v>
                </c:pt>
                <c:pt idx="193" formatCode="0">
                  <c:v>165.018</c:v>
                </c:pt>
                <c:pt idx="194" formatCode="0">
                  <c:v>145.018</c:v>
                </c:pt>
                <c:pt idx="195" formatCode="0">
                  <c:v>125.018</c:v>
                </c:pt>
                <c:pt idx="196" formatCode="0">
                  <c:v>105.018</c:v>
                </c:pt>
                <c:pt idx="197" formatCode="0">
                  <c:v>85.01800000000003</c:v>
                </c:pt>
                <c:pt idx="198" formatCode="0">
                  <c:v>65.01800000000003</c:v>
                </c:pt>
                <c:pt idx="199" formatCode="0">
                  <c:v>45.01800000000003</c:v>
                </c:pt>
                <c:pt idx="200" formatCode="0">
                  <c:v>25.01800000000003</c:v>
                </c:pt>
                <c:pt idx="201" formatCode="0">
                  <c:v>5.01800000000003</c:v>
                </c:pt>
              </c:numCache>
            </c:numRef>
          </c:val>
          <c:extLst xmlns:c16r2="http://schemas.microsoft.com/office/drawing/2015/06/chart">
            <c:ext xmlns:c16="http://schemas.microsoft.com/office/drawing/2014/chart" uri="{C3380CC4-5D6E-409C-BE32-E72D297353CC}">
              <c16:uniqueId val="{00000001-0B3A-43A7-AFFF-13C42B34F6BA}"/>
            </c:ext>
          </c:extLst>
        </c:ser>
        <c:dLbls>
          <c:showLegendKey val="0"/>
          <c:showVal val="0"/>
          <c:showCatName val="0"/>
          <c:showSerName val="0"/>
          <c:showPercent val="0"/>
          <c:showBubbleSize val="0"/>
        </c:dLbls>
        <c:axId val="-2120382040"/>
        <c:axId val="-2114602568"/>
        <c:extLst xmlns:c16r2="http://schemas.microsoft.com/office/drawing/2015/06/chart">
          <c:ext xmlns:c15="http://schemas.microsoft.com/office/drawing/2012/chart" uri="{02D57815-91ED-43cb-92C2-25804820EDAC}">
            <c15:filteredAreaSeries>
              <c15:ser>
                <c:idx val="2"/>
                <c:order val="2"/>
                <c:tx>
                  <c:strRef>
                    <c:extLst xmlns:c16r2="http://schemas.microsoft.com/office/drawing/2015/06/chart">
                      <c:ext uri="{02D57815-91ED-43cb-92C2-25804820EDAC}">
                        <c15:formulaRef>
                          <c15:sqref>'1-Seule'!$AD$4</c15:sqref>
                        </c15:formulaRef>
                      </c:ext>
                    </c:extLst>
                    <c:strCache>
                      <c:ptCount val="1"/>
                      <c:pt idx="0">
                        <c:v>Prestations</c:v>
                      </c:pt>
                    </c:strCache>
                  </c:strRef>
                </c:tx>
                <c:spPr>
                  <a:solidFill>
                    <a:schemeClr val="bg1">
                      <a:lumMod val="95000"/>
                    </a:schemeClr>
                  </a:solidFill>
                  <a:ln>
                    <a:solidFill>
                      <a:schemeClr val="bg1">
                        <a:lumMod val="65000"/>
                      </a:schemeClr>
                    </a:solidFill>
                  </a:ln>
                  <a:effectLst/>
                </c:spPr>
                <c:val>
                  <c:numRef>
                    <c:extLst xmlns:c16r2="http://schemas.microsoft.com/office/drawing/2015/06/chart">
                      <c:ext uri="{02D57815-91ED-43cb-92C2-25804820EDAC}">
                        <c15:formulaRef>
                          <c15:sqref>'1-Seule'!$AD$6:$AD$356</c15:sqref>
                        </c15:formulaRef>
                      </c:ext>
                    </c:extLst>
                    <c:numCache>
                      <c:formatCode>#,##0\ "$"</c:formatCode>
                      <c:ptCount val="351"/>
                      <c:pt idx="0">
                        <c:v>9389</c:v>
                      </c:pt>
                      <c:pt idx="1">
                        <c:v>9389</c:v>
                      </c:pt>
                      <c:pt idx="2">
                        <c:v>9389</c:v>
                      </c:pt>
                      <c:pt idx="3">
                        <c:v>9389</c:v>
                      </c:pt>
                      <c:pt idx="4">
                        <c:v>9389</c:v>
                      </c:pt>
                      <c:pt idx="5">
                        <c:v>9389</c:v>
                      </c:pt>
                      <c:pt idx="6">
                        <c:v>9389</c:v>
                      </c:pt>
                      <c:pt idx="7">
                        <c:v>9389</c:v>
                      </c:pt>
                      <c:pt idx="8">
                        <c:v>9389</c:v>
                      </c:pt>
                      <c:pt idx="9">
                        <c:v>9389</c:v>
                      </c:pt>
                      <c:pt idx="10">
                        <c:v>9390.26</c:v>
                      </c:pt>
                      <c:pt idx="11">
                        <c:v>9392.26</c:v>
                      </c:pt>
                      <c:pt idx="12">
                        <c:v>9394.26</c:v>
                      </c:pt>
                      <c:pt idx="13">
                        <c:v>9396.26</c:v>
                      </c:pt>
                      <c:pt idx="14">
                        <c:v>9398.26</c:v>
                      </c:pt>
                      <c:pt idx="15">
                        <c:v>9400.26</c:v>
                      </c:pt>
                      <c:pt idx="16">
                        <c:v>9402.26</c:v>
                      </c:pt>
                      <c:pt idx="17">
                        <c:v>9404.26</c:v>
                      </c:pt>
                      <c:pt idx="18">
                        <c:v>9406.26</c:v>
                      </c:pt>
                      <c:pt idx="19">
                        <c:v>9408.26</c:v>
                      </c:pt>
                      <c:pt idx="20">
                        <c:v>9410.26</c:v>
                      </c:pt>
                      <c:pt idx="21">
                        <c:v>9412.26</c:v>
                      </c:pt>
                      <c:pt idx="22">
                        <c:v>9414.26</c:v>
                      </c:pt>
                      <c:pt idx="23">
                        <c:v>9416.26</c:v>
                      </c:pt>
                      <c:pt idx="24">
                        <c:v>9418.26</c:v>
                      </c:pt>
                      <c:pt idx="25">
                        <c:v>9394.1190000000006</c:v>
                      </c:pt>
                      <c:pt idx="26">
                        <c:v>9325.47336</c:v>
                      </c:pt>
                      <c:pt idx="27">
                        <c:v>9256.8277199999993</c:v>
                      </c:pt>
                      <c:pt idx="28">
                        <c:v>9188.1820800000005</c:v>
                      </c:pt>
                      <c:pt idx="29">
                        <c:v>9119.5364399999999</c:v>
                      </c:pt>
                      <c:pt idx="30">
                        <c:v>9050.890800000001</c:v>
                      </c:pt>
                      <c:pt idx="31">
                        <c:v>8982.2451600000004</c:v>
                      </c:pt>
                      <c:pt idx="32">
                        <c:v>8913.5995199999998</c:v>
                      </c:pt>
                      <c:pt idx="33">
                        <c:v>8844.9538799999991</c:v>
                      </c:pt>
                      <c:pt idx="34">
                        <c:v>8776.3082400000003</c:v>
                      </c:pt>
                      <c:pt idx="35">
                        <c:v>8707.6625999999997</c:v>
                      </c:pt>
                      <c:pt idx="36">
                        <c:v>8644.5249600000006</c:v>
                      </c:pt>
                      <c:pt idx="37">
                        <c:v>8581.387319999998</c:v>
                      </c:pt>
                      <c:pt idx="38">
                        <c:v>8518.249679999999</c:v>
                      </c:pt>
                      <c:pt idx="39">
                        <c:v>8455.11204</c:v>
                      </c:pt>
                      <c:pt idx="40">
                        <c:v>8391.974400000001</c:v>
                      </c:pt>
                      <c:pt idx="41">
                        <c:v>8328.8367600000001</c:v>
                      </c:pt>
                      <c:pt idx="42">
                        <c:v>8265.6991199999993</c:v>
                      </c:pt>
                      <c:pt idx="43">
                        <c:v>8202.5614800000003</c:v>
                      </c:pt>
                      <c:pt idx="44">
                        <c:v>8139.4238400000004</c:v>
                      </c:pt>
                      <c:pt idx="45">
                        <c:v>8076.2861999999996</c:v>
                      </c:pt>
                      <c:pt idx="46">
                        <c:v>8013.1485599999996</c:v>
                      </c:pt>
                      <c:pt idx="47">
                        <c:v>7950.0109199999997</c:v>
                      </c:pt>
                      <c:pt idx="48">
                        <c:v>7886.8732799999998</c:v>
                      </c:pt>
                      <c:pt idx="49">
                        <c:v>7823.7356399999999</c:v>
                      </c:pt>
                      <c:pt idx="50">
                        <c:v>7760.598</c:v>
                      </c:pt>
                      <c:pt idx="51">
                        <c:v>7697.46036</c:v>
                      </c:pt>
                      <c:pt idx="52">
                        <c:v>7634.3227200000001</c:v>
                      </c:pt>
                      <c:pt idx="53">
                        <c:v>7571.1850800000002</c:v>
                      </c:pt>
                      <c:pt idx="54">
                        <c:v>7508.0474400000003</c:v>
                      </c:pt>
                      <c:pt idx="55">
                        <c:v>7444.9098000000004</c:v>
                      </c:pt>
                      <c:pt idx="56">
                        <c:v>7381.7721599999995</c:v>
                      </c:pt>
                      <c:pt idx="57">
                        <c:v>7318.6345200000005</c:v>
                      </c:pt>
                      <c:pt idx="58">
                        <c:v>7255.4968799999997</c:v>
                      </c:pt>
                      <c:pt idx="59">
                        <c:v>7192.3592400000007</c:v>
                      </c:pt>
                      <c:pt idx="60">
                        <c:v>7129.2215999999999</c:v>
                      </c:pt>
                      <c:pt idx="61">
                        <c:v>7066.0839599999999</c:v>
                      </c:pt>
                      <c:pt idx="62">
                        <c:v>7002.94632</c:v>
                      </c:pt>
                      <c:pt idx="63">
                        <c:v>6939.8086800000001</c:v>
                      </c:pt>
                      <c:pt idx="64">
                        <c:v>6876.6710400000002</c:v>
                      </c:pt>
                      <c:pt idx="65">
                        <c:v>6813.5334000000003</c:v>
                      </c:pt>
                      <c:pt idx="66">
                        <c:v>6750.3957599999994</c:v>
                      </c:pt>
                      <c:pt idx="67">
                        <c:v>6687.2581200000004</c:v>
                      </c:pt>
                      <c:pt idx="68">
                        <c:v>6624.1204799999996</c:v>
                      </c:pt>
                      <c:pt idx="69">
                        <c:v>6560.9828400000006</c:v>
                      </c:pt>
                      <c:pt idx="70">
                        <c:v>6497.8451999999997</c:v>
                      </c:pt>
                      <c:pt idx="71">
                        <c:v>6434.7075599999998</c:v>
                      </c:pt>
                      <c:pt idx="72">
                        <c:v>6371.5699199999999</c:v>
                      </c:pt>
                      <c:pt idx="73">
                        <c:v>6308.43228</c:v>
                      </c:pt>
                      <c:pt idx="74">
                        <c:v>6245.2946400000001</c:v>
                      </c:pt>
                      <c:pt idx="75">
                        <c:v>6182.1570000000002</c:v>
                      </c:pt>
                      <c:pt idx="76">
                        <c:v>6119.0193600000002</c:v>
                      </c:pt>
                      <c:pt idx="77">
                        <c:v>6055.8817200000003</c:v>
                      </c:pt>
                      <c:pt idx="78">
                        <c:v>5992.7440800000004</c:v>
                      </c:pt>
                      <c:pt idx="79">
                        <c:v>5929.6064400000005</c:v>
                      </c:pt>
                      <c:pt idx="80">
                        <c:v>5866.4688000000006</c:v>
                      </c:pt>
                      <c:pt idx="81">
                        <c:v>5803.3311599999997</c:v>
                      </c:pt>
                      <c:pt idx="82">
                        <c:v>5740.1935199999998</c:v>
                      </c:pt>
                      <c:pt idx="83">
                        <c:v>5677.0558799999999</c:v>
                      </c:pt>
                      <c:pt idx="84">
                        <c:v>5613.91824</c:v>
                      </c:pt>
                      <c:pt idx="85">
                        <c:v>5550.7806</c:v>
                      </c:pt>
                      <c:pt idx="86">
                        <c:v>5487.6429600000001</c:v>
                      </c:pt>
                      <c:pt idx="87">
                        <c:v>5424.5053199999984</c:v>
                      </c:pt>
                      <c:pt idx="88">
                        <c:v>5361.3676800000012</c:v>
                      </c:pt>
                      <c:pt idx="89">
                        <c:v>5298.2300400000022</c:v>
                      </c:pt>
                      <c:pt idx="90">
                        <c:v>5235.0923999999986</c:v>
                      </c:pt>
                      <c:pt idx="91">
                        <c:v>5171.9547599999996</c:v>
                      </c:pt>
                      <c:pt idx="92">
                        <c:v>5108.8171199999988</c:v>
                      </c:pt>
                      <c:pt idx="93">
                        <c:v>5045.6794800000016</c:v>
                      </c:pt>
                      <c:pt idx="94">
                        <c:v>4982.5418399999999</c:v>
                      </c:pt>
                      <c:pt idx="95">
                        <c:v>4919.404199999999</c:v>
                      </c:pt>
                      <c:pt idx="96">
                        <c:v>4856.26656</c:v>
                      </c:pt>
                      <c:pt idx="97">
                        <c:v>4793.128920000001</c:v>
                      </c:pt>
                      <c:pt idx="98">
                        <c:v>4729.9912799999993</c:v>
                      </c:pt>
                      <c:pt idx="99">
                        <c:v>4666.8536400000003</c:v>
                      </c:pt>
                      <c:pt idx="100">
                        <c:v>4603.7159999999994</c:v>
                      </c:pt>
                      <c:pt idx="101">
                        <c:v>4540.5783600000004</c:v>
                      </c:pt>
                      <c:pt idx="102">
                        <c:v>4477.4407200000005</c:v>
                      </c:pt>
                      <c:pt idx="103">
                        <c:v>4414.3030799999997</c:v>
                      </c:pt>
                      <c:pt idx="104">
                        <c:v>4351.1654400000007</c:v>
                      </c:pt>
                      <c:pt idx="105">
                        <c:v>4288.0278000000017</c:v>
                      </c:pt>
                      <c:pt idx="106">
                        <c:v>4197.1601600000004</c:v>
                      </c:pt>
                      <c:pt idx="107">
                        <c:v>4104.5225199999986</c:v>
                      </c:pt>
                      <c:pt idx="108">
                        <c:v>4011.8848799999996</c:v>
                      </c:pt>
                      <c:pt idx="109">
                        <c:v>3919.2472400000006</c:v>
                      </c:pt>
                      <c:pt idx="110">
                        <c:v>3826.6096000000016</c:v>
                      </c:pt>
                      <c:pt idx="111">
                        <c:v>3733.9719599999985</c:v>
                      </c:pt>
                      <c:pt idx="112">
                        <c:v>3684.6099999999997</c:v>
                      </c:pt>
                      <c:pt idx="113">
                        <c:v>3677.21</c:v>
                      </c:pt>
                      <c:pt idx="114">
                        <c:v>3669.81</c:v>
                      </c:pt>
                      <c:pt idx="115">
                        <c:v>3662.41</c:v>
                      </c:pt>
                      <c:pt idx="116">
                        <c:v>3655.01</c:v>
                      </c:pt>
                      <c:pt idx="117">
                        <c:v>3647.6099999999997</c:v>
                      </c:pt>
                      <c:pt idx="118">
                        <c:v>3640.21</c:v>
                      </c:pt>
                      <c:pt idx="119">
                        <c:v>3616.098</c:v>
                      </c:pt>
                      <c:pt idx="120">
                        <c:v>3588.6979999999999</c:v>
                      </c:pt>
                      <c:pt idx="121">
                        <c:v>3561.2979999999998</c:v>
                      </c:pt>
                      <c:pt idx="122">
                        <c:v>3533.8980000000001</c:v>
                      </c:pt>
                      <c:pt idx="123">
                        <c:v>3506.498</c:v>
                      </c:pt>
                      <c:pt idx="124">
                        <c:v>3479.098</c:v>
                      </c:pt>
                      <c:pt idx="125">
                        <c:v>3451.6979999999999</c:v>
                      </c:pt>
                      <c:pt idx="126">
                        <c:v>3424.2979999999998</c:v>
                      </c:pt>
                      <c:pt idx="127">
                        <c:v>3396.8980000000001</c:v>
                      </c:pt>
                      <c:pt idx="128">
                        <c:v>3369.498</c:v>
                      </c:pt>
                      <c:pt idx="129">
                        <c:v>3342.098</c:v>
                      </c:pt>
                      <c:pt idx="130">
                        <c:v>3314.6979999999999</c:v>
                      </c:pt>
                      <c:pt idx="131">
                        <c:v>3287.2979999999998</c:v>
                      </c:pt>
                      <c:pt idx="132">
                        <c:v>3259.8980000000001</c:v>
                      </c:pt>
                      <c:pt idx="133">
                        <c:v>3232.498</c:v>
                      </c:pt>
                      <c:pt idx="134">
                        <c:v>3205.098</c:v>
                      </c:pt>
                      <c:pt idx="135">
                        <c:v>3177.6979999999999</c:v>
                      </c:pt>
                      <c:pt idx="136">
                        <c:v>3150.2979999999998</c:v>
                      </c:pt>
                      <c:pt idx="137">
                        <c:v>3122.8980000000001</c:v>
                      </c:pt>
                      <c:pt idx="138">
                        <c:v>3095.498</c:v>
                      </c:pt>
                      <c:pt idx="139">
                        <c:v>3068.098</c:v>
                      </c:pt>
                      <c:pt idx="140">
                        <c:v>3040.6979999999999</c:v>
                      </c:pt>
                      <c:pt idx="141">
                        <c:v>3013.2979999999998</c:v>
                      </c:pt>
                      <c:pt idx="142">
                        <c:v>2985.8980000000001</c:v>
                      </c:pt>
                      <c:pt idx="143">
                        <c:v>2958.498</c:v>
                      </c:pt>
                      <c:pt idx="144">
                        <c:v>2931.098</c:v>
                      </c:pt>
                      <c:pt idx="145">
                        <c:v>2903.6979999999999</c:v>
                      </c:pt>
                      <c:pt idx="146">
                        <c:v>2876.2979999999998</c:v>
                      </c:pt>
                      <c:pt idx="147">
                        <c:v>2848.8980000000001</c:v>
                      </c:pt>
                      <c:pt idx="148">
                        <c:v>2821.498</c:v>
                      </c:pt>
                      <c:pt idx="149">
                        <c:v>2794.098</c:v>
                      </c:pt>
                      <c:pt idx="150">
                        <c:v>2766.6979999999999</c:v>
                      </c:pt>
                      <c:pt idx="151">
                        <c:v>2739.2979999999998</c:v>
                      </c:pt>
                      <c:pt idx="152">
                        <c:v>2711.8980000000001</c:v>
                      </c:pt>
                      <c:pt idx="153">
                        <c:v>2684.498</c:v>
                      </c:pt>
                      <c:pt idx="154">
                        <c:v>2657.098</c:v>
                      </c:pt>
                      <c:pt idx="155">
                        <c:v>2629.6979999999999</c:v>
                      </c:pt>
                      <c:pt idx="156">
                        <c:v>2602.2979999999998</c:v>
                      </c:pt>
                      <c:pt idx="157">
                        <c:v>2574.8980000000001</c:v>
                      </c:pt>
                      <c:pt idx="158">
                        <c:v>2547.498</c:v>
                      </c:pt>
                      <c:pt idx="159">
                        <c:v>2520.098</c:v>
                      </c:pt>
                      <c:pt idx="160">
                        <c:v>2492.6979999999999</c:v>
                      </c:pt>
                      <c:pt idx="161">
                        <c:v>2465.2979999999998</c:v>
                      </c:pt>
                      <c:pt idx="162">
                        <c:v>2437.8980000000001</c:v>
                      </c:pt>
                      <c:pt idx="163">
                        <c:v>2410.498</c:v>
                      </c:pt>
                      <c:pt idx="164">
                        <c:v>2383.098</c:v>
                      </c:pt>
                      <c:pt idx="165">
                        <c:v>2354.1579999999999</c:v>
                      </c:pt>
                      <c:pt idx="166">
                        <c:v>2324.7579999999998</c:v>
                      </c:pt>
                      <c:pt idx="167">
                        <c:v>2295.3580000000002</c:v>
                      </c:pt>
                      <c:pt idx="168">
                        <c:v>2265.9580000000001</c:v>
                      </c:pt>
                      <c:pt idx="169">
                        <c:v>2236.558</c:v>
                      </c:pt>
                      <c:pt idx="170">
                        <c:v>2207.1579999999999</c:v>
                      </c:pt>
                      <c:pt idx="171">
                        <c:v>2177.7579999999998</c:v>
                      </c:pt>
                      <c:pt idx="172">
                        <c:v>2148.3580000000002</c:v>
                      </c:pt>
                      <c:pt idx="173">
                        <c:v>2118.9580000000001</c:v>
                      </c:pt>
                      <c:pt idx="174">
                        <c:v>2089.558</c:v>
                      </c:pt>
                      <c:pt idx="175">
                        <c:v>2060.1579999999999</c:v>
                      </c:pt>
                      <c:pt idx="176">
                        <c:v>2030.7579999999998</c:v>
                      </c:pt>
                      <c:pt idx="177">
                        <c:v>2001.3579999999999</c:v>
                      </c:pt>
                      <c:pt idx="178">
                        <c:v>1971.9580000000001</c:v>
                      </c:pt>
                      <c:pt idx="179">
                        <c:v>1942.558</c:v>
                      </c:pt>
                      <c:pt idx="180">
                        <c:v>1913.1579999999999</c:v>
                      </c:pt>
                      <c:pt idx="181">
                        <c:v>1883.7579999999998</c:v>
                      </c:pt>
                      <c:pt idx="182">
                        <c:v>1854.3579999999999</c:v>
                      </c:pt>
                      <c:pt idx="183">
                        <c:v>1824.9580000000001</c:v>
                      </c:pt>
                      <c:pt idx="184">
                        <c:v>1795.558</c:v>
                      </c:pt>
                      <c:pt idx="185">
                        <c:v>1766.1579999999999</c:v>
                      </c:pt>
                      <c:pt idx="186">
                        <c:v>1736.7579999999998</c:v>
                      </c:pt>
                      <c:pt idx="187">
                        <c:v>1707.3579999999999</c:v>
                      </c:pt>
                      <c:pt idx="188">
                        <c:v>1677.9580000000001</c:v>
                      </c:pt>
                      <c:pt idx="189">
                        <c:v>1648.558</c:v>
                      </c:pt>
                      <c:pt idx="190">
                        <c:v>1625.018</c:v>
                      </c:pt>
                      <c:pt idx="191">
                        <c:v>1605.018</c:v>
                      </c:pt>
                      <c:pt idx="192">
                        <c:v>1585.018</c:v>
                      </c:pt>
                      <c:pt idx="193">
                        <c:v>1565.018</c:v>
                      </c:pt>
                      <c:pt idx="194">
                        <c:v>1545.018</c:v>
                      </c:pt>
                      <c:pt idx="195">
                        <c:v>1525.018</c:v>
                      </c:pt>
                      <c:pt idx="196">
                        <c:v>1505.018</c:v>
                      </c:pt>
                      <c:pt idx="197">
                        <c:v>1485.018</c:v>
                      </c:pt>
                      <c:pt idx="198">
                        <c:v>1465.018</c:v>
                      </c:pt>
                      <c:pt idx="199">
                        <c:v>1445.018</c:v>
                      </c:pt>
                      <c:pt idx="200">
                        <c:v>1425.018</c:v>
                      </c:pt>
                      <c:pt idx="201">
                        <c:v>1405.018</c:v>
                      </c:pt>
                      <c:pt idx="202">
                        <c:v>1400</c:v>
                      </c:pt>
                      <c:pt idx="203">
                        <c:v>1400</c:v>
                      </c:pt>
                      <c:pt idx="204">
                        <c:v>1400</c:v>
                      </c:pt>
                      <c:pt idx="205">
                        <c:v>1400</c:v>
                      </c:pt>
                      <c:pt idx="206">
                        <c:v>1400</c:v>
                      </c:pt>
                      <c:pt idx="207">
                        <c:v>1400</c:v>
                      </c:pt>
                      <c:pt idx="208">
                        <c:v>1400</c:v>
                      </c:pt>
                      <c:pt idx="209">
                        <c:v>1400</c:v>
                      </c:pt>
                      <c:pt idx="210">
                        <c:v>1400</c:v>
                      </c:pt>
                      <c:pt idx="211">
                        <c:v>1400</c:v>
                      </c:pt>
                      <c:pt idx="212">
                        <c:v>1400</c:v>
                      </c:pt>
                      <c:pt idx="213">
                        <c:v>1400</c:v>
                      </c:pt>
                      <c:pt idx="214">
                        <c:v>1400</c:v>
                      </c:pt>
                      <c:pt idx="215">
                        <c:v>1400</c:v>
                      </c:pt>
                      <c:pt idx="216">
                        <c:v>1400</c:v>
                      </c:pt>
                      <c:pt idx="217">
                        <c:v>1400</c:v>
                      </c:pt>
                      <c:pt idx="218">
                        <c:v>1400</c:v>
                      </c:pt>
                      <c:pt idx="219">
                        <c:v>1400</c:v>
                      </c:pt>
                      <c:pt idx="220">
                        <c:v>1400</c:v>
                      </c:pt>
                      <c:pt idx="221">
                        <c:v>1400</c:v>
                      </c:pt>
                      <c:pt idx="222">
                        <c:v>1400</c:v>
                      </c:pt>
                      <c:pt idx="223">
                        <c:v>1400</c:v>
                      </c:pt>
                      <c:pt idx="224">
                        <c:v>1400</c:v>
                      </c:pt>
                      <c:pt idx="225">
                        <c:v>1400</c:v>
                      </c:pt>
                      <c:pt idx="226">
                        <c:v>1400</c:v>
                      </c:pt>
                      <c:pt idx="227">
                        <c:v>1400</c:v>
                      </c:pt>
                      <c:pt idx="228">
                        <c:v>1400</c:v>
                      </c:pt>
                      <c:pt idx="229">
                        <c:v>1400</c:v>
                      </c:pt>
                      <c:pt idx="230">
                        <c:v>1400</c:v>
                      </c:pt>
                      <c:pt idx="231">
                        <c:v>1400</c:v>
                      </c:pt>
                      <c:pt idx="232">
                        <c:v>1400</c:v>
                      </c:pt>
                      <c:pt idx="233">
                        <c:v>1400</c:v>
                      </c:pt>
                      <c:pt idx="234">
                        <c:v>1400</c:v>
                      </c:pt>
                      <c:pt idx="235">
                        <c:v>1400</c:v>
                      </c:pt>
                      <c:pt idx="236">
                        <c:v>1400</c:v>
                      </c:pt>
                      <c:pt idx="237">
                        <c:v>1400</c:v>
                      </c:pt>
                      <c:pt idx="238">
                        <c:v>1400</c:v>
                      </c:pt>
                      <c:pt idx="239">
                        <c:v>1400</c:v>
                      </c:pt>
                      <c:pt idx="240">
                        <c:v>1400</c:v>
                      </c:pt>
                      <c:pt idx="241">
                        <c:v>1400</c:v>
                      </c:pt>
                      <c:pt idx="242">
                        <c:v>1400</c:v>
                      </c:pt>
                      <c:pt idx="243">
                        <c:v>1400</c:v>
                      </c:pt>
                      <c:pt idx="244">
                        <c:v>1400</c:v>
                      </c:pt>
                      <c:pt idx="245">
                        <c:v>1400</c:v>
                      </c:pt>
                      <c:pt idx="246">
                        <c:v>1400</c:v>
                      </c:pt>
                      <c:pt idx="247">
                        <c:v>1400</c:v>
                      </c:pt>
                      <c:pt idx="248">
                        <c:v>1400</c:v>
                      </c:pt>
                      <c:pt idx="249">
                        <c:v>1400</c:v>
                      </c:pt>
                      <c:pt idx="250">
                        <c:v>1400</c:v>
                      </c:pt>
                      <c:pt idx="251">
                        <c:v>1400</c:v>
                      </c:pt>
                      <c:pt idx="252">
                        <c:v>1400</c:v>
                      </c:pt>
                      <c:pt idx="253">
                        <c:v>1400</c:v>
                      </c:pt>
                      <c:pt idx="254">
                        <c:v>1400</c:v>
                      </c:pt>
                      <c:pt idx="255">
                        <c:v>1400</c:v>
                      </c:pt>
                      <c:pt idx="256">
                        <c:v>1400</c:v>
                      </c:pt>
                      <c:pt idx="257">
                        <c:v>1400</c:v>
                      </c:pt>
                      <c:pt idx="258">
                        <c:v>1400</c:v>
                      </c:pt>
                      <c:pt idx="259">
                        <c:v>1400</c:v>
                      </c:pt>
                      <c:pt idx="260">
                        <c:v>1400</c:v>
                      </c:pt>
                      <c:pt idx="261">
                        <c:v>1400</c:v>
                      </c:pt>
                      <c:pt idx="262">
                        <c:v>1400</c:v>
                      </c:pt>
                      <c:pt idx="263">
                        <c:v>1400</c:v>
                      </c:pt>
                      <c:pt idx="264">
                        <c:v>1400</c:v>
                      </c:pt>
                      <c:pt idx="265">
                        <c:v>1400</c:v>
                      </c:pt>
                      <c:pt idx="266">
                        <c:v>1400</c:v>
                      </c:pt>
                      <c:pt idx="267">
                        <c:v>1400</c:v>
                      </c:pt>
                      <c:pt idx="268">
                        <c:v>1400</c:v>
                      </c:pt>
                      <c:pt idx="269">
                        <c:v>1400</c:v>
                      </c:pt>
                      <c:pt idx="270">
                        <c:v>1400</c:v>
                      </c:pt>
                      <c:pt idx="271">
                        <c:v>1400</c:v>
                      </c:pt>
                      <c:pt idx="272">
                        <c:v>1400</c:v>
                      </c:pt>
                      <c:pt idx="273">
                        <c:v>1400</c:v>
                      </c:pt>
                      <c:pt idx="274">
                        <c:v>1400</c:v>
                      </c:pt>
                      <c:pt idx="275">
                        <c:v>1400</c:v>
                      </c:pt>
                      <c:pt idx="276">
                        <c:v>1400</c:v>
                      </c:pt>
                      <c:pt idx="277">
                        <c:v>1400</c:v>
                      </c:pt>
                      <c:pt idx="278">
                        <c:v>1400</c:v>
                      </c:pt>
                      <c:pt idx="279">
                        <c:v>1400</c:v>
                      </c:pt>
                      <c:pt idx="280">
                        <c:v>1400</c:v>
                      </c:pt>
                      <c:pt idx="281">
                        <c:v>1400</c:v>
                      </c:pt>
                      <c:pt idx="282">
                        <c:v>1400</c:v>
                      </c:pt>
                      <c:pt idx="283">
                        <c:v>1400</c:v>
                      </c:pt>
                      <c:pt idx="284">
                        <c:v>1400</c:v>
                      </c:pt>
                      <c:pt idx="285">
                        <c:v>1400</c:v>
                      </c:pt>
                      <c:pt idx="286">
                        <c:v>1400</c:v>
                      </c:pt>
                      <c:pt idx="287">
                        <c:v>1400</c:v>
                      </c:pt>
                      <c:pt idx="288">
                        <c:v>1400</c:v>
                      </c:pt>
                      <c:pt idx="289">
                        <c:v>1400</c:v>
                      </c:pt>
                      <c:pt idx="290">
                        <c:v>1400</c:v>
                      </c:pt>
                      <c:pt idx="291">
                        <c:v>1400</c:v>
                      </c:pt>
                      <c:pt idx="292">
                        <c:v>1400</c:v>
                      </c:pt>
                      <c:pt idx="293">
                        <c:v>1400</c:v>
                      </c:pt>
                      <c:pt idx="294">
                        <c:v>1400</c:v>
                      </c:pt>
                      <c:pt idx="295">
                        <c:v>1400</c:v>
                      </c:pt>
                      <c:pt idx="296">
                        <c:v>1400</c:v>
                      </c:pt>
                      <c:pt idx="297">
                        <c:v>1400</c:v>
                      </c:pt>
                      <c:pt idx="298">
                        <c:v>1400</c:v>
                      </c:pt>
                      <c:pt idx="299">
                        <c:v>1400</c:v>
                      </c:pt>
                      <c:pt idx="300">
                        <c:v>1400</c:v>
                      </c:pt>
                      <c:pt idx="301">
                        <c:v>1400</c:v>
                      </c:pt>
                      <c:pt idx="302">
                        <c:v>1400</c:v>
                      </c:pt>
                      <c:pt idx="303">
                        <c:v>1400</c:v>
                      </c:pt>
                      <c:pt idx="304">
                        <c:v>1400</c:v>
                      </c:pt>
                      <c:pt idx="305">
                        <c:v>1400</c:v>
                      </c:pt>
                      <c:pt idx="306">
                        <c:v>1400</c:v>
                      </c:pt>
                      <c:pt idx="307">
                        <c:v>1400</c:v>
                      </c:pt>
                      <c:pt idx="308">
                        <c:v>1400</c:v>
                      </c:pt>
                      <c:pt idx="309">
                        <c:v>1400</c:v>
                      </c:pt>
                      <c:pt idx="310">
                        <c:v>1400</c:v>
                      </c:pt>
                      <c:pt idx="311">
                        <c:v>1400</c:v>
                      </c:pt>
                      <c:pt idx="312">
                        <c:v>1400</c:v>
                      </c:pt>
                      <c:pt idx="313">
                        <c:v>1400</c:v>
                      </c:pt>
                      <c:pt idx="314">
                        <c:v>1400</c:v>
                      </c:pt>
                      <c:pt idx="315">
                        <c:v>1400</c:v>
                      </c:pt>
                      <c:pt idx="316">
                        <c:v>1400</c:v>
                      </c:pt>
                      <c:pt idx="317">
                        <c:v>1400</c:v>
                      </c:pt>
                      <c:pt idx="318">
                        <c:v>1400</c:v>
                      </c:pt>
                      <c:pt idx="319">
                        <c:v>1400</c:v>
                      </c:pt>
                      <c:pt idx="320">
                        <c:v>1400</c:v>
                      </c:pt>
                      <c:pt idx="321">
                        <c:v>1400</c:v>
                      </c:pt>
                      <c:pt idx="322">
                        <c:v>1400</c:v>
                      </c:pt>
                      <c:pt idx="323">
                        <c:v>1400</c:v>
                      </c:pt>
                      <c:pt idx="324">
                        <c:v>1400</c:v>
                      </c:pt>
                      <c:pt idx="325">
                        <c:v>1400</c:v>
                      </c:pt>
                      <c:pt idx="326">
                        <c:v>1400</c:v>
                      </c:pt>
                      <c:pt idx="327">
                        <c:v>1400</c:v>
                      </c:pt>
                      <c:pt idx="328">
                        <c:v>1400</c:v>
                      </c:pt>
                      <c:pt idx="329">
                        <c:v>1400</c:v>
                      </c:pt>
                      <c:pt idx="330">
                        <c:v>1400</c:v>
                      </c:pt>
                      <c:pt idx="331">
                        <c:v>1400</c:v>
                      </c:pt>
                      <c:pt idx="332">
                        <c:v>1400</c:v>
                      </c:pt>
                      <c:pt idx="333">
                        <c:v>1400</c:v>
                      </c:pt>
                      <c:pt idx="334">
                        <c:v>1400</c:v>
                      </c:pt>
                      <c:pt idx="335">
                        <c:v>1400</c:v>
                      </c:pt>
                      <c:pt idx="336">
                        <c:v>1400</c:v>
                      </c:pt>
                      <c:pt idx="337">
                        <c:v>1400</c:v>
                      </c:pt>
                      <c:pt idx="338">
                        <c:v>1400</c:v>
                      </c:pt>
                      <c:pt idx="339">
                        <c:v>1400</c:v>
                      </c:pt>
                      <c:pt idx="340">
                        <c:v>1400</c:v>
                      </c:pt>
                      <c:pt idx="341">
                        <c:v>1400</c:v>
                      </c:pt>
                      <c:pt idx="342">
                        <c:v>1400</c:v>
                      </c:pt>
                      <c:pt idx="343">
                        <c:v>1400</c:v>
                      </c:pt>
                      <c:pt idx="344">
                        <c:v>1400</c:v>
                      </c:pt>
                      <c:pt idx="345">
                        <c:v>1400</c:v>
                      </c:pt>
                      <c:pt idx="346">
                        <c:v>1400</c:v>
                      </c:pt>
                      <c:pt idx="347">
                        <c:v>1400</c:v>
                      </c:pt>
                      <c:pt idx="348">
                        <c:v>1400</c:v>
                      </c:pt>
                      <c:pt idx="349">
                        <c:v>1400</c:v>
                      </c:pt>
                      <c:pt idx="350">
                        <c:v>1400</c:v>
                      </c:pt>
                    </c:numCache>
                  </c:numRef>
                </c:val>
                <c:extLst xmlns:c16r2="http://schemas.microsoft.com/office/drawing/2015/06/chart">
                  <c:ext xmlns:c16="http://schemas.microsoft.com/office/drawing/2014/chart" uri="{C3380CC4-5D6E-409C-BE32-E72D297353CC}">
                    <c16:uniqueId val="{00000003-0B3A-43A7-AFFF-13C42B34F6BA}"/>
                  </c:ext>
                </c:extLst>
              </c15:ser>
            </c15:filteredAreaSeries>
            <c15:filteredArea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'1-Seule'!$AE$4</c15:sqref>
                        </c15:formulaRef>
                      </c:ext>
                    </c:extLst>
                    <c:strCache>
                      <c:ptCount val="1"/>
                      <c:pt idx="0">
                        <c:v>Prestations-(PFRT+TEMI)</c:v>
                      </c:pt>
                    </c:strCache>
                  </c:strRef>
                </c:tx>
                <c:spPr>
                  <a:solidFill>
                    <a:schemeClr val="accent5">
                      <a:lumMod val="20000"/>
                      <a:lumOff val="80000"/>
                    </a:schemeClr>
                  </a:solidFill>
                  <a:ln>
                    <a:noFill/>
                  </a:ln>
                  <a:effectLst/>
                </c:spPr>
                <c:val>
                  <c:numRef>
                    <c:extLst xmlns:c16r2="http://schemas.microsoft.com/office/drawing/2015/06/chart" xmlns:c15="http://schemas.microsoft.com/office/drawing/2012/chart">
                      <c:ext xmlns:c15="http://schemas.microsoft.com/office/drawing/2012/chart" uri="{02D57815-91ED-43cb-92C2-25804820EDAC}">
                        <c15:formulaRef>
                          <c15:sqref>'1-Seule'!$AE$6:$AE$356</c15:sqref>
                        </c15:formulaRef>
                      </c:ext>
                    </c:extLst>
                    <c:numCache>
                      <c:formatCode>#,##0\ "$"</c:formatCode>
                      <c:ptCount val="351"/>
                      <c:pt idx="0">
                        <c:v>9389</c:v>
                      </c:pt>
                      <c:pt idx="1">
                        <c:v>9389</c:v>
                      </c:pt>
                      <c:pt idx="2">
                        <c:v>9389</c:v>
                      </c:pt>
                      <c:pt idx="3">
                        <c:v>9389</c:v>
                      </c:pt>
                      <c:pt idx="4">
                        <c:v>9389</c:v>
                      </c:pt>
                      <c:pt idx="5">
                        <c:v>9389</c:v>
                      </c:pt>
                      <c:pt idx="6">
                        <c:v>9389</c:v>
                      </c:pt>
                      <c:pt idx="7">
                        <c:v>9389</c:v>
                      </c:pt>
                      <c:pt idx="8">
                        <c:v>9389</c:v>
                      </c:pt>
                      <c:pt idx="9">
                        <c:v>9389</c:v>
                      </c:pt>
                      <c:pt idx="10">
                        <c:v>9390.26</c:v>
                      </c:pt>
                      <c:pt idx="11">
                        <c:v>9392.26</c:v>
                      </c:pt>
                      <c:pt idx="12">
                        <c:v>9394.26</c:v>
                      </c:pt>
                      <c:pt idx="13">
                        <c:v>9396.26</c:v>
                      </c:pt>
                      <c:pt idx="14">
                        <c:v>9398.26</c:v>
                      </c:pt>
                      <c:pt idx="15">
                        <c:v>9400.26</c:v>
                      </c:pt>
                      <c:pt idx="16">
                        <c:v>9402.26</c:v>
                      </c:pt>
                      <c:pt idx="17">
                        <c:v>9404.26</c:v>
                      </c:pt>
                      <c:pt idx="18">
                        <c:v>9406.26</c:v>
                      </c:pt>
                      <c:pt idx="19">
                        <c:v>9408.26</c:v>
                      </c:pt>
                      <c:pt idx="20">
                        <c:v>9410.26</c:v>
                      </c:pt>
                      <c:pt idx="21">
                        <c:v>9412.26</c:v>
                      </c:pt>
                      <c:pt idx="22">
                        <c:v>9414.26</c:v>
                      </c:pt>
                      <c:pt idx="23">
                        <c:v>9416.26</c:v>
                      </c:pt>
                      <c:pt idx="24">
                        <c:v>9418.26</c:v>
                      </c:pt>
                      <c:pt idx="25">
                        <c:v>9364.6190000000006</c:v>
                      </c:pt>
                      <c:pt idx="26">
                        <c:v>9266.47336</c:v>
                      </c:pt>
                      <c:pt idx="27">
                        <c:v>9168.3277199999993</c:v>
                      </c:pt>
                      <c:pt idx="28">
                        <c:v>9070.1820800000005</c:v>
                      </c:pt>
                      <c:pt idx="29">
                        <c:v>8972.0364399999999</c:v>
                      </c:pt>
                      <c:pt idx="30">
                        <c:v>8873.890800000001</c:v>
                      </c:pt>
                      <c:pt idx="31">
                        <c:v>8775.7451600000004</c:v>
                      </c:pt>
                      <c:pt idx="32">
                        <c:v>8677.5995199999998</c:v>
                      </c:pt>
                      <c:pt idx="33">
                        <c:v>8579.4538799999991</c:v>
                      </c:pt>
                      <c:pt idx="34">
                        <c:v>8481.3082400000003</c:v>
                      </c:pt>
                      <c:pt idx="35">
                        <c:v>8383.1625999999997</c:v>
                      </c:pt>
                      <c:pt idx="36">
                        <c:v>8290.5249600000006</c:v>
                      </c:pt>
                      <c:pt idx="37">
                        <c:v>8197.887319999998</c:v>
                      </c:pt>
                      <c:pt idx="38">
                        <c:v>8105.249679999999</c:v>
                      </c:pt>
                      <c:pt idx="39">
                        <c:v>8012.61204</c:v>
                      </c:pt>
                      <c:pt idx="40">
                        <c:v>7919.974400000001</c:v>
                      </c:pt>
                      <c:pt idx="41">
                        <c:v>7827.3367600000001</c:v>
                      </c:pt>
                      <c:pt idx="42">
                        <c:v>7734.6991199999993</c:v>
                      </c:pt>
                      <c:pt idx="43">
                        <c:v>7642.0614800000003</c:v>
                      </c:pt>
                      <c:pt idx="44">
                        <c:v>7549.4238400000004</c:v>
                      </c:pt>
                      <c:pt idx="45">
                        <c:v>7456.7861999999996</c:v>
                      </c:pt>
                      <c:pt idx="46">
                        <c:v>7364.1485599999996</c:v>
                      </c:pt>
                      <c:pt idx="47">
                        <c:v>7271.5109199999997</c:v>
                      </c:pt>
                      <c:pt idx="48">
                        <c:v>7178.8732799999998</c:v>
                      </c:pt>
                      <c:pt idx="49">
                        <c:v>7086.2356399999999</c:v>
                      </c:pt>
                      <c:pt idx="50">
                        <c:v>6993.598</c:v>
                      </c:pt>
                      <c:pt idx="51">
                        <c:v>6900.96036</c:v>
                      </c:pt>
                      <c:pt idx="52">
                        <c:v>6808.3227200000001</c:v>
                      </c:pt>
                      <c:pt idx="53">
                        <c:v>6715.6850800000002</c:v>
                      </c:pt>
                      <c:pt idx="54">
                        <c:v>6623.0474400000003</c:v>
                      </c:pt>
                      <c:pt idx="55">
                        <c:v>6530.4098000000004</c:v>
                      </c:pt>
                      <c:pt idx="56">
                        <c:v>6437.7721599999995</c:v>
                      </c:pt>
                      <c:pt idx="57">
                        <c:v>6345.1345200000005</c:v>
                      </c:pt>
                      <c:pt idx="58">
                        <c:v>6252.4968799999997</c:v>
                      </c:pt>
                      <c:pt idx="59">
                        <c:v>6159.8592400000007</c:v>
                      </c:pt>
                      <c:pt idx="60">
                        <c:v>6067.2215999999999</c:v>
                      </c:pt>
                      <c:pt idx="61">
                        <c:v>5974.5839599999999</c:v>
                      </c:pt>
                      <c:pt idx="62">
                        <c:v>5881.94632</c:v>
                      </c:pt>
                      <c:pt idx="63">
                        <c:v>5789.3086800000001</c:v>
                      </c:pt>
                      <c:pt idx="64">
                        <c:v>5696.6710400000002</c:v>
                      </c:pt>
                      <c:pt idx="65">
                        <c:v>5604.0334000000003</c:v>
                      </c:pt>
                      <c:pt idx="66">
                        <c:v>5511.3957599999994</c:v>
                      </c:pt>
                      <c:pt idx="67">
                        <c:v>5418.7581200000004</c:v>
                      </c:pt>
                      <c:pt idx="68">
                        <c:v>5326.1204799999996</c:v>
                      </c:pt>
                      <c:pt idx="69">
                        <c:v>5233.4828400000006</c:v>
                      </c:pt>
                      <c:pt idx="70">
                        <c:v>5140.8451999999997</c:v>
                      </c:pt>
                      <c:pt idx="71">
                        <c:v>5048.2075599999998</c:v>
                      </c:pt>
                      <c:pt idx="72">
                        <c:v>4955.5699199999999</c:v>
                      </c:pt>
                      <c:pt idx="73">
                        <c:v>4862.93228</c:v>
                      </c:pt>
                      <c:pt idx="74">
                        <c:v>4770.2946400000001</c:v>
                      </c:pt>
                      <c:pt idx="75">
                        <c:v>4677.6570000000002</c:v>
                      </c:pt>
                      <c:pt idx="76">
                        <c:v>4585.0193600000002</c:v>
                      </c:pt>
                      <c:pt idx="77">
                        <c:v>4492.3817200000003</c:v>
                      </c:pt>
                      <c:pt idx="78">
                        <c:v>4399.7440800000004</c:v>
                      </c:pt>
                      <c:pt idx="79">
                        <c:v>4307.1064400000005</c:v>
                      </c:pt>
                      <c:pt idx="80">
                        <c:v>4214.4688000000006</c:v>
                      </c:pt>
                      <c:pt idx="81">
                        <c:v>4121.8311599999997</c:v>
                      </c:pt>
                      <c:pt idx="82">
                        <c:v>4029.1935199999998</c:v>
                      </c:pt>
                      <c:pt idx="83">
                        <c:v>3936.5558799999999</c:v>
                      </c:pt>
                      <c:pt idx="84">
                        <c:v>3843.91824</c:v>
                      </c:pt>
                      <c:pt idx="85">
                        <c:v>3751.2806</c:v>
                      </c:pt>
                      <c:pt idx="86">
                        <c:v>3658.6429600000001</c:v>
                      </c:pt>
                      <c:pt idx="87">
                        <c:v>3566.0053199999984</c:v>
                      </c:pt>
                      <c:pt idx="88">
                        <c:v>3473.3676800000012</c:v>
                      </c:pt>
                      <c:pt idx="89">
                        <c:v>3380.7300400000022</c:v>
                      </c:pt>
                      <c:pt idx="90">
                        <c:v>3288.0923999999986</c:v>
                      </c:pt>
                      <c:pt idx="91">
                        <c:v>3195.4547599999996</c:v>
                      </c:pt>
                      <c:pt idx="92">
                        <c:v>3102.8171199999988</c:v>
                      </c:pt>
                      <c:pt idx="93">
                        <c:v>3010.1794800000016</c:v>
                      </c:pt>
                      <c:pt idx="94">
                        <c:v>2917.5418399999999</c:v>
                      </c:pt>
                      <c:pt idx="95">
                        <c:v>2824.904199999999</c:v>
                      </c:pt>
                      <c:pt idx="96">
                        <c:v>2732.26656</c:v>
                      </c:pt>
                      <c:pt idx="97">
                        <c:v>2639.628920000001</c:v>
                      </c:pt>
                      <c:pt idx="98">
                        <c:v>2546.9912799999993</c:v>
                      </c:pt>
                      <c:pt idx="99">
                        <c:v>2454.3536400000003</c:v>
                      </c:pt>
                      <c:pt idx="100">
                        <c:v>2361.7159999999994</c:v>
                      </c:pt>
                      <c:pt idx="101">
                        <c:v>2269.0783600000004</c:v>
                      </c:pt>
                      <c:pt idx="102">
                        <c:v>2176.4407200000005</c:v>
                      </c:pt>
                      <c:pt idx="103">
                        <c:v>2083.8030799999997</c:v>
                      </c:pt>
                      <c:pt idx="104">
                        <c:v>1991.1654400000007</c:v>
                      </c:pt>
                      <c:pt idx="105">
                        <c:v>1898.5278000000017</c:v>
                      </c:pt>
                      <c:pt idx="106">
                        <c:v>1805.8901600000004</c:v>
                      </c:pt>
                      <c:pt idx="107">
                        <c:v>1713.2525199999986</c:v>
                      </c:pt>
                      <c:pt idx="108">
                        <c:v>1620.6148799999996</c:v>
                      </c:pt>
                      <c:pt idx="109">
                        <c:v>1527.9772400000006</c:v>
                      </c:pt>
                      <c:pt idx="110">
                        <c:v>1435.3396000000016</c:v>
                      </c:pt>
                      <c:pt idx="111">
                        <c:v>1342.7019599999985</c:v>
                      </c:pt>
                      <c:pt idx="112">
                        <c:v>1295.54</c:v>
                      </c:pt>
                      <c:pt idx="113">
                        <c:v>1297.54</c:v>
                      </c:pt>
                      <c:pt idx="114">
                        <c:v>1299.54</c:v>
                      </c:pt>
                      <c:pt idx="115">
                        <c:v>1301.54</c:v>
                      </c:pt>
                      <c:pt idx="116">
                        <c:v>1303.54</c:v>
                      </c:pt>
                      <c:pt idx="117">
                        <c:v>1305.54</c:v>
                      </c:pt>
                      <c:pt idx="118">
                        <c:v>1307.54</c:v>
                      </c:pt>
                      <c:pt idx="119">
                        <c:v>1309.54</c:v>
                      </c:pt>
                      <c:pt idx="120">
                        <c:v>1311.54</c:v>
                      </c:pt>
                      <c:pt idx="121">
                        <c:v>1313.54</c:v>
                      </c:pt>
                      <c:pt idx="122">
                        <c:v>1315.54</c:v>
                      </c:pt>
                      <c:pt idx="123">
                        <c:v>1317.54</c:v>
                      </c:pt>
                      <c:pt idx="124">
                        <c:v>1319.54</c:v>
                      </c:pt>
                      <c:pt idx="125">
                        <c:v>1321.54</c:v>
                      </c:pt>
                      <c:pt idx="126">
                        <c:v>1323.54</c:v>
                      </c:pt>
                      <c:pt idx="127">
                        <c:v>1325.54</c:v>
                      </c:pt>
                      <c:pt idx="128">
                        <c:v>1327.54</c:v>
                      </c:pt>
                      <c:pt idx="129">
                        <c:v>1329.54</c:v>
                      </c:pt>
                      <c:pt idx="130">
                        <c:v>1331.54</c:v>
                      </c:pt>
                      <c:pt idx="131">
                        <c:v>1333.5399999999997</c:v>
                      </c:pt>
                      <c:pt idx="132">
                        <c:v>1335.5400000000002</c:v>
                      </c:pt>
                      <c:pt idx="133">
                        <c:v>1337.54</c:v>
                      </c:pt>
                      <c:pt idx="134">
                        <c:v>1339.54</c:v>
                      </c:pt>
                      <c:pt idx="135">
                        <c:v>1341.54</c:v>
                      </c:pt>
                      <c:pt idx="136">
                        <c:v>1343.5399999999997</c:v>
                      </c:pt>
                      <c:pt idx="137">
                        <c:v>1345.5400000000002</c:v>
                      </c:pt>
                      <c:pt idx="138">
                        <c:v>1347.54</c:v>
                      </c:pt>
                      <c:pt idx="139">
                        <c:v>1349.54</c:v>
                      </c:pt>
                      <c:pt idx="140">
                        <c:v>1351.54</c:v>
                      </c:pt>
                      <c:pt idx="141">
                        <c:v>1353.5399999999997</c:v>
                      </c:pt>
                      <c:pt idx="142">
                        <c:v>1355.5400000000002</c:v>
                      </c:pt>
                      <c:pt idx="143">
                        <c:v>1357.54</c:v>
                      </c:pt>
                      <c:pt idx="144">
                        <c:v>1359.54</c:v>
                      </c:pt>
                      <c:pt idx="145">
                        <c:v>1361.54</c:v>
                      </c:pt>
                      <c:pt idx="146">
                        <c:v>1363.5399999999997</c:v>
                      </c:pt>
                      <c:pt idx="147">
                        <c:v>1365.5400000000002</c:v>
                      </c:pt>
                      <c:pt idx="148">
                        <c:v>1367.54</c:v>
                      </c:pt>
                      <c:pt idx="149">
                        <c:v>1369.54</c:v>
                      </c:pt>
                      <c:pt idx="150">
                        <c:v>1371.54</c:v>
                      </c:pt>
                      <c:pt idx="151">
                        <c:v>1373.5399999999997</c:v>
                      </c:pt>
                      <c:pt idx="152">
                        <c:v>1375.5400000000002</c:v>
                      </c:pt>
                      <c:pt idx="153">
                        <c:v>1377.54</c:v>
                      </c:pt>
                      <c:pt idx="154">
                        <c:v>1379.54</c:v>
                      </c:pt>
                      <c:pt idx="155">
                        <c:v>1381.54</c:v>
                      </c:pt>
                      <c:pt idx="156">
                        <c:v>1383.5399999999997</c:v>
                      </c:pt>
                      <c:pt idx="157">
                        <c:v>1385.5400000000002</c:v>
                      </c:pt>
                      <c:pt idx="158">
                        <c:v>1387.54</c:v>
                      </c:pt>
                      <c:pt idx="159">
                        <c:v>1389.54</c:v>
                      </c:pt>
                      <c:pt idx="160">
                        <c:v>1391.54</c:v>
                      </c:pt>
                      <c:pt idx="161">
                        <c:v>1393.5399999999997</c:v>
                      </c:pt>
                      <c:pt idx="162">
                        <c:v>1395.5400000000002</c:v>
                      </c:pt>
                      <c:pt idx="163">
                        <c:v>1397.54</c:v>
                      </c:pt>
                      <c:pt idx="164">
                        <c:v>1399.54</c:v>
                      </c:pt>
                      <c:pt idx="165">
                        <c:v>1400</c:v>
                      </c:pt>
                      <c:pt idx="166">
                        <c:v>1399.9999999999998</c:v>
                      </c:pt>
                      <c:pt idx="167">
                        <c:v>1400.0000000000002</c:v>
                      </c:pt>
                      <c:pt idx="168">
                        <c:v>1400</c:v>
                      </c:pt>
                      <c:pt idx="169">
                        <c:v>1400</c:v>
                      </c:pt>
                      <c:pt idx="170">
                        <c:v>1400</c:v>
                      </c:pt>
                      <c:pt idx="171">
                        <c:v>1400</c:v>
                      </c:pt>
                      <c:pt idx="172">
                        <c:v>1400.0000000000002</c:v>
                      </c:pt>
                      <c:pt idx="173">
                        <c:v>1400</c:v>
                      </c:pt>
                      <c:pt idx="174">
                        <c:v>1400</c:v>
                      </c:pt>
                      <c:pt idx="175">
                        <c:v>1400</c:v>
                      </c:pt>
                      <c:pt idx="176">
                        <c:v>1400</c:v>
                      </c:pt>
                      <c:pt idx="177">
                        <c:v>1400</c:v>
                      </c:pt>
                      <c:pt idx="178">
                        <c:v>1400</c:v>
                      </c:pt>
                      <c:pt idx="179">
                        <c:v>1400</c:v>
                      </c:pt>
                      <c:pt idx="180">
                        <c:v>1400</c:v>
                      </c:pt>
                      <c:pt idx="181">
                        <c:v>1400</c:v>
                      </c:pt>
                      <c:pt idx="182">
                        <c:v>1400</c:v>
                      </c:pt>
                      <c:pt idx="183">
                        <c:v>1400</c:v>
                      </c:pt>
                      <c:pt idx="184">
                        <c:v>1400</c:v>
                      </c:pt>
                      <c:pt idx="185">
                        <c:v>1400</c:v>
                      </c:pt>
                      <c:pt idx="186">
                        <c:v>1400</c:v>
                      </c:pt>
                      <c:pt idx="187">
                        <c:v>1400</c:v>
                      </c:pt>
                      <c:pt idx="188">
                        <c:v>1400</c:v>
                      </c:pt>
                      <c:pt idx="189">
                        <c:v>1400</c:v>
                      </c:pt>
                      <c:pt idx="190">
                        <c:v>1400</c:v>
                      </c:pt>
                      <c:pt idx="191">
                        <c:v>1400</c:v>
                      </c:pt>
                      <c:pt idx="192">
                        <c:v>1400</c:v>
                      </c:pt>
                      <c:pt idx="193">
                        <c:v>1400</c:v>
                      </c:pt>
                      <c:pt idx="194">
                        <c:v>1400</c:v>
                      </c:pt>
                      <c:pt idx="195">
                        <c:v>1400</c:v>
                      </c:pt>
                      <c:pt idx="196">
                        <c:v>1400</c:v>
                      </c:pt>
                      <c:pt idx="197">
                        <c:v>1400</c:v>
                      </c:pt>
                      <c:pt idx="198">
                        <c:v>1400</c:v>
                      </c:pt>
                      <c:pt idx="199">
                        <c:v>1400</c:v>
                      </c:pt>
                      <c:pt idx="200">
                        <c:v>1400</c:v>
                      </c:pt>
                      <c:pt idx="201">
                        <c:v>1400</c:v>
                      </c:pt>
                      <c:pt idx="202">
                        <c:v>1400</c:v>
                      </c:pt>
                      <c:pt idx="203">
                        <c:v>1400</c:v>
                      </c:pt>
                      <c:pt idx="204">
                        <c:v>1400</c:v>
                      </c:pt>
                      <c:pt idx="205">
                        <c:v>1400</c:v>
                      </c:pt>
                      <c:pt idx="206">
                        <c:v>1400</c:v>
                      </c:pt>
                      <c:pt idx="207">
                        <c:v>1400</c:v>
                      </c:pt>
                      <c:pt idx="208">
                        <c:v>1400</c:v>
                      </c:pt>
                      <c:pt idx="209">
                        <c:v>1400</c:v>
                      </c:pt>
                      <c:pt idx="210">
                        <c:v>1400</c:v>
                      </c:pt>
                      <c:pt idx="211">
                        <c:v>1400</c:v>
                      </c:pt>
                      <c:pt idx="212">
                        <c:v>1400</c:v>
                      </c:pt>
                      <c:pt idx="213">
                        <c:v>1400</c:v>
                      </c:pt>
                      <c:pt idx="214">
                        <c:v>1400</c:v>
                      </c:pt>
                      <c:pt idx="215">
                        <c:v>1400</c:v>
                      </c:pt>
                      <c:pt idx="216">
                        <c:v>1400</c:v>
                      </c:pt>
                      <c:pt idx="217">
                        <c:v>1400</c:v>
                      </c:pt>
                      <c:pt idx="218">
                        <c:v>1400</c:v>
                      </c:pt>
                      <c:pt idx="219">
                        <c:v>1400</c:v>
                      </c:pt>
                      <c:pt idx="220">
                        <c:v>1400</c:v>
                      </c:pt>
                      <c:pt idx="221">
                        <c:v>1400</c:v>
                      </c:pt>
                      <c:pt idx="222">
                        <c:v>1400</c:v>
                      </c:pt>
                      <c:pt idx="223">
                        <c:v>1400</c:v>
                      </c:pt>
                      <c:pt idx="224">
                        <c:v>1400</c:v>
                      </c:pt>
                      <c:pt idx="225">
                        <c:v>1400</c:v>
                      </c:pt>
                      <c:pt idx="226">
                        <c:v>1400</c:v>
                      </c:pt>
                      <c:pt idx="227">
                        <c:v>1400</c:v>
                      </c:pt>
                      <c:pt idx="228">
                        <c:v>1400</c:v>
                      </c:pt>
                      <c:pt idx="229">
                        <c:v>1400</c:v>
                      </c:pt>
                      <c:pt idx="230">
                        <c:v>1400</c:v>
                      </c:pt>
                      <c:pt idx="231">
                        <c:v>1400</c:v>
                      </c:pt>
                      <c:pt idx="232">
                        <c:v>1400</c:v>
                      </c:pt>
                      <c:pt idx="233">
                        <c:v>1400</c:v>
                      </c:pt>
                      <c:pt idx="234">
                        <c:v>1400</c:v>
                      </c:pt>
                      <c:pt idx="235">
                        <c:v>1400</c:v>
                      </c:pt>
                      <c:pt idx="236">
                        <c:v>1400</c:v>
                      </c:pt>
                      <c:pt idx="237">
                        <c:v>1400</c:v>
                      </c:pt>
                      <c:pt idx="238">
                        <c:v>1400</c:v>
                      </c:pt>
                      <c:pt idx="239">
                        <c:v>1400</c:v>
                      </c:pt>
                      <c:pt idx="240">
                        <c:v>1400</c:v>
                      </c:pt>
                      <c:pt idx="241">
                        <c:v>1400</c:v>
                      </c:pt>
                      <c:pt idx="242">
                        <c:v>1400</c:v>
                      </c:pt>
                      <c:pt idx="243">
                        <c:v>1400</c:v>
                      </c:pt>
                      <c:pt idx="244">
                        <c:v>1400</c:v>
                      </c:pt>
                      <c:pt idx="245">
                        <c:v>1400</c:v>
                      </c:pt>
                      <c:pt idx="246">
                        <c:v>1400</c:v>
                      </c:pt>
                      <c:pt idx="247">
                        <c:v>1400</c:v>
                      </c:pt>
                      <c:pt idx="248">
                        <c:v>1400</c:v>
                      </c:pt>
                      <c:pt idx="249">
                        <c:v>1400</c:v>
                      </c:pt>
                      <c:pt idx="250">
                        <c:v>1400</c:v>
                      </c:pt>
                      <c:pt idx="251">
                        <c:v>1400</c:v>
                      </c:pt>
                      <c:pt idx="252">
                        <c:v>1400</c:v>
                      </c:pt>
                      <c:pt idx="253">
                        <c:v>1400</c:v>
                      </c:pt>
                      <c:pt idx="254">
                        <c:v>1400</c:v>
                      </c:pt>
                      <c:pt idx="255">
                        <c:v>1400</c:v>
                      </c:pt>
                      <c:pt idx="256">
                        <c:v>1400</c:v>
                      </c:pt>
                      <c:pt idx="257">
                        <c:v>1400</c:v>
                      </c:pt>
                      <c:pt idx="258">
                        <c:v>1400</c:v>
                      </c:pt>
                      <c:pt idx="259">
                        <c:v>1400</c:v>
                      </c:pt>
                      <c:pt idx="260">
                        <c:v>1400</c:v>
                      </c:pt>
                      <c:pt idx="261">
                        <c:v>1400</c:v>
                      </c:pt>
                      <c:pt idx="262">
                        <c:v>1400</c:v>
                      </c:pt>
                      <c:pt idx="263">
                        <c:v>1400</c:v>
                      </c:pt>
                      <c:pt idx="264">
                        <c:v>1400</c:v>
                      </c:pt>
                      <c:pt idx="265">
                        <c:v>1400</c:v>
                      </c:pt>
                      <c:pt idx="266">
                        <c:v>1400</c:v>
                      </c:pt>
                      <c:pt idx="267">
                        <c:v>1400</c:v>
                      </c:pt>
                      <c:pt idx="268">
                        <c:v>1400</c:v>
                      </c:pt>
                      <c:pt idx="269">
                        <c:v>1400</c:v>
                      </c:pt>
                      <c:pt idx="270">
                        <c:v>1400</c:v>
                      </c:pt>
                      <c:pt idx="271">
                        <c:v>1400</c:v>
                      </c:pt>
                      <c:pt idx="272">
                        <c:v>1400</c:v>
                      </c:pt>
                      <c:pt idx="273">
                        <c:v>1400</c:v>
                      </c:pt>
                      <c:pt idx="274">
                        <c:v>1400</c:v>
                      </c:pt>
                      <c:pt idx="275">
                        <c:v>1400</c:v>
                      </c:pt>
                      <c:pt idx="276">
                        <c:v>1400</c:v>
                      </c:pt>
                      <c:pt idx="277">
                        <c:v>1400</c:v>
                      </c:pt>
                      <c:pt idx="278">
                        <c:v>1400</c:v>
                      </c:pt>
                      <c:pt idx="279">
                        <c:v>1400</c:v>
                      </c:pt>
                      <c:pt idx="280">
                        <c:v>1400</c:v>
                      </c:pt>
                      <c:pt idx="281">
                        <c:v>1400</c:v>
                      </c:pt>
                      <c:pt idx="282">
                        <c:v>1400</c:v>
                      </c:pt>
                      <c:pt idx="283">
                        <c:v>1400</c:v>
                      </c:pt>
                      <c:pt idx="284">
                        <c:v>1400</c:v>
                      </c:pt>
                      <c:pt idx="285">
                        <c:v>1400</c:v>
                      </c:pt>
                      <c:pt idx="286">
                        <c:v>1400</c:v>
                      </c:pt>
                      <c:pt idx="287">
                        <c:v>1400</c:v>
                      </c:pt>
                      <c:pt idx="288">
                        <c:v>1400</c:v>
                      </c:pt>
                      <c:pt idx="289">
                        <c:v>1400</c:v>
                      </c:pt>
                      <c:pt idx="290">
                        <c:v>1400</c:v>
                      </c:pt>
                      <c:pt idx="291">
                        <c:v>1400</c:v>
                      </c:pt>
                      <c:pt idx="292">
                        <c:v>1400</c:v>
                      </c:pt>
                      <c:pt idx="293">
                        <c:v>1400</c:v>
                      </c:pt>
                      <c:pt idx="294">
                        <c:v>1400</c:v>
                      </c:pt>
                      <c:pt idx="295">
                        <c:v>1400</c:v>
                      </c:pt>
                      <c:pt idx="296">
                        <c:v>1400</c:v>
                      </c:pt>
                      <c:pt idx="297">
                        <c:v>1400</c:v>
                      </c:pt>
                      <c:pt idx="298">
                        <c:v>1400</c:v>
                      </c:pt>
                      <c:pt idx="299">
                        <c:v>1400</c:v>
                      </c:pt>
                      <c:pt idx="300">
                        <c:v>1400</c:v>
                      </c:pt>
                      <c:pt idx="301">
                        <c:v>1400</c:v>
                      </c:pt>
                      <c:pt idx="302">
                        <c:v>1400</c:v>
                      </c:pt>
                      <c:pt idx="303">
                        <c:v>1400</c:v>
                      </c:pt>
                      <c:pt idx="304">
                        <c:v>1400</c:v>
                      </c:pt>
                      <c:pt idx="305">
                        <c:v>1400</c:v>
                      </c:pt>
                      <c:pt idx="306">
                        <c:v>1400</c:v>
                      </c:pt>
                      <c:pt idx="307">
                        <c:v>1400</c:v>
                      </c:pt>
                      <c:pt idx="308">
                        <c:v>1400</c:v>
                      </c:pt>
                      <c:pt idx="309">
                        <c:v>1400</c:v>
                      </c:pt>
                      <c:pt idx="310">
                        <c:v>1400</c:v>
                      </c:pt>
                      <c:pt idx="311">
                        <c:v>1400</c:v>
                      </c:pt>
                      <c:pt idx="312">
                        <c:v>1400</c:v>
                      </c:pt>
                      <c:pt idx="313">
                        <c:v>1400</c:v>
                      </c:pt>
                      <c:pt idx="314">
                        <c:v>1400</c:v>
                      </c:pt>
                      <c:pt idx="315">
                        <c:v>1400</c:v>
                      </c:pt>
                      <c:pt idx="316">
                        <c:v>1400</c:v>
                      </c:pt>
                      <c:pt idx="317">
                        <c:v>1400</c:v>
                      </c:pt>
                      <c:pt idx="318">
                        <c:v>1400</c:v>
                      </c:pt>
                      <c:pt idx="319">
                        <c:v>1400</c:v>
                      </c:pt>
                      <c:pt idx="320">
                        <c:v>1400</c:v>
                      </c:pt>
                      <c:pt idx="321">
                        <c:v>1400</c:v>
                      </c:pt>
                      <c:pt idx="322">
                        <c:v>1400</c:v>
                      </c:pt>
                      <c:pt idx="323">
                        <c:v>1400</c:v>
                      </c:pt>
                      <c:pt idx="324">
                        <c:v>1400</c:v>
                      </c:pt>
                      <c:pt idx="325">
                        <c:v>1400</c:v>
                      </c:pt>
                      <c:pt idx="326">
                        <c:v>1400</c:v>
                      </c:pt>
                      <c:pt idx="327">
                        <c:v>1400</c:v>
                      </c:pt>
                      <c:pt idx="328">
                        <c:v>1400</c:v>
                      </c:pt>
                      <c:pt idx="329">
                        <c:v>1400</c:v>
                      </c:pt>
                      <c:pt idx="330">
                        <c:v>1400</c:v>
                      </c:pt>
                      <c:pt idx="331">
                        <c:v>1400</c:v>
                      </c:pt>
                      <c:pt idx="332">
                        <c:v>1400</c:v>
                      </c:pt>
                      <c:pt idx="333">
                        <c:v>1400</c:v>
                      </c:pt>
                      <c:pt idx="334">
                        <c:v>1400</c:v>
                      </c:pt>
                      <c:pt idx="335">
                        <c:v>1400</c:v>
                      </c:pt>
                      <c:pt idx="336">
                        <c:v>1400</c:v>
                      </c:pt>
                      <c:pt idx="337">
                        <c:v>1400</c:v>
                      </c:pt>
                      <c:pt idx="338">
                        <c:v>1400</c:v>
                      </c:pt>
                      <c:pt idx="339">
                        <c:v>1400</c:v>
                      </c:pt>
                      <c:pt idx="340">
                        <c:v>1400</c:v>
                      </c:pt>
                      <c:pt idx="341">
                        <c:v>1400</c:v>
                      </c:pt>
                      <c:pt idx="342">
                        <c:v>1400</c:v>
                      </c:pt>
                      <c:pt idx="343">
                        <c:v>1400</c:v>
                      </c:pt>
                      <c:pt idx="344">
                        <c:v>1400</c:v>
                      </c:pt>
                      <c:pt idx="345">
                        <c:v>1400</c:v>
                      </c:pt>
                      <c:pt idx="346">
                        <c:v>1400</c:v>
                      </c:pt>
                      <c:pt idx="347">
                        <c:v>1400</c:v>
                      </c:pt>
                      <c:pt idx="348">
                        <c:v>1400</c:v>
                      </c:pt>
                      <c:pt idx="349">
                        <c:v>1400</c:v>
                      </c:pt>
                      <c:pt idx="350">
                        <c:v>1400</c:v>
                      </c:pt>
                    </c:numCache>
                  </c:numRef>
                </c:val>
                <c:extLst xmlns:c16r2="http://schemas.microsoft.com/office/drawing/2015/06/chart" xmlns:c15="http://schemas.microsoft.com/office/drawing/2012/chart">
                  <c:ext xmlns:c16="http://schemas.microsoft.com/office/drawing/2014/chart" uri="{C3380CC4-5D6E-409C-BE32-E72D297353CC}">
                    <c16:uniqueId val="{00000004-0B3A-43A7-AFFF-13C42B34F6BA}"/>
                  </c:ext>
                </c:extLst>
              </c15:ser>
            </c15:filteredAreaSeries>
          </c:ext>
        </c:extLst>
      </c:areaChart>
      <c:lineChart>
        <c:grouping val="standard"/>
        <c:varyColors val="0"/>
        <c:ser>
          <c:idx val="3"/>
          <c:order val="2"/>
          <c:tx>
            <c:strRef>
              <c:f>'1-Seule'!$AB$4</c:f>
              <c:strCache>
                <c:ptCount val="1"/>
                <c:pt idx="0">
                  <c:v>PFRT+Prime au travail</c:v>
                </c:pt>
              </c:strCache>
            </c:strRef>
          </c:tx>
          <c:spPr>
            <a:ln w="28575" cap="rnd">
              <a:solidFill>
                <a:schemeClr val="tx1"/>
              </a:solidFill>
              <a:round/>
            </a:ln>
            <a:effectLst/>
          </c:spPr>
          <c:marker>
            <c:symbol val="none"/>
          </c:marker>
          <c:dLbls>
            <c:dLbl>
              <c:idx val="110"/>
              <c:numFmt formatCode="#,##0\ &quot;$&quot;" sourceLinked="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B9C-4C01-8015-9A9EFADCB107}"/>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'1-Seule'!$AB$6:$AB$356</c:f>
              <c:numCache>
                <c:formatCode>0</c:formatCode>
                <c:ptCount val="35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29.5</c:v>
                </c:pt>
                <c:pt idx="26">
                  <c:v>59.0</c:v>
                </c:pt>
                <c:pt idx="27">
                  <c:v>88.5</c:v>
                </c:pt>
                <c:pt idx="28">
                  <c:v>118.0</c:v>
                </c:pt>
                <c:pt idx="29">
                  <c:v>147.5</c:v>
                </c:pt>
                <c:pt idx="30">
                  <c:v>177.0</c:v>
                </c:pt>
                <c:pt idx="31">
                  <c:v>206.5</c:v>
                </c:pt>
                <c:pt idx="32">
                  <c:v>236.0</c:v>
                </c:pt>
                <c:pt idx="33">
                  <c:v>265.5</c:v>
                </c:pt>
                <c:pt idx="34">
                  <c:v>295.0</c:v>
                </c:pt>
                <c:pt idx="35">
                  <c:v>324.5</c:v>
                </c:pt>
                <c:pt idx="36">
                  <c:v>354.0</c:v>
                </c:pt>
                <c:pt idx="37">
                  <c:v>383.5</c:v>
                </c:pt>
                <c:pt idx="38">
                  <c:v>413.0</c:v>
                </c:pt>
                <c:pt idx="39">
                  <c:v>442.5</c:v>
                </c:pt>
                <c:pt idx="40">
                  <c:v>472.0</c:v>
                </c:pt>
                <c:pt idx="41">
                  <c:v>501.5</c:v>
                </c:pt>
                <c:pt idx="42">
                  <c:v>531.0</c:v>
                </c:pt>
                <c:pt idx="43">
                  <c:v>560.5</c:v>
                </c:pt>
                <c:pt idx="44">
                  <c:v>590.0</c:v>
                </c:pt>
                <c:pt idx="45">
                  <c:v>619.5</c:v>
                </c:pt>
                <c:pt idx="46">
                  <c:v>649.0</c:v>
                </c:pt>
                <c:pt idx="47">
                  <c:v>678.5</c:v>
                </c:pt>
                <c:pt idx="48">
                  <c:v>708.0</c:v>
                </c:pt>
                <c:pt idx="49">
                  <c:v>737.5</c:v>
                </c:pt>
                <c:pt idx="50">
                  <c:v>767.0</c:v>
                </c:pt>
                <c:pt idx="51">
                  <c:v>796.5</c:v>
                </c:pt>
                <c:pt idx="52">
                  <c:v>826.0</c:v>
                </c:pt>
                <c:pt idx="53">
                  <c:v>855.5</c:v>
                </c:pt>
                <c:pt idx="54">
                  <c:v>885.0</c:v>
                </c:pt>
                <c:pt idx="55">
                  <c:v>914.5</c:v>
                </c:pt>
                <c:pt idx="56">
                  <c:v>944.0</c:v>
                </c:pt>
                <c:pt idx="57">
                  <c:v>973.5</c:v>
                </c:pt>
                <c:pt idx="58">
                  <c:v>1003.0</c:v>
                </c:pt>
                <c:pt idx="59">
                  <c:v>1032.5</c:v>
                </c:pt>
                <c:pt idx="60">
                  <c:v>1062.0</c:v>
                </c:pt>
                <c:pt idx="61">
                  <c:v>1091.5</c:v>
                </c:pt>
                <c:pt idx="62">
                  <c:v>1121.0</c:v>
                </c:pt>
                <c:pt idx="63">
                  <c:v>1150.5</c:v>
                </c:pt>
                <c:pt idx="64">
                  <c:v>1180.0</c:v>
                </c:pt>
                <c:pt idx="65">
                  <c:v>1209.5</c:v>
                </c:pt>
                <c:pt idx="66">
                  <c:v>1239.0</c:v>
                </c:pt>
                <c:pt idx="67">
                  <c:v>1268.5</c:v>
                </c:pt>
                <c:pt idx="68">
                  <c:v>1298.0</c:v>
                </c:pt>
                <c:pt idx="69">
                  <c:v>1327.5</c:v>
                </c:pt>
                <c:pt idx="70">
                  <c:v>1357.0</c:v>
                </c:pt>
                <c:pt idx="71">
                  <c:v>1386.5</c:v>
                </c:pt>
                <c:pt idx="72">
                  <c:v>1416.0</c:v>
                </c:pt>
                <c:pt idx="73">
                  <c:v>1445.5</c:v>
                </c:pt>
                <c:pt idx="74">
                  <c:v>1475.0</c:v>
                </c:pt>
                <c:pt idx="75">
                  <c:v>1504.5</c:v>
                </c:pt>
                <c:pt idx="76">
                  <c:v>1534.0</c:v>
                </c:pt>
                <c:pt idx="77">
                  <c:v>1563.5</c:v>
                </c:pt>
                <c:pt idx="78">
                  <c:v>1593.0</c:v>
                </c:pt>
                <c:pt idx="79">
                  <c:v>1622.5</c:v>
                </c:pt>
                <c:pt idx="80">
                  <c:v>1652.0</c:v>
                </c:pt>
                <c:pt idx="81">
                  <c:v>1681.5</c:v>
                </c:pt>
                <c:pt idx="82">
                  <c:v>1711.0</c:v>
                </c:pt>
                <c:pt idx="83">
                  <c:v>1740.5</c:v>
                </c:pt>
                <c:pt idx="84">
                  <c:v>1770.0</c:v>
                </c:pt>
                <c:pt idx="85">
                  <c:v>1799.5</c:v>
                </c:pt>
                <c:pt idx="86">
                  <c:v>1829.0</c:v>
                </c:pt>
                <c:pt idx="87">
                  <c:v>1858.5</c:v>
                </c:pt>
                <c:pt idx="88">
                  <c:v>1888.0</c:v>
                </c:pt>
                <c:pt idx="89">
                  <c:v>1917.5</c:v>
                </c:pt>
                <c:pt idx="90">
                  <c:v>1947.0</c:v>
                </c:pt>
                <c:pt idx="91">
                  <c:v>1976.5</c:v>
                </c:pt>
                <c:pt idx="92">
                  <c:v>2006.0</c:v>
                </c:pt>
                <c:pt idx="93">
                  <c:v>2035.5</c:v>
                </c:pt>
                <c:pt idx="94">
                  <c:v>2065.0</c:v>
                </c:pt>
                <c:pt idx="95">
                  <c:v>2094.5</c:v>
                </c:pt>
                <c:pt idx="96">
                  <c:v>2124.0</c:v>
                </c:pt>
                <c:pt idx="97">
                  <c:v>2153.5</c:v>
                </c:pt>
                <c:pt idx="98">
                  <c:v>2183.0</c:v>
                </c:pt>
                <c:pt idx="99">
                  <c:v>2212.5</c:v>
                </c:pt>
                <c:pt idx="100">
                  <c:v>2242.0</c:v>
                </c:pt>
                <c:pt idx="101">
                  <c:v>2271.5</c:v>
                </c:pt>
                <c:pt idx="102">
                  <c:v>2301.0</c:v>
                </c:pt>
                <c:pt idx="103">
                  <c:v>2330.5</c:v>
                </c:pt>
                <c:pt idx="104">
                  <c:v>2360.0</c:v>
                </c:pt>
                <c:pt idx="105">
                  <c:v>2389.5</c:v>
                </c:pt>
                <c:pt idx="106">
                  <c:v>2391.27</c:v>
                </c:pt>
                <c:pt idx="107">
                  <c:v>2391.27</c:v>
                </c:pt>
                <c:pt idx="108">
                  <c:v>2391.27</c:v>
                </c:pt>
                <c:pt idx="109">
                  <c:v>2391.27</c:v>
                </c:pt>
                <c:pt idx="110">
                  <c:v>2391.27</c:v>
                </c:pt>
                <c:pt idx="111">
                  <c:v>2391.27</c:v>
                </c:pt>
                <c:pt idx="112">
                  <c:v>2389.07</c:v>
                </c:pt>
                <c:pt idx="113">
                  <c:v>2379.67</c:v>
                </c:pt>
                <c:pt idx="114">
                  <c:v>2370.27</c:v>
                </c:pt>
                <c:pt idx="115">
                  <c:v>2360.87</c:v>
                </c:pt>
                <c:pt idx="116">
                  <c:v>2351.470000000001</c:v>
                </c:pt>
                <c:pt idx="117">
                  <c:v>2342.07</c:v>
                </c:pt>
                <c:pt idx="118">
                  <c:v>2332.67</c:v>
                </c:pt>
                <c:pt idx="119">
                  <c:v>2306.558</c:v>
                </c:pt>
                <c:pt idx="120">
                  <c:v>2277.158</c:v>
                </c:pt>
                <c:pt idx="121">
                  <c:v>2247.758</c:v>
                </c:pt>
                <c:pt idx="122">
                  <c:v>2218.358</c:v>
                </c:pt>
                <c:pt idx="123">
                  <c:v>2188.958</c:v>
                </c:pt>
                <c:pt idx="124">
                  <c:v>2159.558</c:v>
                </c:pt>
                <c:pt idx="125">
                  <c:v>2130.158</c:v>
                </c:pt>
                <c:pt idx="126">
                  <c:v>2100.758</c:v>
                </c:pt>
                <c:pt idx="127">
                  <c:v>2071.358</c:v>
                </c:pt>
                <c:pt idx="128">
                  <c:v>2041.958</c:v>
                </c:pt>
                <c:pt idx="129">
                  <c:v>2012.558</c:v>
                </c:pt>
                <c:pt idx="130">
                  <c:v>1983.158</c:v>
                </c:pt>
                <c:pt idx="131">
                  <c:v>1953.758</c:v>
                </c:pt>
                <c:pt idx="132">
                  <c:v>1924.358</c:v>
                </c:pt>
                <c:pt idx="133">
                  <c:v>1894.958</c:v>
                </c:pt>
                <c:pt idx="134">
                  <c:v>1865.558</c:v>
                </c:pt>
                <c:pt idx="135">
                  <c:v>1836.158</c:v>
                </c:pt>
                <c:pt idx="136">
                  <c:v>1806.758</c:v>
                </c:pt>
                <c:pt idx="137">
                  <c:v>1777.358</c:v>
                </c:pt>
                <c:pt idx="138">
                  <c:v>1747.958</c:v>
                </c:pt>
                <c:pt idx="139">
                  <c:v>1718.558</c:v>
                </c:pt>
                <c:pt idx="140">
                  <c:v>1689.158</c:v>
                </c:pt>
                <c:pt idx="141">
                  <c:v>1659.758</c:v>
                </c:pt>
                <c:pt idx="142">
                  <c:v>1630.358</c:v>
                </c:pt>
                <c:pt idx="143">
                  <c:v>1600.958</c:v>
                </c:pt>
                <c:pt idx="144">
                  <c:v>1571.558</c:v>
                </c:pt>
                <c:pt idx="145">
                  <c:v>1542.158</c:v>
                </c:pt>
                <c:pt idx="146">
                  <c:v>1512.758</c:v>
                </c:pt>
                <c:pt idx="147">
                  <c:v>1483.358</c:v>
                </c:pt>
                <c:pt idx="148">
                  <c:v>1453.958</c:v>
                </c:pt>
                <c:pt idx="149">
                  <c:v>1424.558</c:v>
                </c:pt>
                <c:pt idx="150">
                  <c:v>1395.158</c:v>
                </c:pt>
                <c:pt idx="151">
                  <c:v>1365.758</c:v>
                </c:pt>
                <c:pt idx="152">
                  <c:v>1336.358</c:v>
                </c:pt>
                <c:pt idx="153">
                  <c:v>1306.958</c:v>
                </c:pt>
                <c:pt idx="154">
                  <c:v>1277.558</c:v>
                </c:pt>
                <c:pt idx="155">
                  <c:v>1248.158</c:v>
                </c:pt>
                <c:pt idx="156">
                  <c:v>1218.758</c:v>
                </c:pt>
                <c:pt idx="157">
                  <c:v>1189.358</c:v>
                </c:pt>
                <c:pt idx="158">
                  <c:v>1159.958</c:v>
                </c:pt>
                <c:pt idx="159">
                  <c:v>1130.558</c:v>
                </c:pt>
                <c:pt idx="160">
                  <c:v>1101.158</c:v>
                </c:pt>
                <c:pt idx="161">
                  <c:v>1071.758</c:v>
                </c:pt>
                <c:pt idx="162">
                  <c:v>1042.358</c:v>
                </c:pt>
                <c:pt idx="163">
                  <c:v>1012.958</c:v>
                </c:pt>
                <c:pt idx="164">
                  <c:v>983.5579999999999</c:v>
                </c:pt>
                <c:pt idx="165">
                  <c:v>954.1579999999998</c:v>
                </c:pt>
                <c:pt idx="166">
                  <c:v>924.758</c:v>
                </c:pt>
                <c:pt idx="167">
                  <c:v>895.3579999999997</c:v>
                </c:pt>
                <c:pt idx="168">
                  <c:v>865.9579999999999</c:v>
                </c:pt>
                <c:pt idx="169">
                  <c:v>836.5579999999999</c:v>
                </c:pt>
                <c:pt idx="170">
                  <c:v>807.158</c:v>
                </c:pt>
                <c:pt idx="171">
                  <c:v>777.7579999999998</c:v>
                </c:pt>
                <c:pt idx="172">
                  <c:v>748.3579999999997</c:v>
                </c:pt>
                <c:pt idx="173">
                  <c:v>718.9579999999999</c:v>
                </c:pt>
                <c:pt idx="174">
                  <c:v>689.5579999999999</c:v>
                </c:pt>
                <c:pt idx="175">
                  <c:v>660.158</c:v>
                </c:pt>
                <c:pt idx="176">
                  <c:v>630.7579999999998</c:v>
                </c:pt>
                <c:pt idx="177">
                  <c:v>601.3579999999997</c:v>
                </c:pt>
                <c:pt idx="178">
                  <c:v>571.9579999999999</c:v>
                </c:pt>
                <c:pt idx="179">
                  <c:v>542.5579999999999</c:v>
                </c:pt>
                <c:pt idx="180">
                  <c:v>513.1579999999998</c:v>
                </c:pt>
                <c:pt idx="181">
                  <c:v>483.7579999999999</c:v>
                </c:pt>
                <c:pt idx="182">
                  <c:v>454.3579999999999</c:v>
                </c:pt>
                <c:pt idx="183">
                  <c:v>424.9579999999999</c:v>
                </c:pt>
                <c:pt idx="184">
                  <c:v>395.558</c:v>
                </c:pt>
                <c:pt idx="185">
                  <c:v>366.158</c:v>
                </c:pt>
                <c:pt idx="186">
                  <c:v>336.7579999999999</c:v>
                </c:pt>
                <c:pt idx="187">
                  <c:v>307.3579999999999</c:v>
                </c:pt>
                <c:pt idx="188">
                  <c:v>277.9579999999999</c:v>
                </c:pt>
                <c:pt idx="189">
                  <c:v>248.558</c:v>
                </c:pt>
                <c:pt idx="190">
                  <c:v>225.018</c:v>
                </c:pt>
                <c:pt idx="191">
                  <c:v>205.018</c:v>
                </c:pt>
                <c:pt idx="192">
                  <c:v>185.018</c:v>
                </c:pt>
                <c:pt idx="193">
                  <c:v>165.018</c:v>
                </c:pt>
                <c:pt idx="194">
                  <c:v>145.018</c:v>
                </c:pt>
                <c:pt idx="195">
                  <c:v>125.018</c:v>
                </c:pt>
                <c:pt idx="196">
                  <c:v>105.018</c:v>
                </c:pt>
                <c:pt idx="197">
                  <c:v>85.01800000000003</c:v>
                </c:pt>
                <c:pt idx="198">
                  <c:v>65.01800000000003</c:v>
                </c:pt>
                <c:pt idx="199">
                  <c:v>45.01800000000003</c:v>
                </c:pt>
                <c:pt idx="200">
                  <c:v>25.01800000000003</c:v>
                </c:pt>
                <c:pt idx="201">
                  <c:v>5.01800000000003</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numCache>
            </c:numRef>
          </c:val>
          <c:smooth val="0"/>
          <c:extLst xmlns:c16r2="http://schemas.microsoft.com/office/drawing/2015/06/chart">
            <c:ext xmlns:c16="http://schemas.microsoft.com/office/drawing/2014/chart" uri="{C3380CC4-5D6E-409C-BE32-E72D297353CC}">
              <c16:uniqueId val="{00000002-0B3A-43A7-AFFF-13C42B34F6BA}"/>
            </c:ext>
          </c:extLst>
        </c:ser>
        <c:dLbls>
          <c:showLegendKey val="0"/>
          <c:showVal val="0"/>
          <c:showCatName val="0"/>
          <c:showSerName val="0"/>
          <c:showPercent val="0"/>
          <c:showBubbleSize val="0"/>
        </c:dLbls>
        <c:marker val="1"/>
        <c:smooth val="0"/>
        <c:axId val="-2120382040"/>
        <c:axId val="-2114602568"/>
      </c:lineChart>
      <c:catAx>
        <c:axId val="-2120382040"/>
        <c:scaling>
          <c:orientation val="minMax"/>
        </c:scaling>
        <c:delete val="0"/>
        <c:axPos val="b"/>
        <c:numFmt formatCode="#,##0" sourceLinked="0"/>
        <c:majorTickMark val="in"/>
        <c:minorTickMark val="none"/>
        <c:tickLblPos val="nextTo"/>
        <c:spPr>
          <a:noFill/>
          <a:ln w="9525" cap="flat" cmpd="sng" algn="ctr">
            <a:solidFill>
              <a:schemeClr val="accent1">
                <a:alpha val="91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4602568"/>
        <c:crosses val="autoZero"/>
        <c:auto val="1"/>
        <c:lblAlgn val="ctr"/>
        <c:lblOffset val="100"/>
        <c:tickLblSkip val="25"/>
        <c:tickMarkSkip val="25"/>
        <c:noMultiLvlLbl val="0"/>
      </c:catAx>
      <c:valAx>
        <c:axId val="-2114602568"/>
        <c:scaling>
          <c:orientation val="minMax"/>
        </c:scaling>
        <c:delete val="0"/>
        <c:axPos val="l"/>
        <c:numFmt formatCode="#,##0\ 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20382040"/>
        <c:crossesAt val="1.0"/>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fr-FR"/>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92062771281"/>
          <c:y val="0.0510144834390992"/>
          <c:w val="0.861134195164263"/>
          <c:h val="0.705124407640434"/>
        </c:manualLayout>
      </c:layout>
      <c:areaChart>
        <c:grouping val="stacked"/>
        <c:varyColors val="0"/>
        <c:ser>
          <c:idx val="0"/>
          <c:order val="0"/>
          <c:tx>
            <c:strRef>
              <c:f>'4-1 Mono 6'!$F$4</c:f>
              <c:strCache>
                <c:ptCount val="1"/>
                <c:pt idx="0">
                  <c:v>Prime au travail</c:v>
                </c:pt>
              </c:strCache>
            </c:strRef>
          </c:tx>
          <c:spPr>
            <a:solidFill>
              <a:schemeClr val="tx1">
                <a:lumMod val="50000"/>
                <a:lumOff val="50000"/>
              </a:schemeClr>
            </a:solidFill>
            <a:ln w="19050">
              <a:noFill/>
              <a:prstDash val="sysDash"/>
            </a:ln>
            <a:effectLst/>
          </c:spPr>
          <c:cat>
            <c:numRef>
              <c:f>'1-Seule'!$A$6:$A$506</c:f>
              <c:numCache>
                <c:formatCode>General</c:formatCode>
                <c:ptCount val="50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numCache>
            </c:numRef>
          </c:cat>
          <c:val>
            <c:numRef>
              <c:f>'4-1 Mono 6'!$F$6:$F$406</c:f>
              <c:numCache>
                <c:formatCode>General</c:formatCode>
                <c:ptCount val="401"/>
                <c:pt idx="0" formatCode="0">
                  <c:v>0.0</c:v>
                </c:pt>
                <c:pt idx="24" formatCode="0">
                  <c:v>0.0</c:v>
                </c:pt>
                <c:pt idx="25" formatCode="0">
                  <c:v>30.0</c:v>
                </c:pt>
                <c:pt idx="26" formatCode="0">
                  <c:v>60.0</c:v>
                </c:pt>
                <c:pt idx="27" formatCode="0">
                  <c:v>90.0</c:v>
                </c:pt>
                <c:pt idx="28" formatCode="0">
                  <c:v>120.0</c:v>
                </c:pt>
                <c:pt idx="29" formatCode="0">
                  <c:v>150.0</c:v>
                </c:pt>
                <c:pt idx="30" formatCode="0">
                  <c:v>180.0</c:v>
                </c:pt>
                <c:pt idx="31" formatCode="0">
                  <c:v>210.0</c:v>
                </c:pt>
                <c:pt idx="32" formatCode="0">
                  <c:v>240.0</c:v>
                </c:pt>
                <c:pt idx="33" formatCode="0">
                  <c:v>270.0</c:v>
                </c:pt>
                <c:pt idx="34" formatCode="0">
                  <c:v>300.0</c:v>
                </c:pt>
                <c:pt idx="35" formatCode="0">
                  <c:v>330.0</c:v>
                </c:pt>
                <c:pt idx="36" formatCode="0">
                  <c:v>360.0</c:v>
                </c:pt>
                <c:pt idx="37" formatCode="0">
                  <c:v>390.0</c:v>
                </c:pt>
                <c:pt idx="38" formatCode="0">
                  <c:v>420.0</c:v>
                </c:pt>
                <c:pt idx="39" formatCode="0">
                  <c:v>450.0</c:v>
                </c:pt>
                <c:pt idx="40" formatCode="0">
                  <c:v>480.0</c:v>
                </c:pt>
                <c:pt idx="41" formatCode="0">
                  <c:v>510.0</c:v>
                </c:pt>
                <c:pt idx="42" formatCode="0">
                  <c:v>540.0</c:v>
                </c:pt>
                <c:pt idx="43" formatCode="0">
                  <c:v>570.0</c:v>
                </c:pt>
                <c:pt idx="44" formatCode="0">
                  <c:v>600.0</c:v>
                </c:pt>
                <c:pt idx="45" formatCode="0">
                  <c:v>630.0</c:v>
                </c:pt>
                <c:pt idx="46" formatCode="0">
                  <c:v>660.0</c:v>
                </c:pt>
                <c:pt idx="47" formatCode="0">
                  <c:v>690.0</c:v>
                </c:pt>
                <c:pt idx="48" formatCode="0">
                  <c:v>720.0</c:v>
                </c:pt>
                <c:pt idx="49" formatCode="0">
                  <c:v>750.0</c:v>
                </c:pt>
                <c:pt idx="50" formatCode="0">
                  <c:v>780.0</c:v>
                </c:pt>
                <c:pt idx="51" formatCode="0">
                  <c:v>810.0</c:v>
                </c:pt>
                <c:pt idx="52" formatCode="0">
                  <c:v>840.0</c:v>
                </c:pt>
                <c:pt idx="53" formatCode="0">
                  <c:v>870.0</c:v>
                </c:pt>
                <c:pt idx="54" formatCode="0">
                  <c:v>900.0</c:v>
                </c:pt>
                <c:pt idx="55" formatCode="0">
                  <c:v>930.0</c:v>
                </c:pt>
                <c:pt idx="56" formatCode="0">
                  <c:v>960.0</c:v>
                </c:pt>
                <c:pt idx="57" formatCode="0">
                  <c:v>990.0</c:v>
                </c:pt>
                <c:pt idx="58" formatCode="0">
                  <c:v>1020.0</c:v>
                </c:pt>
                <c:pt idx="59" formatCode="0">
                  <c:v>1050.0</c:v>
                </c:pt>
                <c:pt idx="60" formatCode="0">
                  <c:v>1080.0</c:v>
                </c:pt>
                <c:pt idx="61" formatCode="0">
                  <c:v>1110.0</c:v>
                </c:pt>
                <c:pt idx="62" formatCode="0">
                  <c:v>1140.0</c:v>
                </c:pt>
                <c:pt idx="63" formatCode="0">
                  <c:v>1170.0</c:v>
                </c:pt>
                <c:pt idx="64" formatCode="0">
                  <c:v>1200.0</c:v>
                </c:pt>
                <c:pt idx="65" formatCode="0">
                  <c:v>1230.0</c:v>
                </c:pt>
                <c:pt idx="66" formatCode="0">
                  <c:v>1260.0</c:v>
                </c:pt>
                <c:pt idx="67" formatCode="0">
                  <c:v>1290.0</c:v>
                </c:pt>
                <c:pt idx="68" formatCode="0">
                  <c:v>1320.0</c:v>
                </c:pt>
                <c:pt idx="69" formatCode="0">
                  <c:v>1350.0</c:v>
                </c:pt>
                <c:pt idx="70" formatCode="0">
                  <c:v>1380.0</c:v>
                </c:pt>
                <c:pt idx="71" formatCode="0">
                  <c:v>1410.0</c:v>
                </c:pt>
                <c:pt idx="72" formatCode="0">
                  <c:v>1440.0</c:v>
                </c:pt>
                <c:pt idx="73" formatCode="0">
                  <c:v>1470.0</c:v>
                </c:pt>
                <c:pt idx="74" formatCode="0">
                  <c:v>1500.0</c:v>
                </c:pt>
                <c:pt idx="75" formatCode="0">
                  <c:v>1530.0</c:v>
                </c:pt>
                <c:pt idx="76" formatCode="0">
                  <c:v>1560.0</c:v>
                </c:pt>
                <c:pt idx="77" formatCode="0">
                  <c:v>1590.0</c:v>
                </c:pt>
                <c:pt idx="78" formatCode="0">
                  <c:v>1620.0</c:v>
                </c:pt>
                <c:pt idx="79" formatCode="0">
                  <c:v>1650.0</c:v>
                </c:pt>
                <c:pt idx="80" formatCode="0">
                  <c:v>1680.0</c:v>
                </c:pt>
                <c:pt idx="81" formatCode="0">
                  <c:v>1710.0</c:v>
                </c:pt>
                <c:pt idx="82" formatCode="0">
                  <c:v>1740.0</c:v>
                </c:pt>
                <c:pt idx="83" formatCode="0">
                  <c:v>1770.0</c:v>
                </c:pt>
                <c:pt idx="84" formatCode="0">
                  <c:v>1800.0</c:v>
                </c:pt>
                <c:pt idx="85" formatCode="0">
                  <c:v>1830.0</c:v>
                </c:pt>
                <c:pt idx="86" formatCode="0">
                  <c:v>1860.0</c:v>
                </c:pt>
                <c:pt idx="87" formatCode="0">
                  <c:v>1890.0</c:v>
                </c:pt>
                <c:pt idx="88" formatCode="0">
                  <c:v>1920.0</c:v>
                </c:pt>
                <c:pt idx="89" formatCode="0">
                  <c:v>1950.0</c:v>
                </c:pt>
                <c:pt idx="90" formatCode="0">
                  <c:v>1980.0</c:v>
                </c:pt>
                <c:pt idx="91" formatCode="0">
                  <c:v>2010.0</c:v>
                </c:pt>
                <c:pt idx="92" formatCode="0">
                  <c:v>2040.0</c:v>
                </c:pt>
                <c:pt idx="93" formatCode="0">
                  <c:v>2070.0</c:v>
                </c:pt>
                <c:pt idx="94" formatCode="0">
                  <c:v>2100.0</c:v>
                </c:pt>
                <c:pt idx="95" formatCode="0">
                  <c:v>2130.0</c:v>
                </c:pt>
                <c:pt idx="96" formatCode="0">
                  <c:v>2160.0</c:v>
                </c:pt>
                <c:pt idx="97" formatCode="0">
                  <c:v>2190.0</c:v>
                </c:pt>
                <c:pt idx="98" formatCode="0">
                  <c:v>2220.0</c:v>
                </c:pt>
                <c:pt idx="99" formatCode="0">
                  <c:v>2250.0</c:v>
                </c:pt>
                <c:pt idx="100" formatCode="0">
                  <c:v>2280.0</c:v>
                </c:pt>
                <c:pt idx="101" formatCode="0">
                  <c:v>2310.0</c:v>
                </c:pt>
                <c:pt idx="102" formatCode="0">
                  <c:v>2340.0</c:v>
                </c:pt>
                <c:pt idx="103" formatCode="0">
                  <c:v>2370.0</c:v>
                </c:pt>
                <c:pt idx="104" formatCode="0">
                  <c:v>2400.0</c:v>
                </c:pt>
                <c:pt idx="105" formatCode="0">
                  <c:v>2430.0</c:v>
                </c:pt>
                <c:pt idx="106" formatCode="0">
                  <c:v>2431.8</c:v>
                </c:pt>
                <c:pt idx="107" formatCode="0">
                  <c:v>2431.8</c:v>
                </c:pt>
                <c:pt idx="108" formatCode="0">
                  <c:v>2431.8</c:v>
                </c:pt>
                <c:pt idx="109" formatCode="0">
                  <c:v>2431.8</c:v>
                </c:pt>
                <c:pt idx="110" formatCode="0">
                  <c:v>2431.8</c:v>
                </c:pt>
                <c:pt idx="111" formatCode="0">
                  <c:v>2431.8</c:v>
                </c:pt>
                <c:pt idx="112" formatCode="0">
                  <c:v>2429.6</c:v>
                </c:pt>
                <c:pt idx="113" formatCode="0">
                  <c:v>2420.2</c:v>
                </c:pt>
                <c:pt idx="114" formatCode="0">
                  <c:v>2410.8</c:v>
                </c:pt>
                <c:pt idx="115" formatCode="0">
                  <c:v>2401.4</c:v>
                </c:pt>
                <c:pt idx="116" formatCode="0">
                  <c:v>2392.0</c:v>
                </c:pt>
                <c:pt idx="117" formatCode="0">
                  <c:v>2382.6</c:v>
                </c:pt>
                <c:pt idx="118" formatCode="0">
                  <c:v>2373.2</c:v>
                </c:pt>
                <c:pt idx="119" formatCode="0">
                  <c:v>2363.8</c:v>
                </c:pt>
                <c:pt idx="120" formatCode="0">
                  <c:v>2354.4</c:v>
                </c:pt>
                <c:pt idx="121" formatCode="0">
                  <c:v>2345.0</c:v>
                </c:pt>
                <c:pt idx="122" formatCode="0">
                  <c:v>2335.6</c:v>
                </c:pt>
                <c:pt idx="123" formatCode="0">
                  <c:v>2326.2</c:v>
                </c:pt>
                <c:pt idx="124" formatCode="0">
                  <c:v>2316.8</c:v>
                </c:pt>
                <c:pt idx="125" formatCode="0">
                  <c:v>2307.4</c:v>
                </c:pt>
                <c:pt idx="126" formatCode="0">
                  <c:v>2298.0</c:v>
                </c:pt>
                <c:pt idx="127" formatCode="0">
                  <c:v>2288.6</c:v>
                </c:pt>
                <c:pt idx="128" formatCode="0">
                  <c:v>2279.2</c:v>
                </c:pt>
                <c:pt idx="129" formatCode="0">
                  <c:v>2269.8</c:v>
                </c:pt>
                <c:pt idx="130" formatCode="0">
                  <c:v>2260.4</c:v>
                </c:pt>
                <c:pt idx="131" formatCode="0">
                  <c:v>2251.0</c:v>
                </c:pt>
                <c:pt idx="132" formatCode="0">
                  <c:v>2241.6</c:v>
                </c:pt>
                <c:pt idx="133" formatCode="0">
                  <c:v>2232.2</c:v>
                </c:pt>
                <c:pt idx="134" formatCode="0">
                  <c:v>2222.8</c:v>
                </c:pt>
                <c:pt idx="135" formatCode="0">
                  <c:v>2213.4</c:v>
                </c:pt>
                <c:pt idx="136" formatCode="0">
                  <c:v>2204.0</c:v>
                </c:pt>
                <c:pt idx="137" formatCode="0">
                  <c:v>2194.6</c:v>
                </c:pt>
                <c:pt idx="138" formatCode="0">
                  <c:v>2185.2</c:v>
                </c:pt>
                <c:pt idx="139" formatCode="0">
                  <c:v>2175.8</c:v>
                </c:pt>
                <c:pt idx="140" formatCode="0">
                  <c:v>2166.4</c:v>
                </c:pt>
                <c:pt idx="141" formatCode="0">
                  <c:v>2157.0</c:v>
                </c:pt>
                <c:pt idx="142" formatCode="0">
                  <c:v>2147.6</c:v>
                </c:pt>
                <c:pt idx="143" formatCode="0">
                  <c:v>2138.2</c:v>
                </c:pt>
                <c:pt idx="144" formatCode="0">
                  <c:v>2128.8</c:v>
                </c:pt>
                <c:pt idx="145" formatCode="0">
                  <c:v>2119.4</c:v>
                </c:pt>
                <c:pt idx="146" formatCode="0">
                  <c:v>2110.0</c:v>
                </c:pt>
                <c:pt idx="147" formatCode="0">
                  <c:v>2100.6</c:v>
                </c:pt>
                <c:pt idx="148" formatCode="0">
                  <c:v>2091.2</c:v>
                </c:pt>
                <c:pt idx="149" formatCode="0">
                  <c:v>2081.8</c:v>
                </c:pt>
                <c:pt idx="150" formatCode="0">
                  <c:v>2072.4</c:v>
                </c:pt>
                <c:pt idx="151" formatCode="0">
                  <c:v>2063.0</c:v>
                </c:pt>
                <c:pt idx="152" formatCode="0">
                  <c:v>2053.6</c:v>
                </c:pt>
                <c:pt idx="153" formatCode="0">
                  <c:v>2044.2</c:v>
                </c:pt>
                <c:pt idx="154" formatCode="0">
                  <c:v>2034.8</c:v>
                </c:pt>
                <c:pt idx="155" formatCode="0">
                  <c:v>2025.4</c:v>
                </c:pt>
                <c:pt idx="156" formatCode="0">
                  <c:v>2016.0</c:v>
                </c:pt>
                <c:pt idx="157" formatCode="0">
                  <c:v>2006.6</c:v>
                </c:pt>
                <c:pt idx="158" formatCode="0">
                  <c:v>1997.2</c:v>
                </c:pt>
                <c:pt idx="159" formatCode="0">
                  <c:v>1987.8</c:v>
                </c:pt>
                <c:pt idx="160" formatCode="0">
                  <c:v>1978.4</c:v>
                </c:pt>
                <c:pt idx="161" formatCode="0">
                  <c:v>1969.0</c:v>
                </c:pt>
                <c:pt idx="162" formatCode="0">
                  <c:v>1959.6</c:v>
                </c:pt>
                <c:pt idx="163" formatCode="0">
                  <c:v>1950.2</c:v>
                </c:pt>
                <c:pt idx="164" formatCode="0">
                  <c:v>1940.8</c:v>
                </c:pt>
                <c:pt idx="165" formatCode="0">
                  <c:v>1931.4</c:v>
                </c:pt>
                <c:pt idx="166" formatCode="0">
                  <c:v>1922.0</c:v>
                </c:pt>
                <c:pt idx="167" formatCode="0">
                  <c:v>1912.6</c:v>
                </c:pt>
                <c:pt idx="168" formatCode="0">
                  <c:v>1903.2</c:v>
                </c:pt>
                <c:pt idx="169" formatCode="0">
                  <c:v>1893.8</c:v>
                </c:pt>
                <c:pt idx="170" formatCode="0">
                  <c:v>1884.4</c:v>
                </c:pt>
                <c:pt idx="171" formatCode="0">
                  <c:v>1875.0</c:v>
                </c:pt>
                <c:pt idx="172" formatCode="0">
                  <c:v>1865.6</c:v>
                </c:pt>
                <c:pt idx="173" formatCode="0">
                  <c:v>1856.2</c:v>
                </c:pt>
                <c:pt idx="174" formatCode="0">
                  <c:v>1846.8</c:v>
                </c:pt>
                <c:pt idx="175" formatCode="0">
                  <c:v>1837.4</c:v>
                </c:pt>
                <c:pt idx="176" formatCode="0">
                  <c:v>1828.0</c:v>
                </c:pt>
                <c:pt idx="177" formatCode="0">
                  <c:v>1818.6</c:v>
                </c:pt>
                <c:pt idx="178" formatCode="0">
                  <c:v>1809.2</c:v>
                </c:pt>
                <c:pt idx="179" formatCode="0">
                  <c:v>1799.8</c:v>
                </c:pt>
                <c:pt idx="180" formatCode="0">
                  <c:v>1790.4</c:v>
                </c:pt>
                <c:pt idx="181" formatCode="0">
                  <c:v>1781.0</c:v>
                </c:pt>
                <c:pt idx="182" formatCode="0">
                  <c:v>1771.6</c:v>
                </c:pt>
                <c:pt idx="183" formatCode="0">
                  <c:v>1762.2</c:v>
                </c:pt>
                <c:pt idx="184" formatCode="0">
                  <c:v>1752.8</c:v>
                </c:pt>
                <c:pt idx="185" formatCode="0">
                  <c:v>1743.4</c:v>
                </c:pt>
                <c:pt idx="186" formatCode="0">
                  <c:v>1734.0</c:v>
                </c:pt>
                <c:pt idx="187" formatCode="0">
                  <c:v>1724.6</c:v>
                </c:pt>
                <c:pt idx="188" formatCode="0">
                  <c:v>1715.2</c:v>
                </c:pt>
                <c:pt idx="189" formatCode="0">
                  <c:v>1705.8</c:v>
                </c:pt>
                <c:pt idx="190" formatCode="0">
                  <c:v>1696.4</c:v>
                </c:pt>
                <c:pt idx="191" formatCode="0">
                  <c:v>1686.4</c:v>
                </c:pt>
                <c:pt idx="192" formatCode="0">
                  <c:v>1676.4</c:v>
                </c:pt>
                <c:pt idx="193" formatCode="0">
                  <c:v>1666.4</c:v>
                </c:pt>
                <c:pt idx="194" formatCode="0">
                  <c:v>1656.4</c:v>
                </c:pt>
                <c:pt idx="195" formatCode="0">
                  <c:v>1646.4</c:v>
                </c:pt>
                <c:pt idx="196" formatCode="0">
                  <c:v>1636.4</c:v>
                </c:pt>
                <c:pt idx="197" formatCode="0">
                  <c:v>1626.4</c:v>
                </c:pt>
                <c:pt idx="198" formatCode="0">
                  <c:v>1616.4</c:v>
                </c:pt>
                <c:pt idx="199" formatCode="0">
                  <c:v>1606.4</c:v>
                </c:pt>
                <c:pt idx="200" formatCode="0">
                  <c:v>1596.4</c:v>
                </c:pt>
                <c:pt idx="201" formatCode="0">
                  <c:v>1586.4</c:v>
                </c:pt>
                <c:pt idx="202" formatCode="0">
                  <c:v>1576.4</c:v>
                </c:pt>
                <c:pt idx="203" formatCode="0">
                  <c:v>1566.4</c:v>
                </c:pt>
                <c:pt idx="204" formatCode="0">
                  <c:v>1556.4</c:v>
                </c:pt>
                <c:pt idx="205" formatCode="0">
                  <c:v>1546.4</c:v>
                </c:pt>
                <c:pt idx="206" formatCode="0">
                  <c:v>1536.4</c:v>
                </c:pt>
                <c:pt idx="207" formatCode="0">
                  <c:v>1526.4</c:v>
                </c:pt>
                <c:pt idx="208" formatCode="0">
                  <c:v>1516.4</c:v>
                </c:pt>
                <c:pt idx="209" formatCode="0">
                  <c:v>1506.4</c:v>
                </c:pt>
                <c:pt idx="210" formatCode="0">
                  <c:v>1496.4</c:v>
                </c:pt>
                <c:pt idx="211" formatCode="0">
                  <c:v>1486.4</c:v>
                </c:pt>
                <c:pt idx="212" formatCode="0">
                  <c:v>1476.4</c:v>
                </c:pt>
                <c:pt idx="213" formatCode="0">
                  <c:v>1466.4</c:v>
                </c:pt>
                <c:pt idx="214" formatCode="0">
                  <c:v>1456.4</c:v>
                </c:pt>
                <c:pt idx="215" formatCode="0">
                  <c:v>1446.4</c:v>
                </c:pt>
                <c:pt idx="216" formatCode="0">
                  <c:v>1436.4</c:v>
                </c:pt>
                <c:pt idx="217" formatCode="0">
                  <c:v>1426.4</c:v>
                </c:pt>
                <c:pt idx="218" formatCode="0">
                  <c:v>1416.4</c:v>
                </c:pt>
                <c:pt idx="219" formatCode="0">
                  <c:v>1406.4</c:v>
                </c:pt>
                <c:pt idx="220" formatCode="0">
                  <c:v>1396.4</c:v>
                </c:pt>
                <c:pt idx="221" formatCode="0">
                  <c:v>1386.4</c:v>
                </c:pt>
                <c:pt idx="222" formatCode="0">
                  <c:v>1376.4</c:v>
                </c:pt>
                <c:pt idx="223" formatCode="0">
                  <c:v>1366.4</c:v>
                </c:pt>
                <c:pt idx="224" formatCode="0">
                  <c:v>1356.4</c:v>
                </c:pt>
                <c:pt idx="225" formatCode="0">
                  <c:v>1346.4</c:v>
                </c:pt>
                <c:pt idx="226" formatCode="0">
                  <c:v>1336.4</c:v>
                </c:pt>
                <c:pt idx="227" formatCode="0">
                  <c:v>1326.4</c:v>
                </c:pt>
                <c:pt idx="228" formatCode="0">
                  <c:v>1316.4</c:v>
                </c:pt>
                <c:pt idx="229" formatCode="0">
                  <c:v>1306.4</c:v>
                </c:pt>
                <c:pt idx="230" formatCode="0">
                  <c:v>1296.4</c:v>
                </c:pt>
                <c:pt idx="231" formatCode="0">
                  <c:v>1286.4</c:v>
                </c:pt>
                <c:pt idx="232" formatCode="0">
                  <c:v>1276.4</c:v>
                </c:pt>
                <c:pt idx="233" formatCode="0">
                  <c:v>1266.4</c:v>
                </c:pt>
                <c:pt idx="234" formatCode="0">
                  <c:v>1256.4</c:v>
                </c:pt>
                <c:pt idx="235" formatCode="0">
                  <c:v>1246.4</c:v>
                </c:pt>
                <c:pt idx="236" formatCode="0">
                  <c:v>1236.4</c:v>
                </c:pt>
                <c:pt idx="237" formatCode="0">
                  <c:v>1226.4</c:v>
                </c:pt>
                <c:pt idx="238" formatCode="0">
                  <c:v>1216.4</c:v>
                </c:pt>
                <c:pt idx="239" formatCode="0">
                  <c:v>1206.4</c:v>
                </c:pt>
                <c:pt idx="240" formatCode="0">
                  <c:v>1196.4</c:v>
                </c:pt>
                <c:pt idx="241" formatCode="0">
                  <c:v>1186.4</c:v>
                </c:pt>
                <c:pt idx="242" formatCode="0">
                  <c:v>1176.4</c:v>
                </c:pt>
                <c:pt idx="243" formatCode="0">
                  <c:v>1166.4</c:v>
                </c:pt>
                <c:pt idx="244" formatCode="0">
                  <c:v>1156.4</c:v>
                </c:pt>
                <c:pt idx="245" formatCode="0">
                  <c:v>1146.4</c:v>
                </c:pt>
                <c:pt idx="246" formatCode="0">
                  <c:v>1136.4</c:v>
                </c:pt>
                <c:pt idx="247" formatCode="0">
                  <c:v>1126.4</c:v>
                </c:pt>
                <c:pt idx="248" formatCode="0">
                  <c:v>1116.4</c:v>
                </c:pt>
                <c:pt idx="249" formatCode="0">
                  <c:v>1106.4</c:v>
                </c:pt>
                <c:pt idx="250" formatCode="0">
                  <c:v>1096.4</c:v>
                </c:pt>
                <c:pt idx="251" formatCode="0">
                  <c:v>1086.4</c:v>
                </c:pt>
                <c:pt idx="252" formatCode="0">
                  <c:v>1076.4</c:v>
                </c:pt>
                <c:pt idx="253" formatCode="0">
                  <c:v>1066.4</c:v>
                </c:pt>
                <c:pt idx="254" formatCode="0">
                  <c:v>1056.4</c:v>
                </c:pt>
                <c:pt idx="255" formatCode="0">
                  <c:v>1046.4</c:v>
                </c:pt>
                <c:pt idx="256" formatCode="0">
                  <c:v>1036.4</c:v>
                </c:pt>
                <c:pt idx="257" formatCode="0">
                  <c:v>1026.4</c:v>
                </c:pt>
                <c:pt idx="258" formatCode="0">
                  <c:v>1016.4</c:v>
                </c:pt>
                <c:pt idx="259" formatCode="0">
                  <c:v>1006.4</c:v>
                </c:pt>
                <c:pt idx="260" formatCode="0">
                  <c:v>996.4000000000001</c:v>
                </c:pt>
                <c:pt idx="261" formatCode="0">
                  <c:v>986.4000000000001</c:v>
                </c:pt>
                <c:pt idx="262" formatCode="0">
                  <c:v>976.4000000000001</c:v>
                </c:pt>
                <c:pt idx="263" formatCode="0">
                  <c:v>966.4000000000001</c:v>
                </c:pt>
                <c:pt idx="264" formatCode="0">
                  <c:v>956.4000000000001</c:v>
                </c:pt>
                <c:pt idx="265" formatCode="0">
                  <c:v>946.4000000000001</c:v>
                </c:pt>
                <c:pt idx="266" formatCode="0">
                  <c:v>936.4000000000001</c:v>
                </c:pt>
                <c:pt idx="267" formatCode="0">
                  <c:v>926.4000000000001</c:v>
                </c:pt>
                <c:pt idx="268" formatCode="0">
                  <c:v>916.4000000000001</c:v>
                </c:pt>
                <c:pt idx="269" formatCode="0">
                  <c:v>906.4000000000001</c:v>
                </c:pt>
                <c:pt idx="270" formatCode="0">
                  <c:v>896.4000000000001</c:v>
                </c:pt>
                <c:pt idx="271" formatCode="0">
                  <c:v>886.4000000000001</c:v>
                </c:pt>
                <c:pt idx="272" formatCode="0">
                  <c:v>876.4000000000001</c:v>
                </c:pt>
                <c:pt idx="273" formatCode="0">
                  <c:v>866.4000000000001</c:v>
                </c:pt>
                <c:pt idx="274" formatCode="0">
                  <c:v>856.4000000000001</c:v>
                </c:pt>
                <c:pt idx="275" formatCode="0">
                  <c:v>846.4000000000001</c:v>
                </c:pt>
                <c:pt idx="276" formatCode="0">
                  <c:v>836.4000000000001</c:v>
                </c:pt>
                <c:pt idx="277" formatCode="0">
                  <c:v>826.4000000000001</c:v>
                </c:pt>
                <c:pt idx="278" formatCode="0">
                  <c:v>816.4000000000001</c:v>
                </c:pt>
                <c:pt idx="279" formatCode="0">
                  <c:v>806.4000000000001</c:v>
                </c:pt>
                <c:pt idx="280" formatCode="0">
                  <c:v>796.4000000000001</c:v>
                </c:pt>
                <c:pt idx="281" formatCode="0">
                  <c:v>786.4000000000001</c:v>
                </c:pt>
                <c:pt idx="282" formatCode="0">
                  <c:v>776.4000000000001</c:v>
                </c:pt>
                <c:pt idx="283" formatCode="0">
                  <c:v>766.4000000000001</c:v>
                </c:pt>
                <c:pt idx="284" formatCode="0">
                  <c:v>756.4000000000001</c:v>
                </c:pt>
                <c:pt idx="285" formatCode="0">
                  <c:v>746.4000000000001</c:v>
                </c:pt>
                <c:pt idx="286" formatCode="0">
                  <c:v>736.4000000000001</c:v>
                </c:pt>
                <c:pt idx="287" formatCode="0">
                  <c:v>726.4000000000001</c:v>
                </c:pt>
                <c:pt idx="288" formatCode="0">
                  <c:v>716.4000000000001</c:v>
                </c:pt>
                <c:pt idx="289" formatCode="0">
                  <c:v>706.4000000000001</c:v>
                </c:pt>
                <c:pt idx="290" formatCode="0">
                  <c:v>696.4000000000001</c:v>
                </c:pt>
                <c:pt idx="291" formatCode="0">
                  <c:v>686.4000000000001</c:v>
                </c:pt>
                <c:pt idx="292" formatCode="0">
                  <c:v>676.4000000000001</c:v>
                </c:pt>
                <c:pt idx="293" formatCode="0">
                  <c:v>666.4000000000001</c:v>
                </c:pt>
                <c:pt idx="294" formatCode="0">
                  <c:v>656.4000000000001</c:v>
                </c:pt>
                <c:pt idx="295" formatCode="0">
                  <c:v>646.4000000000001</c:v>
                </c:pt>
                <c:pt idx="296" formatCode="0">
                  <c:v>636.4000000000001</c:v>
                </c:pt>
                <c:pt idx="297" formatCode="0">
                  <c:v>626.4000000000001</c:v>
                </c:pt>
                <c:pt idx="298" formatCode="0">
                  <c:v>616.4000000000001</c:v>
                </c:pt>
                <c:pt idx="299" formatCode="0">
                  <c:v>606.4000000000001</c:v>
                </c:pt>
                <c:pt idx="300" formatCode="0">
                  <c:v>596.4000000000001</c:v>
                </c:pt>
                <c:pt idx="301" formatCode="0">
                  <c:v>586.4000000000001</c:v>
                </c:pt>
                <c:pt idx="302" formatCode="0">
                  <c:v>576.4000000000001</c:v>
                </c:pt>
                <c:pt idx="303" formatCode="0">
                  <c:v>566.4000000000001</c:v>
                </c:pt>
                <c:pt idx="304" formatCode="0">
                  <c:v>556.4000000000001</c:v>
                </c:pt>
                <c:pt idx="305" formatCode="0">
                  <c:v>546.4000000000001</c:v>
                </c:pt>
                <c:pt idx="306" formatCode="0">
                  <c:v>536.4000000000001</c:v>
                </c:pt>
                <c:pt idx="307" formatCode="0">
                  <c:v>526.4000000000001</c:v>
                </c:pt>
                <c:pt idx="308" formatCode="0">
                  <c:v>516.4000000000001</c:v>
                </c:pt>
                <c:pt idx="309" formatCode="0">
                  <c:v>506.4000000000001</c:v>
                </c:pt>
                <c:pt idx="310" formatCode="0">
                  <c:v>496.4000000000001</c:v>
                </c:pt>
                <c:pt idx="311" formatCode="0">
                  <c:v>486.4000000000001</c:v>
                </c:pt>
                <c:pt idx="312" formatCode="0">
                  <c:v>476.4000000000001</c:v>
                </c:pt>
                <c:pt idx="313" formatCode="0">
                  <c:v>466.4000000000001</c:v>
                </c:pt>
                <c:pt idx="314" formatCode="0">
                  <c:v>456.4000000000001</c:v>
                </c:pt>
                <c:pt idx="315" formatCode="0">
                  <c:v>446.4000000000001</c:v>
                </c:pt>
                <c:pt idx="316" formatCode="0">
                  <c:v>436.4000000000001</c:v>
                </c:pt>
                <c:pt idx="317" formatCode="0">
                  <c:v>426.4000000000001</c:v>
                </c:pt>
                <c:pt idx="318" formatCode="0">
                  <c:v>416.4000000000001</c:v>
                </c:pt>
                <c:pt idx="319" formatCode="0">
                  <c:v>406.4000000000001</c:v>
                </c:pt>
                <c:pt idx="320" formatCode="0">
                  <c:v>396.4000000000001</c:v>
                </c:pt>
                <c:pt idx="321" formatCode="0">
                  <c:v>386.4000000000001</c:v>
                </c:pt>
                <c:pt idx="322" formatCode="0">
                  <c:v>376.4000000000001</c:v>
                </c:pt>
                <c:pt idx="323" formatCode="0">
                  <c:v>366.4000000000001</c:v>
                </c:pt>
                <c:pt idx="324" formatCode="0">
                  <c:v>356.4000000000001</c:v>
                </c:pt>
                <c:pt idx="325" formatCode="0">
                  <c:v>346.4000000000001</c:v>
                </c:pt>
                <c:pt idx="326" formatCode="0">
                  <c:v>336.4000000000001</c:v>
                </c:pt>
                <c:pt idx="327" formatCode="0">
                  <c:v>326.4000000000001</c:v>
                </c:pt>
                <c:pt idx="328" formatCode="0">
                  <c:v>316.4000000000001</c:v>
                </c:pt>
                <c:pt idx="329" formatCode="0">
                  <c:v>306.4000000000001</c:v>
                </c:pt>
                <c:pt idx="330" formatCode="0">
                  <c:v>296.4000000000001</c:v>
                </c:pt>
                <c:pt idx="331" formatCode="0">
                  <c:v>286.4000000000001</c:v>
                </c:pt>
                <c:pt idx="332" formatCode="0">
                  <c:v>276.4000000000001</c:v>
                </c:pt>
                <c:pt idx="333" formatCode="0">
                  <c:v>266.4000000000001</c:v>
                </c:pt>
                <c:pt idx="334" formatCode="0">
                  <c:v>256.4000000000001</c:v>
                </c:pt>
                <c:pt idx="335" formatCode="0">
                  <c:v>246.4000000000001</c:v>
                </c:pt>
                <c:pt idx="336" formatCode="0">
                  <c:v>236.4000000000001</c:v>
                </c:pt>
                <c:pt idx="337" formatCode="0">
                  <c:v>226.4000000000001</c:v>
                </c:pt>
                <c:pt idx="338" formatCode="0">
                  <c:v>216.4000000000001</c:v>
                </c:pt>
                <c:pt idx="339" formatCode="0">
                  <c:v>206.4000000000001</c:v>
                </c:pt>
                <c:pt idx="340" formatCode="0">
                  <c:v>196.4000000000001</c:v>
                </c:pt>
                <c:pt idx="341" formatCode="0">
                  <c:v>186.4000000000001</c:v>
                </c:pt>
                <c:pt idx="342" formatCode="0">
                  <c:v>176.4000000000001</c:v>
                </c:pt>
                <c:pt idx="343" formatCode="0">
                  <c:v>166.4000000000001</c:v>
                </c:pt>
                <c:pt idx="344" formatCode="0">
                  <c:v>156.4000000000001</c:v>
                </c:pt>
                <c:pt idx="345" formatCode="0">
                  <c:v>146.4000000000001</c:v>
                </c:pt>
                <c:pt idx="346" formatCode="0">
                  <c:v>136.4000000000001</c:v>
                </c:pt>
                <c:pt idx="347" formatCode="0">
                  <c:v>126.4000000000001</c:v>
                </c:pt>
                <c:pt idx="348" formatCode="0">
                  <c:v>116.4000000000001</c:v>
                </c:pt>
                <c:pt idx="349" formatCode="0">
                  <c:v>106.4000000000001</c:v>
                </c:pt>
                <c:pt idx="350" formatCode="0">
                  <c:v>96.4000000000001</c:v>
                </c:pt>
                <c:pt idx="351" formatCode="0">
                  <c:v>86.4000000000001</c:v>
                </c:pt>
                <c:pt idx="352" formatCode="0">
                  <c:v>76.4000000000001</c:v>
                </c:pt>
                <c:pt idx="353" formatCode="0">
                  <c:v>66.4000000000001</c:v>
                </c:pt>
                <c:pt idx="354" formatCode="0">
                  <c:v>56.4000000000001</c:v>
                </c:pt>
                <c:pt idx="355" formatCode="0">
                  <c:v>46.4000000000001</c:v>
                </c:pt>
                <c:pt idx="356" formatCode="0">
                  <c:v>36.4000000000001</c:v>
                </c:pt>
                <c:pt idx="357" formatCode="0">
                  <c:v>26.40000000000009</c:v>
                </c:pt>
                <c:pt idx="358" formatCode="0">
                  <c:v>16.40000000000009</c:v>
                </c:pt>
                <c:pt idx="359" formatCode="0">
                  <c:v>6.400000000000091</c:v>
                </c:pt>
              </c:numCache>
            </c:numRef>
          </c:val>
          <c:extLst xmlns:c16r2="http://schemas.microsoft.com/office/drawing/2015/06/chart">
            <c:ext xmlns:c16="http://schemas.microsoft.com/office/drawing/2014/chart" uri="{C3380CC4-5D6E-409C-BE32-E72D297353CC}">
              <c16:uniqueId val="{00000000-1333-4ACD-A463-AAC8256C146F}"/>
            </c:ext>
          </c:extLst>
        </c:ser>
        <c:ser>
          <c:idx val="1"/>
          <c:order val="1"/>
          <c:tx>
            <c:strRef>
              <c:f>'4-1 Mono 6'!$O$4</c:f>
              <c:strCache>
                <c:ptCount val="1"/>
                <c:pt idx="0">
                  <c:v>PFRT</c:v>
                </c:pt>
              </c:strCache>
            </c:strRef>
          </c:tx>
          <c:spPr>
            <a:solidFill>
              <a:schemeClr val="bg1">
                <a:lumMod val="75000"/>
              </a:schemeClr>
            </a:solidFill>
            <a:ln w="19050">
              <a:noFill/>
            </a:ln>
            <a:effectLst/>
          </c:spPr>
          <c:val>
            <c:numRef>
              <c:f>'4-1 Mono 6'!$O$6:$O$406</c:f>
              <c:numCache>
                <c:formatCode>General</c:formatCode>
                <c:ptCount val="401"/>
                <c:pt idx="25" formatCode="0">
                  <c:v>12.0</c:v>
                </c:pt>
                <c:pt idx="26" formatCode="0">
                  <c:v>24.0</c:v>
                </c:pt>
                <c:pt idx="27" formatCode="0">
                  <c:v>36.0</c:v>
                </c:pt>
                <c:pt idx="28" formatCode="0">
                  <c:v>48.0</c:v>
                </c:pt>
                <c:pt idx="29" formatCode="0">
                  <c:v>60.0</c:v>
                </c:pt>
                <c:pt idx="30" formatCode="0">
                  <c:v>72.0</c:v>
                </c:pt>
                <c:pt idx="31" formatCode="0">
                  <c:v>84.0</c:v>
                </c:pt>
                <c:pt idx="32" formatCode="0">
                  <c:v>96.0</c:v>
                </c:pt>
                <c:pt idx="33" formatCode="0">
                  <c:v>108.0</c:v>
                </c:pt>
                <c:pt idx="34" formatCode="0">
                  <c:v>120.0</c:v>
                </c:pt>
                <c:pt idx="35" formatCode="0">
                  <c:v>132.0</c:v>
                </c:pt>
                <c:pt idx="36" formatCode="0">
                  <c:v>144.0</c:v>
                </c:pt>
                <c:pt idx="37" formatCode="0">
                  <c:v>156.0</c:v>
                </c:pt>
                <c:pt idx="38" formatCode="0">
                  <c:v>168.0</c:v>
                </c:pt>
                <c:pt idx="39" formatCode="0">
                  <c:v>180.0</c:v>
                </c:pt>
                <c:pt idx="40" formatCode="0">
                  <c:v>192.0</c:v>
                </c:pt>
                <c:pt idx="41" formatCode="0">
                  <c:v>204.0</c:v>
                </c:pt>
                <c:pt idx="42" formatCode="0">
                  <c:v>216.0</c:v>
                </c:pt>
                <c:pt idx="43" formatCode="0">
                  <c:v>228.0</c:v>
                </c:pt>
                <c:pt idx="44" formatCode="0">
                  <c:v>240.0</c:v>
                </c:pt>
                <c:pt idx="45" formatCode="0">
                  <c:v>252.0</c:v>
                </c:pt>
                <c:pt idx="46" formatCode="0">
                  <c:v>264.0</c:v>
                </c:pt>
                <c:pt idx="47" formatCode="0">
                  <c:v>276.0</c:v>
                </c:pt>
                <c:pt idx="48" formatCode="0">
                  <c:v>288.0</c:v>
                </c:pt>
                <c:pt idx="49" formatCode="0">
                  <c:v>300.0</c:v>
                </c:pt>
                <c:pt idx="50" formatCode="0">
                  <c:v>312.0</c:v>
                </c:pt>
                <c:pt idx="51" formatCode="0">
                  <c:v>324.0</c:v>
                </c:pt>
                <c:pt idx="52" formatCode="0">
                  <c:v>336.0</c:v>
                </c:pt>
                <c:pt idx="53" formatCode="0">
                  <c:v>348.0</c:v>
                </c:pt>
                <c:pt idx="54" formatCode="0">
                  <c:v>360.0</c:v>
                </c:pt>
                <c:pt idx="55" formatCode="0">
                  <c:v>372.0</c:v>
                </c:pt>
                <c:pt idx="56" formatCode="0">
                  <c:v>384.0</c:v>
                </c:pt>
                <c:pt idx="57" formatCode="0">
                  <c:v>396.0</c:v>
                </c:pt>
                <c:pt idx="58" formatCode="0">
                  <c:v>408.0</c:v>
                </c:pt>
                <c:pt idx="59" formatCode="0">
                  <c:v>420.0</c:v>
                </c:pt>
                <c:pt idx="60" formatCode="0">
                  <c:v>432.0</c:v>
                </c:pt>
                <c:pt idx="61" formatCode="0">
                  <c:v>444.0</c:v>
                </c:pt>
                <c:pt idx="62" formatCode="0">
                  <c:v>456.0</c:v>
                </c:pt>
                <c:pt idx="63" formatCode="0">
                  <c:v>468.0</c:v>
                </c:pt>
                <c:pt idx="64" formatCode="0">
                  <c:v>480.0</c:v>
                </c:pt>
                <c:pt idx="65" formatCode="0">
                  <c:v>492.0</c:v>
                </c:pt>
                <c:pt idx="66" formatCode="0">
                  <c:v>504.0</c:v>
                </c:pt>
                <c:pt idx="67" formatCode="0">
                  <c:v>516.0</c:v>
                </c:pt>
                <c:pt idx="68" formatCode="0">
                  <c:v>528.0</c:v>
                </c:pt>
                <c:pt idx="69" formatCode="0">
                  <c:v>540.0</c:v>
                </c:pt>
                <c:pt idx="70" formatCode="0">
                  <c:v>552.0</c:v>
                </c:pt>
                <c:pt idx="71" formatCode="0">
                  <c:v>564.0</c:v>
                </c:pt>
                <c:pt idx="72" formatCode="0">
                  <c:v>576.0</c:v>
                </c:pt>
                <c:pt idx="73" formatCode="0">
                  <c:v>588.0</c:v>
                </c:pt>
                <c:pt idx="74" formatCode="0">
                  <c:v>600.0</c:v>
                </c:pt>
                <c:pt idx="75" formatCode="0">
                  <c:v>612.0</c:v>
                </c:pt>
                <c:pt idx="76" formatCode="0">
                  <c:v>624.0</c:v>
                </c:pt>
                <c:pt idx="77" formatCode="0">
                  <c:v>636.0</c:v>
                </c:pt>
                <c:pt idx="78" formatCode="0">
                  <c:v>648.0</c:v>
                </c:pt>
                <c:pt idx="79" formatCode="0">
                  <c:v>660.0</c:v>
                </c:pt>
                <c:pt idx="80" formatCode="0">
                  <c:v>672.0</c:v>
                </c:pt>
                <c:pt idx="81" formatCode="0">
                  <c:v>684.0</c:v>
                </c:pt>
                <c:pt idx="82" formatCode="0">
                  <c:v>696.0</c:v>
                </c:pt>
                <c:pt idx="83" formatCode="0">
                  <c:v>708.0</c:v>
                </c:pt>
                <c:pt idx="84" formatCode="0">
                  <c:v>720.0</c:v>
                </c:pt>
                <c:pt idx="85" formatCode="0">
                  <c:v>732.0</c:v>
                </c:pt>
                <c:pt idx="86" formatCode="0">
                  <c:v>744.0</c:v>
                </c:pt>
                <c:pt idx="87" formatCode="0">
                  <c:v>756.0</c:v>
                </c:pt>
                <c:pt idx="88" formatCode="0">
                  <c:v>768.0</c:v>
                </c:pt>
                <c:pt idx="89" formatCode="0">
                  <c:v>780.0</c:v>
                </c:pt>
                <c:pt idx="90" formatCode="0">
                  <c:v>792.0</c:v>
                </c:pt>
                <c:pt idx="91" formatCode="0">
                  <c:v>804.0</c:v>
                </c:pt>
                <c:pt idx="92" formatCode="0">
                  <c:v>816.0</c:v>
                </c:pt>
                <c:pt idx="93" formatCode="0">
                  <c:v>828.0</c:v>
                </c:pt>
                <c:pt idx="94" formatCode="0">
                  <c:v>840.0</c:v>
                </c:pt>
                <c:pt idx="95" formatCode="0">
                  <c:v>852.0</c:v>
                </c:pt>
                <c:pt idx="96" formatCode="0">
                  <c:v>864.0</c:v>
                </c:pt>
                <c:pt idx="97" formatCode="0">
                  <c:v>876.0</c:v>
                </c:pt>
                <c:pt idx="98" formatCode="0">
                  <c:v>888.0</c:v>
                </c:pt>
                <c:pt idx="99" formatCode="0">
                  <c:v>900.0</c:v>
                </c:pt>
                <c:pt idx="100" formatCode="0">
                  <c:v>912.0</c:v>
                </c:pt>
                <c:pt idx="101" formatCode="0">
                  <c:v>924.0</c:v>
                </c:pt>
                <c:pt idx="102" formatCode="0">
                  <c:v>936.0</c:v>
                </c:pt>
                <c:pt idx="103" formatCode="0">
                  <c:v>948.0</c:v>
                </c:pt>
                <c:pt idx="104" formatCode="0">
                  <c:v>960.0</c:v>
                </c:pt>
                <c:pt idx="105" formatCode="0">
                  <c:v>972.0</c:v>
                </c:pt>
                <c:pt idx="106" formatCode="0">
                  <c:v>972.72</c:v>
                </c:pt>
                <c:pt idx="107" formatCode="0">
                  <c:v>972.72</c:v>
                </c:pt>
                <c:pt idx="108" formatCode="0">
                  <c:v>972.72</c:v>
                </c:pt>
                <c:pt idx="109" formatCode="0">
                  <c:v>972.72</c:v>
                </c:pt>
                <c:pt idx="110" formatCode="0">
                  <c:v>972.72</c:v>
                </c:pt>
                <c:pt idx="111" formatCode="0">
                  <c:v>972.72</c:v>
                </c:pt>
                <c:pt idx="112" formatCode="0">
                  <c:v>972.72</c:v>
                </c:pt>
                <c:pt idx="113" formatCode="0">
                  <c:v>972.72</c:v>
                </c:pt>
                <c:pt idx="114" formatCode="0">
                  <c:v>972.72</c:v>
                </c:pt>
                <c:pt idx="115" formatCode="0">
                  <c:v>972.72</c:v>
                </c:pt>
                <c:pt idx="116" formatCode="0">
                  <c:v>972.72</c:v>
                </c:pt>
                <c:pt idx="117" formatCode="0">
                  <c:v>972.72</c:v>
                </c:pt>
                <c:pt idx="118" formatCode="0">
                  <c:v>972.72</c:v>
                </c:pt>
                <c:pt idx="119" formatCode="0">
                  <c:v>963.55</c:v>
                </c:pt>
                <c:pt idx="120" formatCode="0">
                  <c:v>943.55</c:v>
                </c:pt>
                <c:pt idx="121" formatCode="0">
                  <c:v>923.55</c:v>
                </c:pt>
                <c:pt idx="122" formatCode="0">
                  <c:v>903.55</c:v>
                </c:pt>
                <c:pt idx="123" formatCode="0">
                  <c:v>883.55</c:v>
                </c:pt>
                <c:pt idx="124" formatCode="0">
                  <c:v>863.55</c:v>
                </c:pt>
                <c:pt idx="125" formatCode="0">
                  <c:v>843.55</c:v>
                </c:pt>
                <c:pt idx="126" formatCode="0">
                  <c:v>823.55</c:v>
                </c:pt>
                <c:pt idx="127" formatCode="0">
                  <c:v>803.55</c:v>
                </c:pt>
                <c:pt idx="128" formatCode="0">
                  <c:v>783.55</c:v>
                </c:pt>
                <c:pt idx="129" formatCode="0">
                  <c:v>763.55</c:v>
                </c:pt>
                <c:pt idx="130" formatCode="0">
                  <c:v>743.55</c:v>
                </c:pt>
                <c:pt idx="131" formatCode="0">
                  <c:v>723.55</c:v>
                </c:pt>
                <c:pt idx="132" formatCode="0">
                  <c:v>703.55</c:v>
                </c:pt>
                <c:pt idx="133" formatCode="0">
                  <c:v>683.55</c:v>
                </c:pt>
                <c:pt idx="134" formatCode="0">
                  <c:v>663.55</c:v>
                </c:pt>
                <c:pt idx="135" formatCode="0">
                  <c:v>643.5499999999998</c:v>
                </c:pt>
                <c:pt idx="136" formatCode="0">
                  <c:v>623.5499999999998</c:v>
                </c:pt>
                <c:pt idx="137" formatCode="0">
                  <c:v>603.5499999999998</c:v>
                </c:pt>
                <c:pt idx="138" formatCode="0">
                  <c:v>583.5499999999998</c:v>
                </c:pt>
                <c:pt idx="139" formatCode="0">
                  <c:v>563.5499999999998</c:v>
                </c:pt>
                <c:pt idx="140" formatCode="0">
                  <c:v>543.5499999999998</c:v>
                </c:pt>
                <c:pt idx="141" formatCode="0">
                  <c:v>523.5499999999998</c:v>
                </c:pt>
                <c:pt idx="142" formatCode="0">
                  <c:v>503.55</c:v>
                </c:pt>
                <c:pt idx="143" formatCode="0">
                  <c:v>483.55</c:v>
                </c:pt>
                <c:pt idx="144" formatCode="0">
                  <c:v>463.55</c:v>
                </c:pt>
                <c:pt idx="145" formatCode="0">
                  <c:v>443.55</c:v>
                </c:pt>
                <c:pt idx="146" formatCode="0">
                  <c:v>423.55</c:v>
                </c:pt>
                <c:pt idx="147" formatCode="0">
                  <c:v>403.55</c:v>
                </c:pt>
                <c:pt idx="148" formatCode="0">
                  <c:v>383.55</c:v>
                </c:pt>
                <c:pt idx="149" formatCode="0">
                  <c:v>363.55</c:v>
                </c:pt>
                <c:pt idx="150" formatCode="0">
                  <c:v>343.55</c:v>
                </c:pt>
                <c:pt idx="151" formatCode="0">
                  <c:v>323.55</c:v>
                </c:pt>
                <c:pt idx="152" formatCode="0">
                  <c:v>303.55</c:v>
                </c:pt>
                <c:pt idx="153" formatCode="0">
                  <c:v>283.55</c:v>
                </c:pt>
                <c:pt idx="154" formatCode="0">
                  <c:v>263.55</c:v>
                </c:pt>
                <c:pt idx="155" formatCode="0">
                  <c:v>243.55</c:v>
                </c:pt>
                <c:pt idx="156" formatCode="0">
                  <c:v>223.55</c:v>
                </c:pt>
                <c:pt idx="157" formatCode="0">
                  <c:v>203.55</c:v>
                </c:pt>
                <c:pt idx="158" formatCode="0">
                  <c:v>183.55</c:v>
                </c:pt>
                <c:pt idx="159" formatCode="0">
                  <c:v>163.55</c:v>
                </c:pt>
                <c:pt idx="160" formatCode="0">
                  <c:v>143.55</c:v>
                </c:pt>
                <c:pt idx="161" formatCode="0">
                  <c:v>123.55</c:v>
                </c:pt>
                <c:pt idx="162" formatCode="0">
                  <c:v>103.55</c:v>
                </c:pt>
                <c:pt idx="163" formatCode="0">
                  <c:v>83.54999999999996</c:v>
                </c:pt>
                <c:pt idx="164" formatCode="0">
                  <c:v>63.54999999999996</c:v>
                </c:pt>
                <c:pt idx="165" formatCode="0">
                  <c:v>43.54999999999996</c:v>
                </c:pt>
                <c:pt idx="166" formatCode="0">
                  <c:v>23.54999999999995</c:v>
                </c:pt>
                <c:pt idx="167" formatCode="0">
                  <c:v>3.549999999999955</c:v>
                </c:pt>
                <c:pt idx="168" formatCode="0">
                  <c:v>0.0</c:v>
                </c:pt>
                <c:pt idx="169" formatCode="0">
                  <c:v>0.0</c:v>
                </c:pt>
                <c:pt idx="170" formatCode="0">
                  <c:v>0.0</c:v>
                </c:pt>
                <c:pt idx="171" formatCode="0">
                  <c:v>0.0</c:v>
                </c:pt>
                <c:pt idx="172" formatCode="0">
                  <c:v>0.0</c:v>
                </c:pt>
                <c:pt idx="173" formatCode="0">
                  <c:v>0.0</c:v>
                </c:pt>
                <c:pt idx="174" formatCode="0">
                  <c:v>0.0</c:v>
                </c:pt>
                <c:pt idx="175" formatCode="0">
                  <c:v>0.0</c:v>
                </c:pt>
                <c:pt idx="176" formatCode="0">
                  <c:v>0.0</c:v>
                </c:pt>
                <c:pt idx="177" formatCode="0">
                  <c:v>0.0</c:v>
                </c:pt>
                <c:pt idx="178" formatCode="0">
                  <c:v>0.0</c:v>
                </c:pt>
                <c:pt idx="179" formatCode="0">
                  <c:v>0.0</c:v>
                </c:pt>
                <c:pt idx="180" formatCode="0">
                  <c:v>0.0</c:v>
                </c:pt>
                <c:pt idx="181" formatCode="0">
                  <c:v>0.0</c:v>
                </c:pt>
                <c:pt idx="182" formatCode="0">
                  <c:v>0.0</c:v>
                </c:pt>
                <c:pt idx="183" formatCode="0">
                  <c:v>0.0</c:v>
                </c:pt>
                <c:pt idx="184" formatCode="0">
                  <c:v>0.0</c:v>
                </c:pt>
                <c:pt idx="185" formatCode="0">
                  <c:v>0.0</c:v>
                </c:pt>
                <c:pt idx="186" formatCode="0">
                  <c:v>0.0</c:v>
                </c:pt>
                <c:pt idx="187" formatCode="0">
                  <c:v>0.0</c:v>
                </c:pt>
              </c:numCache>
            </c:numRef>
          </c:val>
          <c:extLst xmlns:c16r2="http://schemas.microsoft.com/office/drawing/2015/06/chart">
            <c:ext xmlns:c16="http://schemas.microsoft.com/office/drawing/2014/chart" uri="{C3380CC4-5D6E-409C-BE32-E72D297353CC}">
              <c16:uniqueId val="{00000001-1333-4ACD-A463-AAC8256C146F}"/>
            </c:ext>
          </c:extLst>
        </c:ser>
        <c:dLbls>
          <c:showLegendKey val="0"/>
          <c:showVal val="0"/>
          <c:showCatName val="0"/>
          <c:showSerName val="0"/>
          <c:showPercent val="0"/>
          <c:showBubbleSize val="0"/>
        </c:dLbls>
        <c:axId val="-2133736632"/>
        <c:axId val="-2132388744"/>
      </c:areaChart>
      <c:lineChart>
        <c:grouping val="standard"/>
        <c:varyColors val="0"/>
        <c:ser>
          <c:idx val="3"/>
          <c:order val="2"/>
          <c:tx>
            <c:strRef>
              <c:f>'4-1 Mono 6'!$AG$4</c:f>
              <c:strCache>
                <c:ptCount val="1"/>
                <c:pt idx="0">
                  <c:v>PFRT+PRIME AU TRAVAIL</c:v>
                </c:pt>
              </c:strCache>
            </c:strRef>
          </c:tx>
          <c:spPr>
            <a:ln w="28575" cap="rnd">
              <a:solidFill>
                <a:schemeClr val="tx1"/>
              </a:solidFill>
              <a:round/>
            </a:ln>
            <a:effectLst/>
          </c:spPr>
          <c:marker>
            <c:symbol val="none"/>
          </c:marker>
          <c:dLbls>
            <c:dLbl>
              <c:idx val="105"/>
              <c:numFmt formatCode="#,##0\ &quot;$&quot;"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dLblPos val="t"/>
              <c:showLegendKey val="0"/>
              <c:showVal val="0"/>
              <c:showCatName val="0"/>
              <c:showSerName val="0"/>
              <c:showPercent val="0"/>
              <c:showBubbleSize val="0"/>
            </c:dLbl>
            <c:dLbl>
              <c:idx val="106"/>
              <c:layout>
                <c:manualLayout>
                  <c:x val="-0.0589553347509962"/>
                  <c:y val="-0.0713776534671245"/>
                </c:manualLayout>
              </c:layout>
              <c:numFmt formatCode="#,##0\ &quot;$&quot;"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5EB-464F-B177-8A70BF67687A}"/>
                </c:ext>
                <c:ext xmlns:c15="http://schemas.microsoft.com/office/drawing/2012/chart" uri="{CE6537A1-D6FC-4f65-9D91-7224C49458BB}">
                  <c15:layout/>
                </c:ext>
              </c:extLst>
            </c:dLbl>
            <c:numFmt formatCode="#,##0\ &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'4-1 Mono 6'!$AG$6:$AG$406</c:f>
              <c:numCache>
                <c:formatCode>_ * #,##0_)\ _$_ ;_ * \(#,##0\)\ _$_ ;_ * "-"??_)\ _$_ ;_ @_ </c:formatCode>
                <c:ptCount val="40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42.0</c:v>
                </c:pt>
                <c:pt idx="26">
                  <c:v>84.0</c:v>
                </c:pt>
                <c:pt idx="27">
                  <c:v>126.0</c:v>
                </c:pt>
                <c:pt idx="28">
                  <c:v>168.0</c:v>
                </c:pt>
                <c:pt idx="29">
                  <c:v>210.0</c:v>
                </c:pt>
                <c:pt idx="30">
                  <c:v>252.0</c:v>
                </c:pt>
                <c:pt idx="31">
                  <c:v>294.0</c:v>
                </c:pt>
                <c:pt idx="32">
                  <c:v>336.0</c:v>
                </c:pt>
                <c:pt idx="33">
                  <c:v>378.0</c:v>
                </c:pt>
                <c:pt idx="34">
                  <c:v>420.0</c:v>
                </c:pt>
                <c:pt idx="35">
                  <c:v>462.0</c:v>
                </c:pt>
                <c:pt idx="36">
                  <c:v>504.0</c:v>
                </c:pt>
                <c:pt idx="37">
                  <c:v>546.0</c:v>
                </c:pt>
                <c:pt idx="38">
                  <c:v>588.0</c:v>
                </c:pt>
                <c:pt idx="39">
                  <c:v>630.0</c:v>
                </c:pt>
                <c:pt idx="40">
                  <c:v>672.0</c:v>
                </c:pt>
                <c:pt idx="41">
                  <c:v>714.0</c:v>
                </c:pt>
                <c:pt idx="42">
                  <c:v>756.0</c:v>
                </c:pt>
                <c:pt idx="43">
                  <c:v>798.0</c:v>
                </c:pt>
                <c:pt idx="44">
                  <c:v>840.0</c:v>
                </c:pt>
                <c:pt idx="45">
                  <c:v>882.0</c:v>
                </c:pt>
                <c:pt idx="46">
                  <c:v>924.0</c:v>
                </c:pt>
                <c:pt idx="47">
                  <c:v>966.0</c:v>
                </c:pt>
                <c:pt idx="48">
                  <c:v>1008.0</c:v>
                </c:pt>
                <c:pt idx="49">
                  <c:v>1050.0</c:v>
                </c:pt>
                <c:pt idx="50">
                  <c:v>1092.0</c:v>
                </c:pt>
                <c:pt idx="51">
                  <c:v>1134.0</c:v>
                </c:pt>
                <c:pt idx="52">
                  <c:v>1176.0</c:v>
                </c:pt>
                <c:pt idx="53">
                  <c:v>1218.0</c:v>
                </c:pt>
                <c:pt idx="54">
                  <c:v>1260.0</c:v>
                </c:pt>
                <c:pt idx="55">
                  <c:v>1302.0</c:v>
                </c:pt>
                <c:pt idx="56">
                  <c:v>1344.0</c:v>
                </c:pt>
                <c:pt idx="57">
                  <c:v>1386.0</c:v>
                </c:pt>
                <c:pt idx="58">
                  <c:v>1428.0</c:v>
                </c:pt>
                <c:pt idx="59">
                  <c:v>1470.0</c:v>
                </c:pt>
                <c:pt idx="60">
                  <c:v>1512.0</c:v>
                </c:pt>
                <c:pt idx="61">
                  <c:v>1554.0</c:v>
                </c:pt>
                <c:pt idx="62">
                  <c:v>1596.0</c:v>
                </c:pt>
                <c:pt idx="63">
                  <c:v>1638.0</c:v>
                </c:pt>
                <c:pt idx="64">
                  <c:v>1680.0</c:v>
                </c:pt>
                <c:pt idx="65">
                  <c:v>1722.0</c:v>
                </c:pt>
                <c:pt idx="66">
                  <c:v>1764.0</c:v>
                </c:pt>
                <c:pt idx="67">
                  <c:v>1806.0</c:v>
                </c:pt>
                <c:pt idx="68">
                  <c:v>1848.0</c:v>
                </c:pt>
                <c:pt idx="69">
                  <c:v>1890.0</c:v>
                </c:pt>
                <c:pt idx="70">
                  <c:v>1932.0</c:v>
                </c:pt>
                <c:pt idx="71">
                  <c:v>1974.0</c:v>
                </c:pt>
                <c:pt idx="72">
                  <c:v>2016.0</c:v>
                </c:pt>
                <c:pt idx="73">
                  <c:v>2058.0</c:v>
                </c:pt>
                <c:pt idx="74">
                  <c:v>2100.0</c:v>
                </c:pt>
                <c:pt idx="75">
                  <c:v>2142.0</c:v>
                </c:pt>
                <c:pt idx="76">
                  <c:v>2184.0</c:v>
                </c:pt>
                <c:pt idx="77">
                  <c:v>2226.0</c:v>
                </c:pt>
                <c:pt idx="78">
                  <c:v>2268.0</c:v>
                </c:pt>
                <c:pt idx="79">
                  <c:v>2310.0</c:v>
                </c:pt>
                <c:pt idx="80">
                  <c:v>2352.0</c:v>
                </c:pt>
                <c:pt idx="81">
                  <c:v>2394.0</c:v>
                </c:pt>
                <c:pt idx="82">
                  <c:v>2436.0</c:v>
                </c:pt>
                <c:pt idx="83">
                  <c:v>2478.0</c:v>
                </c:pt>
                <c:pt idx="84">
                  <c:v>2520.0</c:v>
                </c:pt>
                <c:pt idx="85">
                  <c:v>2562.0</c:v>
                </c:pt>
                <c:pt idx="86">
                  <c:v>2604.0</c:v>
                </c:pt>
                <c:pt idx="87">
                  <c:v>2646.0</c:v>
                </c:pt>
                <c:pt idx="88">
                  <c:v>2688.0</c:v>
                </c:pt>
                <c:pt idx="89">
                  <c:v>2730.0</c:v>
                </c:pt>
                <c:pt idx="90">
                  <c:v>2772.0</c:v>
                </c:pt>
                <c:pt idx="91">
                  <c:v>2814.0</c:v>
                </c:pt>
                <c:pt idx="92">
                  <c:v>2856.0</c:v>
                </c:pt>
                <c:pt idx="93">
                  <c:v>2898.0</c:v>
                </c:pt>
                <c:pt idx="94">
                  <c:v>2940.0</c:v>
                </c:pt>
                <c:pt idx="95">
                  <c:v>2982.0</c:v>
                </c:pt>
                <c:pt idx="96">
                  <c:v>3024.0</c:v>
                </c:pt>
                <c:pt idx="97">
                  <c:v>3066.0</c:v>
                </c:pt>
                <c:pt idx="98">
                  <c:v>3108.0</c:v>
                </c:pt>
                <c:pt idx="99">
                  <c:v>3150.0</c:v>
                </c:pt>
                <c:pt idx="100">
                  <c:v>3192.0</c:v>
                </c:pt>
                <c:pt idx="101">
                  <c:v>3234.0</c:v>
                </c:pt>
                <c:pt idx="102">
                  <c:v>3276.0</c:v>
                </c:pt>
                <c:pt idx="103">
                  <c:v>3318.0</c:v>
                </c:pt>
                <c:pt idx="104">
                  <c:v>3360.0</c:v>
                </c:pt>
                <c:pt idx="105">
                  <c:v>3402.0</c:v>
                </c:pt>
                <c:pt idx="106">
                  <c:v>3404.52</c:v>
                </c:pt>
                <c:pt idx="107">
                  <c:v>3404.52</c:v>
                </c:pt>
                <c:pt idx="108">
                  <c:v>3404.52</c:v>
                </c:pt>
                <c:pt idx="109">
                  <c:v>3404.52</c:v>
                </c:pt>
                <c:pt idx="110">
                  <c:v>3404.52</c:v>
                </c:pt>
                <c:pt idx="111">
                  <c:v>3404.52</c:v>
                </c:pt>
                <c:pt idx="112">
                  <c:v>3402.320000000001</c:v>
                </c:pt>
                <c:pt idx="113">
                  <c:v>3392.92</c:v>
                </c:pt>
                <c:pt idx="114">
                  <c:v>3383.52</c:v>
                </c:pt>
                <c:pt idx="115">
                  <c:v>3374.12</c:v>
                </c:pt>
                <c:pt idx="116">
                  <c:v>3364.72</c:v>
                </c:pt>
                <c:pt idx="117">
                  <c:v>3355.320000000001</c:v>
                </c:pt>
                <c:pt idx="118">
                  <c:v>3345.92</c:v>
                </c:pt>
                <c:pt idx="119">
                  <c:v>3327.350000000001</c:v>
                </c:pt>
                <c:pt idx="120">
                  <c:v>3297.95</c:v>
                </c:pt>
                <c:pt idx="121">
                  <c:v>3268.55</c:v>
                </c:pt>
                <c:pt idx="122">
                  <c:v>3239.150000000001</c:v>
                </c:pt>
                <c:pt idx="123">
                  <c:v>3209.75</c:v>
                </c:pt>
                <c:pt idx="124">
                  <c:v>3180.350000000001</c:v>
                </c:pt>
                <c:pt idx="125">
                  <c:v>3150.95</c:v>
                </c:pt>
                <c:pt idx="126">
                  <c:v>3121.55</c:v>
                </c:pt>
                <c:pt idx="127">
                  <c:v>3092.150000000001</c:v>
                </c:pt>
                <c:pt idx="128">
                  <c:v>3062.75</c:v>
                </c:pt>
                <c:pt idx="129">
                  <c:v>3033.350000000001</c:v>
                </c:pt>
                <c:pt idx="130">
                  <c:v>3003.95</c:v>
                </c:pt>
                <c:pt idx="131">
                  <c:v>2974.55</c:v>
                </c:pt>
                <c:pt idx="132">
                  <c:v>2945.150000000001</c:v>
                </c:pt>
                <c:pt idx="133">
                  <c:v>2915.75</c:v>
                </c:pt>
                <c:pt idx="134">
                  <c:v>2886.350000000001</c:v>
                </c:pt>
                <c:pt idx="135">
                  <c:v>2856.95</c:v>
                </c:pt>
                <c:pt idx="136">
                  <c:v>2827.55</c:v>
                </c:pt>
                <c:pt idx="137">
                  <c:v>2798.150000000001</c:v>
                </c:pt>
                <c:pt idx="138">
                  <c:v>2768.75</c:v>
                </c:pt>
                <c:pt idx="139">
                  <c:v>2739.350000000001</c:v>
                </c:pt>
                <c:pt idx="140">
                  <c:v>2709.95</c:v>
                </c:pt>
                <c:pt idx="141">
                  <c:v>2680.55</c:v>
                </c:pt>
                <c:pt idx="142">
                  <c:v>2651.150000000001</c:v>
                </c:pt>
                <c:pt idx="143">
                  <c:v>2621.75</c:v>
                </c:pt>
                <c:pt idx="144">
                  <c:v>2592.350000000001</c:v>
                </c:pt>
                <c:pt idx="145">
                  <c:v>2562.95</c:v>
                </c:pt>
                <c:pt idx="146">
                  <c:v>2533.55</c:v>
                </c:pt>
                <c:pt idx="147">
                  <c:v>2504.150000000001</c:v>
                </c:pt>
                <c:pt idx="148">
                  <c:v>2474.75</c:v>
                </c:pt>
                <c:pt idx="149">
                  <c:v>2445.350000000001</c:v>
                </c:pt>
                <c:pt idx="150">
                  <c:v>2415.95</c:v>
                </c:pt>
                <c:pt idx="151">
                  <c:v>2386.55</c:v>
                </c:pt>
                <c:pt idx="152">
                  <c:v>2357.150000000001</c:v>
                </c:pt>
                <c:pt idx="153">
                  <c:v>2327.75</c:v>
                </c:pt>
                <c:pt idx="154">
                  <c:v>2298.350000000001</c:v>
                </c:pt>
                <c:pt idx="155">
                  <c:v>2268.95</c:v>
                </c:pt>
                <c:pt idx="156">
                  <c:v>2239.55</c:v>
                </c:pt>
                <c:pt idx="157">
                  <c:v>2210.15</c:v>
                </c:pt>
                <c:pt idx="158">
                  <c:v>2180.75</c:v>
                </c:pt>
                <c:pt idx="159">
                  <c:v>2151.350000000001</c:v>
                </c:pt>
                <c:pt idx="160">
                  <c:v>2121.95</c:v>
                </c:pt>
                <c:pt idx="161">
                  <c:v>2092.55</c:v>
                </c:pt>
                <c:pt idx="162">
                  <c:v>2063.15</c:v>
                </c:pt>
                <c:pt idx="163">
                  <c:v>2033.75</c:v>
                </c:pt>
                <c:pt idx="164">
                  <c:v>2004.35</c:v>
                </c:pt>
                <c:pt idx="165">
                  <c:v>1974.95</c:v>
                </c:pt>
                <c:pt idx="166">
                  <c:v>1945.55</c:v>
                </c:pt>
                <c:pt idx="167">
                  <c:v>1916.15</c:v>
                </c:pt>
                <c:pt idx="168">
                  <c:v>1903.2</c:v>
                </c:pt>
                <c:pt idx="169">
                  <c:v>1893.8</c:v>
                </c:pt>
                <c:pt idx="170">
                  <c:v>1884.4</c:v>
                </c:pt>
                <c:pt idx="171">
                  <c:v>1875.0</c:v>
                </c:pt>
                <c:pt idx="172">
                  <c:v>1865.6</c:v>
                </c:pt>
                <c:pt idx="173">
                  <c:v>1856.2</c:v>
                </c:pt>
                <c:pt idx="174">
                  <c:v>1846.8</c:v>
                </c:pt>
                <c:pt idx="175">
                  <c:v>1837.4</c:v>
                </c:pt>
                <c:pt idx="176">
                  <c:v>1828.0</c:v>
                </c:pt>
                <c:pt idx="177">
                  <c:v>1818.6</c:v>
                </c:pt>
                <c:pt idx="178">
                  <c:v>1809.2</c:v>
                </c:pt>
                <c:pt idx="179">
                  <c:v>1799.8</c:v>
                </c:pt>
                <c:pt idx="180">
                  <c:v>1790.4</c:v>
                </c:pt>
                <c:pt idx="181">
                  <c:v>1781.0</c:v>
                </c:pt>
                <c:pt idx="182">
                  <c:v>1771.6</c:v>
                </c:pt>
                <c:pt idx="183">
                  <c:v>1762.2</c:v>
                </c:pt>
                <c:pt idx="184">
                  <c:v>1752.8</c:v>
                </c:pt>
                <c:pt idx="185">
                  <c:v>1743.4</c:v>
                </c:pt>
                <c:pt idx="186">
                  <c:v>1734.0</c:v>
                </c:pt>
                <c:pt idx="187">
                  <c:v>1724.6</c:v>
                </c:pt>
                <c:pt idx="188">
                  <c:v>1715.2</c:v>
                </c:pt>
                <c:pt idx="189">
                  <c:v>1705.8</c:v>
                </c:pt>
                <c:pt idx="190">
                  <c:v>1696.4</c:v>
                </c:pt>
                <c:pt idx="191">
                  <c:v>1686.4</c:v>
                </c:pt>
                <c:pt idx="192">
                  <c:v>1676.4</c:v>
                </c:pt>
                <c:pt idx="193">
                  <c:v>1666.4</c:v>
                </c:pt>
                <c:pt idx="194">
                  <c:v>1656.4</c:v>
                </c:pt>
                <c:pt idx="195">
                  <c:v>1646.4</c:v>
                </c:pt>
                <c:pt idx="196">
                  <c:v>1636.4</c:v>
                </c:pt>
                <c:pt idx="197">
                  <c:v>1626.4</c:v>
                </c:pt>
                <c:pt idx="198">
                  <c:v>1616.4</c:v>
                </c:pt>
                <c:pt idx="199">
                  <c:v>1606.4</c:v>
                </c:pt>
                <c:pt idx="200">
                  <c:v>1596.4</c:v>
                </c:pt>
                <c:pt idx="201">
                  <c:v>1586.4</c:v>
                </c:pt>
                <c:pt idx="202">
                  <c:v>1576.4</c:v>
                </c:pt>
                <c:pt idx="203">
                  <c:v>1566.4</c:v>
                </c:pt>
                <c:pt idx="204">
                  <c:v>1556.4</c:v>
                </c:pt>
                <c:pt idx="205">
                  <c:v>1546.4</c:v>
                </c:pt>
                <c:pt idx="206">
                  <c:v>1536.4</c:v>
                </c:pt>
                <c:pt idx="207">
                  <c:v>1526.4</c:v>
                </c:pt>
                <c:pt idx="208">
                  <c:v>1516.4</c:v>
                </c:pt>
                <c:pt idx="209">
                  <c:v>1506.4</c:v>
                </c:pt>
                <c:pt idx="210">
                  <c:v>1496.4</c:v>
                </c:pt>
                <c:pt idx="211">
                  <c:v>1486.4</c:v>
                </c:pt>
                <c:pt idx="212">
                  <c:v>1476.4</c:v>
                </c:pt>
                <c:pt idx="213">
                  <c:v>1466.4</c:v>
                </c:pt>
                <c:pt idx="214">
                  <c:v>1456.4</c:v>
                </c:pt>
                <c:pt idx="215">
                  <c:v>1446.4</c:v>
                </c:pt>
                <c:pt idx="216">
                  <c:v>1436.4</c:v>
                </c:pt>
                <c:pt idx="217">
                  <c:v>1426.4</c:v>
                </c:pt>
                <c:pt idx="218">
                  <c:v>1416.4</c:v>
                </c:pt>
                <c:pt idx="219">
                  <c:v>1406.4</c:v>
                </c:pt>
                <c:pt idx="220">
                  <c:v>1396.4</c:v>
                </c:pt>
                <c:pt idx="221">
                  <c:v>1386.4</c:v>
                </c:pt>
                <c:pt idx="222">
                  <c:v>1376.4</c:v>
                </c:pt>
                <c:pt idx="223">
                  <c:v>1366.4</c:v>
                </c:pt>
                <c:pt idx="224">
                  <c:v>1356.4</c:v>
                </c:pt>
                <c:pt idx="225">
                  <c:v>1346.4</c:v>
                </c:pt>
                <c:pt idx="226">
                  <c:v>1336.4</c:v>
                </c:pt>
                <c:pt idx="227">
                  <c:v>1326.4</c:v>
                </c:pt>
                <c:pt idx="228">
                  <c:v>1316.4</c:v>
                </c:pt>
                <c:pt idx="229">
                  <c:v>1306.4</c:v>
                </c:pt>
                <c:pt idx="230">
                  <c:v>1296.4</c:v>
                </c:pt>
                <c:pt idx="231">
                  <c:v>1286.4</c:v>
                </c:pt>
                <c:pt idx="232">
                  <c:v>1276.4</c:v>
                </c:pt>
                <c:pt idx="233">
                  <c:v>1266.4</c:v>
                </c:pt>
                <c:pt idx="234">
                  <c:v>1256.4</c:v>
                </c:pt>
                <c:pt idx="235">
                  <c:v>1246.4</c:v>
                </c:pt>
                <c:pt idx="236">
                  <c:v>1236.4</c:v>
                </c:pt>
                <c:pt idx="237">
                  <c:v>1226.4</c:v>
                </c:pt>
                <c:pt idx="238">
                  <c:v>1216.4</c:v>
                </c:pt>
                <c:pt idx="239">
                  <c:v>1206.4</c:v>
                </c:pt>
                <c:pt idx="240">
                  <c:v>1196.4</c:v>
                </c:pt>
                <c:pt idx="241">
                  <c:v>1186.4</c:v>
                </c:pt>
                <c:pt idx="242">
                  <c:v>1176.4</c:v>
                </c:pt>
                <c:pt idx="243">
                  <c:v>1166.4</c:v>
                </c:pt>
                <c:pt idx="244">
                  <c:v>1156.4</c:v>
                </c:pt>
                <c:pt idx="245">
                  <c:v>1146.4</c:v>
                </c:pt>
                <c:pt idx="246">
                  <c:v>1136.4</c:v>
                </c:pt>
                <c:pt idx="247">
                  <c:v>1126.4</c:v>
                </c:pt>
                <c:pt idx="248">
                  <c:v>1116.4</c:v>
                </c:pt>
                <c:pt idx="249">
                  <c:v>1106.4</c:v>
                </c:pt>
                <c:pt idx="250">
                  <c:v>1096.4</c:v>
                </c:pt>
                <c:pt idx="251">
                  <c:v>1086.4</c:v>
                </c:pt>
                <c:pt idx="252">
                  <c:v>1076.4</c:v>
                </c:pt>
                <c:pt idx="253">
                  <c:v>1066.4</c:v>
                </c:pt>
                <c:pt idx="254">
                  <c:v>1056.4</c:v>
                </c:pt>
                <c:pt idx="255">
                  <c:v>1046.4</c:v>
                </c:pt>
                <c:pt idx="256">
                  <c:v>1036.4</c:v>
                </c:pt>
                <c:pt idx="257">
                  <c:v>1026.4</c:v>
                </c:pt>
                <c:pt idx="258">
                  <c:v>1016.4</c:v>
                </c:pt>
                <c:pt idx="259">
                  <c:v>1006.4</c:v>
                </c:pt>
                <c:pt idx="260">
                  <c:v>996.4000000000001</c:v>
                </c:pt>
                <c:pt idx="261">
                  <c:v>986.4000000000001</c:v>
                </c:pt>
                <c:pt idx="262">
                  <c:v>976.4000000000001</c:v>
                </c:pt>
                <c:pt idx="263">
                  <c:v>966.4000000000001</c:v>
                </c:pt>
                <c:pt idx="264">
                  <c:v>956.4000000000001</c:v>
                </c:pt>
                <c:pt idx="265">
                  <c:v>946.4000000000001</c:v>
                </c:pt>
                <c:pt idx="266">
                  <c:v>936.4000000000001</c:v>
                </c:pt>
                <c:pt idx="267">
                  <c:v>926.4000000000001</c:v>
                </c:pt>
                <c:pt idx="268">
                  <c:v>916.4000000000001</c:v>
                </c:pt>
                <c:pt idx="269">
                  <c:v>906.4000000000001</c:v>
                </c:pt>
                <c:pt idx="270">
                  <c:v>896.4000000000001</c:v>
                </c:pt>
                <c:pt idx="271">
                  <c:v>886.4000000000001</c:v>
                </c:pt>
                <c:pt idx="272">
                  <c:v>876.4000000000001</c:v>
                </c:pt>
                <c:pt idx="273">
                  <c:v>866.4000000000001</c:v>
                </c:pt>
                <c:pt idx="274">
                  <c:v>856.4000000000001</c:v>
                </c:pt>
                <c:pt idx="275">
                  <c:v>846.4000000000001</c:v>
                </c:pt>
                <c:pt idx="276">
                  <c:v>836.4000000000001</c:v>
                </c:pt>
                <c:pt idx="277">
                  <c:v>826.4000000000001</c:v>
                </c:pt>
                <c:pt idx="278">
                  <c:v>816.4000000000001</c:v>
                </c:pt>
                <c:pt idx="279">
                  <c:v>806.4000000000001</c:v>
                </c:pt>
                <c:pt idx="280">
                  <c:v>796.4000000000001</c:v>
                </c:pt>
                <c:pt idx="281">
                  <c:v>786.4000000000001</c:v>
                </c:pt>
                <c:pt idx="282">
                  <c:v>776.4000000000001</c:v>
                </c:pt>
                <c:pt idx="283">
                  <c:v>766.4000000000001</c:v>
                </c:pt>
                <c:pt idx="284">
                  <c:v>756.4000000000001</c:v>
                </c:pt>
                <c:pt idx="285">
                  <c:v>746.4000000000001</c:v>
                </c:pt>
                <c:pt idx="286">
                  <c:v>736.4000000000001</c:v>
                </c:pt>
                <c:pt idx="287">
                  <c:v>726.4000000000001</c:v>
                </c:pt>
                <c:pt idx="288">
                  <c:v>716.4000000000001</c:v>
                </c:pt>
                <c:pt idx="289">
                  <c:v>706.4000000000001</c:v>
                </c:pt>
                <c:pt idx="290">
                  <c:v>696.4000000000001</c:v>
                </c:pt>
                <c:pt idx="291">
                  <c:v>686.4000000000001</c:v>
                </c:pt>
                <c:pt idx="292">
                  <c:v>676.4000000000001</c:v>
                </c:pt>
                <c:pt idx="293">
                  <c:v>666.4000000000001</c:v>
                </c:pt>
                <c:pt idx="294">
                  <c:v>656.4000000000001</c:v>
                </c:pt>
                <c:pt idx="295">
                  <c:v>646.4000000000001</c:v>
                </c:pt>
                <c:pt idx="296">
                  <c:v>636.4000000000001</c:v>
                </c:pt>
                <c:pt idx="297">
                  <c:v>626.4000000000001</c:v>
                </c:pt>
                <c:pt idx="298">
                  <c:v>616.4000000000001</c:v>
                </c:pt>
                <c:pt idx="299">
                  <c:v>606.4000000000001</c:v>
                </c:pt>
                <c:pt idx="300">
                  <c:v>596.4000000000001</c:v>
                </c:pt>
                <c:pt idx="301">
                  <c:v>586.4000000000001</c:v>
                </c:pt>
                <c:pt idx="302">
                  <c:v>576.4000000000001</c:v>
                </c:pt>
                <c:pt idx="303">
                  <c:v>566.4000000000001</c:v>
                </c:pt>
                <c:pt idx="304">
                  <c:v>556.4000000000001</c:v>
                </c:pt>
                <c:pt idx="305">
                  <c:v>546.4000000000001</c:v>
                </c:pt>
                <c:pt idx="306">
                  <c:v>536.4000000000001</c:v>
                </c:pt>
                <c:pt idx="307">
                  <c:v>526.4000000000001</c:v>
                </c:pt>
                <c:pt idx="308">
                  <c:v>516.4000000000001</c:v>
                </c:pt>
                <c:pt idx="309">
                  <c:v>506.4000000000001</c:v>
                </c:pt>
                <c:pt idx="310">
                  <c:v>496.4000000000001</c:v>
                </c:pt>
                <c:pt idx="311">
                  <c:v>486.4000000000001</c:v>
                </c:pt>
                <c:pt idx="312">
                  <c:v>476.4000000000001</c:v>
                </c:pt>
                <c:pt idx="313">
                  <c:v>466.4000000000001</c:v>
                </c:pt>
                <c:pt idx="314">
                  <c:v>456.4000000000001</c:v>
                </c:pt>
                <c:pt idx="315">
                  <c:v>446.4000000000001</c:v>
                </c:pt>
                <c:pt idx="316">
                  <c:v>436.4000000000001</c:v>
                </c:pt>
                <c:pt idx="317">
                  <c:v>426.4000000000001</c:v>
                </c:pt>
                <c:pt idx="318">
                  <c:v>416.4000000000001</c:v>
                </c:pt>
                <c:pt idx="319">
                  <c:v>406.4000000000001</c:v>
                </c:pt>
                <c:pt idx="320">
                  <c:v>396.4000000000001</c:v>
                </c:pt>
                <c:pt idx="321">
                  <c:v>386.4000000000001</c:v>
                </c:pt>
                <c:pt idx="322">
                  <c:v>376.4000000000001</c:v>
                </c:pt>
                <c:pt idx="323">
                  <c:v>366.4000000000001</c:v>
                </c:pt>
                <c:pt idx="324">
                  <c:v>356.4000000000001</c:v>
                </c:pt>
                <c:pt idx="325">
                  <c:v>346.4000000000001</c:v>
                </c:pt>
                <c:pt idx="326">
                  <c:v>336.4000000000001</c:v>
                </c:pt>
                <c:pt idx="327">
                  <c:v>326.4000000000001</c:v>
                </c:pt>
                <c:pt idx="328">
                  <c:v>316.4000000000001</c:v>
                </c:pt>
                <c:pt idx="329">
                  <c:v>306.4000000000001</c:v>
                </c:pt>
                <c:pt idx="330">
                  <c:v>296.4000000000001</c:v>
                </c:pt>
                <c:pt idx="331">
                  <c:v>286.4000000000001</c:v>
                </c:pt>
                <c:pt idx="332">
                  <c:v>276.4000000000001</c:v>
                </c:pt>
                <c:pt idx="333">
                  <c:v>266.4000000000001</c:v>
                </c:pt>
                <c:pt idx="334">
                  <c:v>256.4000000000001</c:v>
                </c:pt>
                <c:pt idx="335">
                  <c:v>246.4000000000001</c:v>
                </c:pt>
                <c:pt idx="336">
                  <c:v>236.4000000000001</c:v>
                </c:pt>
                <c:pt idx="337">
                  <c:v>226.4000000000001</c:v>
                </c:pt>
                <c:pt idx="338">
                  <c:v>216.4000000000001</c:v>
                </c:pt>
                <c:pt idx="339">
                  <c:v>206.4000000000001</c:v>
                </c:pt>
                <c:pt idx="340">
                  <c:v>196.4000000000001</c:v>
                </c:pt>
                <c:pt idx="341">
                  <c:v>186.4000000000001</c:v>
                </c:pt>
                <c:pt idx="342">
                  <c:v>176.4000000000001</c:v>
                </c:pt>
                <c:pt idx="343">
                  <c:v>166.4000000000001</c:v>
                </c:pt>
                <c:pt idx="344">
                  <c:v>156.4000000000001</c:v>
                </c:pt>
                <c:pt idx="345">
                  <c:v>146.4000000000001</c:v>
                </c:pt>
                <c:pt idx="346">
                  <c:v>136.4000000000001</c:v>
                </c:pt>
                <c:pt idx="347">
                  <c:v>126.4000000000001</c:v>
                </c:pt>
                <c:pt idx="348">
                  <c:v>116.4000000000001</c:v>
                </c:pt>
                <c:pt idx="349">
                  <c:v>106.4000000000001</c:v>
                </c:pt>
                <c:pt idx="350">
                  <c:v>96.4000000000001</c:v>
                </c:pt>
                <c:pt idx="351">
                  <c:v>86.4000000000001</c:v>
                </c:pt>
                <c:pt idx="352">
                  <c:v>76.4000000000001</c:v>
                </c:pt>
                <c:pt idx="353">
                  <c:v>66.4000000000001</c:v>
                </c:pt>
                <c:pt idx="354">
                  <c:v>56.4000000000001</c:v>
                </c:pt>
                <c:pt idx="355">
                  <c:v>46.4000000000001</c:v>
                </c:pt>
                <c:pt idx="356">
                  <c:v>36.4000000000001</c:v>
                </c:pt>
                <c:pt idx="357">
                  <c:v>26.40000000000009</c:v>
                </c:pt>
                <c:pt idx="358">
                  <c:v>16.40000000000009</c:v>
                </c:pt>
                <c:pt idx="359">
                  <c:v>6.400000000000091</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numCache>
            </c:numRef>
          </c:val>
          <c:smooth val="0"/>
          <c:extLst xmlns:c16r2="http://schemas.microsoft.com/office/drawing/2015/06/chart">
            <c:ext xmlns:c16="http://schemas.microsoft.com/office/drawing/2014/chart" uri="{C3380CC4-5D6E-409C-BE32-E72D297353CC}">
              <c16:uniqueId val="{00000002-1333-4ACD-A463-AAC8256C146F}"/>
            </c:ext>
          </c:extLst>
        </c:ser>
        <c:dLbls>
          <c:showLegendKey val="0"/>
          <c:showVal val="0"/>
          <c:showCatName val="0"/>
          <c:showSerName val="0"/>
          <c:showPercent val="0"/>
          <c:showBubbleSize val="0"/>
        </c:dLbls>
        <c:marker val="1"/>
        <c:smooth val="0"/>
        <c:axId val="-2133736632"/>
        <c:axId val="-2132388744"/>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'4-1 Mono 6'!$AI$4</c15:sqref>
                        </c15:formulaRef>
                      </c:ext>
                    </c:extLst>
                    <c:strCache>
                      <c:ptCount val="1"/>
                      <c:pt idx="0">
                        <c:v>Prestations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extLst xmlns:c16r2="http://schemas.microsoft.com/office/drawing/2015/06/chart">
                      <c:ext uri="{02D57815-91ED-43cb-92C2-25804820EDAC}">
                        <c15:formulaRef>
                          <c15:sqref>'4-1 Mono 6'!$AI$6:$AI$506</c15:sqref>
                        </c15:formulaRef>
                      </c:ext>
                    </c:extLst>
                    <c:numCache>
                      <c:formatCode>0</c:formatCode>
                      <c:ptCount val="501"/>
                      <c:pt idx="0">
                        <c:v>18089</c:v>
                      </c:pt>
                      <c:pt idx="1">
                        <c:v>18089</c:v>
                      </c:pt>
                      <c:pt idx="2">
                        <c:v>18089</c:v>
                      </c:pt>
                      <c:pt idx="3">
                        <c:v>18089</c:v>
                      </c:pt>
                      <c:pt idx="4">
                        <c:v>18089</c:v>
                      </c:pt>
                      <c:pt idx="5">
                        <c:v>18089</c:v>
                      </c:pt>
                      <c:pt idx="6">
                        <c:v>18089</c:v>
                      </c:pt>
                      <c:pt idx="7">
                        <c:v>18089</c:v>
                      </c:pt>
                      <c:pt idx="8">
                        <c:v>18089</c:v>
                      </c:pt>
                      <c:pt idx="9">
                        <c:v>18089</c:v>
                      </c:pt>
                      <c:pt idx="10">
                        <c:v>18089</c:v>
                      </c:pt>
                      <c:pt idx="11">
                        <c:v>18089</c:v>
                      </c:pt>
                      <c:pt idx="12">
                        <c:v>18089</c:v>
                      </c:pt>
                      <c:pt idx="13">
                        <c:v>18089</c:v>
                      </c:pt>
                      <c:pt idx="14">
                        <c:v>18089</c:v>
                      </c:pt>
                      <c:pt idx="15">
                        <c:v>18089</c:v>
                      </c:pt>
                      <c:pt idx="16">
                        <c:v>18089</c:v>
                      </c:pt>
                      <c:pt idx="17">
                        <c:v>18089</c:v>
                      </c:pt>
                      <c:pt idx="18">
                        <c:v>18089</c:v>
                      </c:pt>
                      <c:pt idx="19">
                        <c:v>18089</c:v>
                      </c:pt>
                      <c:pt idx="20">
                        <c:v>18089</c:v>
                      </c:pt>
                      <c:pt idx="21">
                        <c:v>18089</c:v>
                      </c:pt>
                      <c:pt idx="22">
                        <c:v>18089</c:v>
                      </c:pt>
                      <c:pt idx="23">
                        <c:v>18089</c:v>
                      </c:pt>
                      <c:pt idx="24">
                        <c:v>18089</c:v>
                      </c:pt>
                      <c:pt idx="25">
                        <c:v>18076.45</c:v>
                      </c:pt>
                      <c:pt idx="26">
                        <c:v>18020.268</c:v>
                      </c:pt>
                      <c:pt idx="27">
                        <c:v>17964.085999999999</c:v>
                      </c:pt>
                      <c:pt idx="28">
                        <c:v>17907.904000000002</c:v>
                      </c:pt>
                      <c:pt idx="29">
                        <c:v>17851.722000000002</c:v>
                      </c:pt>
                      <c:pt idx="30">
                        <c:v>17795.54</c:v>
                      </c:pt>
                      <c:pt idx="31">
                        <c:v>17739.358</c:v>
                      </c:pt>
                      <c:pt idx="32">
                        <c:v>17683.175999999999</c:v>
                      </c:pt>
                      <c:pt idx="33">
                        <c:v>17626.993999999999</c:v>
                      </c:pt>
                      <c:pt idx="34">
                        <c:v>17570.811999999998</c:v>
                      </c:pt>
                      <c:pt idx="35">
                        <c:v>17514.629999999997</c:v>
                      </c:pt>
                      <c:pt idx="36">
                        <c:v>17463.847999999998</c:v>
                      </c:pt>
                      <c:pt idx="37">
                        <c:v>17413.065999999999</c:v>
                      </c:pt>
                      <c:pt idx="38">
                        <c:v>17362.284</c:v>
                      </c:pt>
                      <c:pt idx="39">
                        <c:v>17311.502</c:v>
                      </c:pt>
                      <c:pt idx="40">
                        <c:v>17260.72</c:v>
                      </c:pt>
                      <c:pt idx="41">
                        <c:v>17209.938000000002</c:v>
                      </c:pt>
                      <c:pt idx="42">
                        <c:v>17159.155999999999</c:v>
                      </c:pt>
                      <c:pt idx="43">
                        <c:v>17108.374</c:v>
                      </c:pt>
                      <c:pt idx="44">
                        <c:v>17057.592000000001</c:v>
                      </c:pt>
                      <c:pt idx="45">
                        <c:v>17006.809999999998</c:v>
                      </c:pt>
                      <c:pt idx="46">
                        <c:v>16956.027999999998</c:v>
                      </c:pt>
                      <c:pt idx="47">
                        <c:v>16905.245999999999</c:v>
                      </c:pt>
                      <c:pt idx="48">
                        <c:v>16854.464</c:v>
                      </c:pt>
                      <c:pt idx="49">
                        <c:v>16803.682000000001</c:v>
                      </c:pt>
                      <c:pt idx="50">
                        <c:v>16752.900000000001</c:v>
                      </c:pt>
                      <c:pt idx="51">
                        <c:v>16702.118000000002</c:v>
                      </c:pt>
                      <c:pt idx="52">
                        <c:v>16651.335999999999</c:v>
                      </c:pt>
                      <c:pt idx="53">
                        <c:v>16600.554</c:v>
                      </c:pt>
                      <c:pt idx="54">
                        <c:v>16549.772000000001</c:v>
                      </c:pt>
                      <c:pt idx="55">
                        <c:v>16498.990000000002</c:v>
                      </c:pt>
                      <c:pt idx="56">
                        <c:v>16448.207999999999</c:v>
                      </c:pt>
                      <c:pt idx="57">
                        <c:v>16397.425999999999</c:v>
                      </c:pt>
                      <c:pt idx="58">
                        <c:v>16346.644</c:v>
                      </c:pt>
                      <c:pt idx="59">
                        <c:v>16295.862000000001</c:v>
                      </c:pt>
                      <c:pt idx="60">
                        <c:v>16245.08</c:v>
                      </c:pt>
                      <c:pt idx="61">
                        <c:v>16194.297999999999</c:v>
                      </c:pt>
                      <c:pt idx="62">
                        <c:v>16143.516</c:v>
                      </c:pt>
                      <c:pt idx="63">
                        <c:v>16092.734</c:v>
                      </c:pt>
                      <c:pt idx="64">
                        <c:v>16041.952000000001</c:v>
                      </c:pt>
                      <c:pt idx="65">
                        <c:v>15991.17</c:v>
                      </c:pt>
                      <c:pt idx="66">
                        <c:v>15940.387999999999</c:v>
                      </c:pt>
                      <c:pt idx="67">
                        <c:v>15889.606</c:v>
                      </c:pt>
                      <c:pt idx="68">
                        <c:v>15838.824000000001</c:v>
                      </c:pt>
                      <c:pt idx="69">
                        <c:v>15788.042000000001</c:v>
                      </c:pt>
                      <c:pt idx="70">
                        <c:v>15737.259999999998</c:v>
                      </c:pt>
                      <c:pt idx="71">
                        <c:v>15686.477999999999</c:v>
                      </c:pt>
                      <c:pt idx="72">
                        <c:v>15635.696</c:v>
                      </c:pt>
                      <c:pt idx="73">
                        <c:v>15584.914000000001</c:v>
                      </c:pt>
                      <c:pt idx="74">
                        <c:v>15534.132</c:v>
                      </c:pt>
                      <c:pt idx="75">
                        <c:v>15483.35</c:v>
                      </c:pt>
                      <c:pt idx="76">
                        <c:v>15432.567999999999</c:v>
                      </c:pt>
                      <c:pt idx="77">
                        <c:v>15381.786</c:v>
                      </c:pt>
                      <c:pt idx="78">
                        <c:v>15331.004000000001</c:v>
                      </c:pt>
                      <c:pt idx="79">
                        <c:v>15280.222000000002</c:v>
                      </c:pt>
                      <c:pt idx="80">
                        <c:v>15229.44</c:v>
                      </c:pt>
                      <c:pt idx="81">
                        <c:v>15178.657999999999</c:v>
                      </c:pt>
                      <c:pt idx="82">
                        <c:v>15127.876</c:v>
                      </c:pt>
                      <c:pt idx="83">
                        <c:v>15077.094000000001</c:v>
                      </c:pt>
                      <c:pt idx="84">
                        <c:v>15026.312</c:v>
                      </c:pt>
                      <c:pt idx="85">
                        <c:v>14975.529999999999</c:v>
                      </c:pt>
                      <c:pt idx="86">
                        <c:v>14924.748</c:v>
                      </c:pt>
                      <c:pt idx="87">
                        <c:v>14873.965999999999</c:v>
                      </c:pt>
                      <c:pt idx="88">
                        <c:v>14823.184000000001</c:v>
                      </c:pt>
                      <c:pt idx="89">
                        <c:v>14772.402000000002</c:v>
                      </c:pt>
                      <c:pt idx="90">
                        <c:v>14721.619999999999</c:v>
                      </c:pt>
                      <c:pt idx="91">
                        <c:v>14670.838</c:v>
                      </c:pt>
                      <c:pt idx="92">
                        <c:v>14620.055999999999</c:v>
                      </c:pt>
                      <c:pt idx="93">
                        <c:v>14569.274000000001</c:v>
                      </c:pt>
                      <c:pt idx="94">
                        <c:v>14518.492</c:v>
                      </c:pt>
                      <c:pt idx="95">
                        <c:v>14467.71</c:v>
                      </c:pt>
                      <c:pt idx="96">
                        <c:v>14416.928</c:v>
                      </c:pt>
                      <c:pt idx="97">
                        <c:v>14366.146000000001</c:v>
                      </c:pt>
                      <c:pt idx="98">
                        <c:v>14315.364</c:v>
                      </c:pt>
                      <c:pt idx="99">
                        <c:v>14264.582</c:v>
                      </c:pt>
                      <c:pt idx="100">
                        <c:v>14213.8</c:v>
                      </c:pt>
                      <c:pt idx="101">
                        <c:v>14163.018</c:v>
                      </c:pt>
                      <c:pt idx="102">
                        <c:v>14112.236000000001</c:v>
                      </c:pt>
                      <c:pt idx="103">
                        <c:v>14061.454</c:v>
                      </c:pt>
                      <c:pt idx="104">
                        <c:v>14010.672</c:v>
                      </c:pt>
                      <c:pt idx="105">
                        <c:v>13959.890000000001</c:v>
                      </c:pt>
                      <c:pt idx="106">
                        <c:v>13957.52</c:v>
                      </c:pt>
                      <c:pt idx="107">
                        <c:v>13957.52</c:v>
                      </c:pt>
                      <c:pt idx="108">
                        <c:v>13957.52</c:v>
                      </c:pt>
                      <c:pt idx="109">
                        <c:v>13957.52</c:v>
                      </c:pt>
                      <c:pt idx="110">
                        <c:v>13957.52</c:v>
                      </c:pt>
                      <c:pt idx="111">
                        <c:v>13957.52</c:v>
                      </c:pt>
                      <c:pt idx="112">
                        <c:v>13955.32</c:v>
                      </c:pt>
                      <c:pt idx="113">
                        <c:v>13945.920000000002</c:v>
                      </c:pt>
                      <c:pt idx="114">
                        <c:v>13936.52</c:v>
                      </c:pt>
                      <c:pt idx="115">
                        <c:v>13927.119999999999</c:v>
                      </c:pt>
                      <c:pt idx="116">
                        <c:v>13917.720000000001</c:v>
                      </c:pt>
                      <c:pt idx="117">
                        <c:v>13908.32</c:v>
                      </c:pt>
                      <c:pt idx="118">
                        <c:v>13898.920000000002</c:v>
                      </c:pt>
                      <c:pt idx="119">
                        <c:v>13880.35</c:v>
                      </c:pt>
                      <c:pt idx="120">
                        <c:v>13850.95</c:v>
                      </c:pt>
                      <c:pt idx="121">
                        <c:v>13821.55</c:v>
                      </c:pt>
                      <c:pt idx="122">
                        <c:v>13792.150000000001</c:v>
                      </c:pt>
                      <c:pt idx="123">
                        <c:v>13762.75</c:v>
                      </c:pt>
                      <c:pt idx="124">
                        <c:v>13733.35</c:v>
                      </c:pt>
                      <c:pt idx="125">
                        <c:v>13703.95</c:v>
                      </c:pt>
                      <c:pt idx="126">
                        <c:v>13674.55</c:v>
                      </c:pt>
                      <c:pt idx="127">
                        <c:v>13645.150000000001</c:v>
                      </c:pt>
                      <c:pt idx="128">
                        <c:v>13615.75</c:v>
                      </c:pt>
                      <c:pt idx="129">
                        <c:v>13586.35</c:v>
                      </c:pt>
                      <c:pt idx="130">
                        <c:v>13556.95</c:v>
                      </c:pt>
                      <c:pt idx="131">
                        <c:v>13527.55</c:v>
                      </c:pt>
                      <c:pt idx="132">
                        <c:v>13498.150000000001</c:v>
                      </c:pt>
                      <c:pt idx="133">
                        <c:v>13468.75</c:v>
                      </c:pt>
                      <c:pt idx="134">
                        <c:v>13439.35</c:v>
                      </c:pt>
                      <c:pt idx="135">
                        <c:v>13409.95</c:v>
                      </c:pt>
                      <c:pt idx="136">
                        <c:v>13380.55</c:v>
                      </c:pt>
                      <c:pt idx="137">
                        <c:v>13351.150000000001</c:v>
                      </c:pt>
                      <c:pt idx="138">
                        <c:v>13321.75</c:v>
                      </c:pt>
                      <c:pt idx="139">
                        <c:v>13292.35</c:v>
                      </c:pt>
                      <c:pt idx="140">
                        <c:v>13262.95</c:v>
                      </c:pt>
                      <c:pt idx="141">
                        <c:v>13233.55</c:v>
                      </c:pt>
                      <c:pt idx="142">
                        <c:v>13204.150000000001</c:v>
                      </c:pt>
                      <c:pt idx="143">
                        <c:v>13174.75</c:v>
                      </c:pt>
                      <c:pt idx="144">
                        <c:v>13145.35</c:v>
                      </c:pt>
                      <c:pt idx="145">
                        <c:v>13115.95</c:v>
                      </c:pt>
                      <c:pt idx="146">
                        <c:v>13086.55</c:v>
                      </c:pt>
                      <c:pt idx="147">
                        <c:v>13057.150000000001</c:v>
                      </c:pt>
                      <c:pt idx="148">
                        <c:v>13027.75</c:v>
                      </c:pt>
                      <c:pt idx="149">
                        <c:v>12998.35</c:v>
                      </c:pt>
                      <c:pt idx="150">
                        <c:v>12968.95</c:v>
                      </c:pt>
                      <c:pt idx="151">
                        <c:v>12939.55</c:v>
                      </c:pt>
                      <c:pt idx="152">
                        <c:v>12910.150000000001</c:v>
                      </c:pt>
                      <c:pt idx="153">
                        <c:v>12880.75</c:v>
                      </c:pt>
                      <c:pt idx="154">
                        <c:v>12851.35</c:v>
                      </c:pt>
                      <c:pt idx="155">
                        <c:v>12821.95</c:v>
                      </c:pt>
                      <c:pt idx="156">
                        <c:v>12792.55</c:v>
                      </c:pt>
                      <c:pt idx="157">
                        <c:v>12763.150000000001</c:v>
                      </c:pt>
                      <c:pt idx="158">
                        <c:v>12733.75</c:v>
                      </c:pt>
                      <c:pt idx="159">
                        <c:v>12704.35</c:v>
                      </c:pt>
                      <c:pt idx="160">
                        <c:v>12674.95</c:v>
                      </c:pt>
                      <c:pt idx="161">
                        <c:v>12645.55</c:v>
                      </c:pt>
                      <c:pt idx="162">
                        <c:v>12616.150000000001</c:v>
                      </c:pt>
                      <c:pt idx="163">
                        <c:v>12586.75</c:v>
                      </c:pt>
                      <c:pt idx="164">
                        <c:v>12557.35</c:v>
                      </c:pt>
                      <c:pt idx="165">
                        <c:v>12527.95</c:v>
                      </c:pt>
                      <c:pt idx="166">
                        <c:v>12498.55</c:v>
                      </c:pt>
                      <c:pt idx="167">
                        <c:v>12469.150000000001</c:v>
                      </c:pt>
                      <c:pt idx="168">
                        <c:v>12456.2</c:v>
                      </c:pt>
                      <c:pt idx="169">
                        <c:v>12446.8</c:v>
                      </c:pt>
                      <c:pt idx="170">
                        <c:v>12437.4</c:v>
                      </c:pt>
                      <c:pt idx="171">
                        <c:v>12428</c:v>
                      </c:pt>
                      <c:pt idx="172">
                        <c:v>12418.6</c:v>
                      </c:pt>
                      <c:pt idx="173">
                        <c:v>12409.2</c:v>
                      </c:pt>
                      <c:pt idx="174">
                        <c:v>12399.8</c:v>
                      </c:pt>
                      <c:pt idx="175">
                        <c:v>12390.4</c:v>
                      </c:pt>
                      <c:pt idx="176">
                        <c:v>12381</c:v>
                      </c:pt>
                      <c:pt idx="177">
                        <c:v>12371.6</c:v>
                      </c:pt>
                      <c:pt idx="178">
                        <c:v>12362.2</c:v>
                      </c:pt>
                      <c:pt idx="179">
                        <c:v>12352.8</c:v>
                      </c:pt>
                      <c:pt idx="180">
                        <c:v>12343.4</c:v>
                      </c:pt>
                      <c:pt idx="181">
                        <c:v>12334</c:v>
                      </c:pt>
                      <c:pt idx="182">
                        <c:v>12324.6</c:v>
                      </c:pt>
                      <c:pt idx="183">
                        <c:v>12315.2</c:v>
                      </c:pt>
                      <c:pt idx="184">
                        <c:v>12305.8</c:v>
                      </c:pt>
                      <c:pt idx="185">
                        <c:v>12296.4</c:v>
                      </c:pt>
                      <c:pt idx="186">
                        <c:v>12287</c:v>
                      </c:pt>
                      <c:pt idx="187">
                        <c:v>12277.6</c:v>
                      </c:pt>
                      <c:pt idx="188">
                        <c:v>12268.2</c:v>
                      </c:pt>
                      <c:pt idx="189">
                        <c:v>12258.8</c:v>
                      </c:pt>
                      <c:pt idx="190">
                        <c:v>12249.4</c:v>
                      </c:pt>
                      <c:pt idx="191">
                        <c:v>12239.4</c:v>
                      </c:pt>
                      <c:pt idx="192">
                        <c:v>12229.4</c:v>
                      </c:pt>
                      <c:pt idx="193">
                        <c:v>12219.4</c:v>
                      </c:pt>
                      <c:pt idx="194">
                        <c:v>12209.4</c:v>
                      </c:pt>
                      <c:pt idx="195">
                        <c:v>12199.4</c:v>
                      </c:pt>
                      <c:pt idx="196">
                        <c:v>12189.4</c:v>
                      </c:pt>
                      <c:pt idx="197">
                        <c:v>12179.4</c:v>
                      </c:pt>
                      <c:pt idx="198">
                        <c:v>12169.4</c:v>
                      </c:pt>
                      <c:pt idx="199">
                        <c:v>12159.4</c:v>
                      </c:pt>
                      <c:pt idx="200">
                        <c:v>12149.4</c:v>
                      </c:pt>
                      <c:pt idx="201">
                        <c:v>12139.4</c:v>
                      </c:pt>
                      <c:pt idx="202">
                        <c:v>12129.4</c:v>
                      </c:pt>
                      <c:pt idx="203">
                        <c:v>12119.4</c:v>
                      </c:pt>
                      <c:pt idx="204">
                        <c:v>12109.4</c:v>
                      </c:pt>
                      <c:pt idx="205">
                        <c:v>12099.4</c:v>
                      </c:pt>
                      <c:pt idx="206">
                        <c:v>12089.4</c:v>
                      </c:pt>
                      <c:pt idx="207">
                        <c:v>12079.4</c:v>
                      </c:pt>
                      <c:pt idx="208">
                        <c:v>12069.4</c:v>
                      </c:pt>
                      <c:pt idx="209">
                        <c:v>12059.4</c:v>
                      </c:pt>
                      <c:pt idx="210">
                        <c:v>12049.4</c:v>
                      </c:pt>
                      <c:pt idx="211">
                        <c:v>12039.4</c:v>
                      </c:pt>
                      <c:pt idx="212">
                        <c:v>12029.4</c:v>
                      </c:pt>
                      <c:pt idx="213">
                        <c:v>12019.4</c:v>
                      </c:pt>
                      <c:pt idx="214">
                        <c:v>12009.4</c:v>
                      </c:pt>
                      <c:pt idx="215">
                        <c:v>11999.4</c:v>
                      </c:pt>
                      <c:pt idx="216">
                        <c:v>11989.4</c:v>
                      </c:pt>
                      <c:pt idx="217">
                        <c:v>11979.4</c:v>
                      </c:pt>
                      <c:pt idx="218">
                        <c:v>11969.4</c:v>
                      </c:pt>
                      <c:pt idx="219">
                        <c:v>11959.4</c:v>
                      </c:pt>
                      <c:pt idx="220">
                        <c:v>11949.4</c:v>
                      </c:pt>
                      <c:pt idx="221">
                        <c:v>11939.4</c:v>
                      </c:pt>
                      <c:pt idx="222">
                        <c:v>11929.4</c:v>
                      </c:pt>
                      <c:pt idx="223">
                        <c:v>11919.4</c:v>
                      </c:pt>
                      <c:pt idx="224">
                        <c:v>11909.4</c:v>
                      </c:pt>
                      <c:pt idx="225">
                        <c:v>11899.4</c:v>
                      </c:pt>
                      <c:pt idx="226">
                        <c:v>11889.4</c:v>
                      </c:pt>
                      <c:pt idx="227">
                        <c:v>11879.4</c:v>
                      </c:pt>
                      <c:pt idx="228">
                        <c:v>11869.4</c:v>
                      </c:pt>
                      <c:pt idx="229">
                        <c:v>11859.4</c:v>
                      </c:pt>
                      <c:pt idx="230">
                        <c:v>11849.4</c:v>
                      </c:pt>
                      <c:pt idx="231">
                        <c:v>11839.4</c:v>
                      </c:pt>
                      <c:pt idx="232">
                        <c:v>11829.4</c:v>
                      </c:pt>
                      <c:pt idx="233">
                        <c:v>11819.4</c:v>
                      </c:pt>
                      <c:pt idx="234">
                        <c:v>11809.4</c:v>
                      </c:pt>
                      <c:pt idx="235">
                        <c:v>11799.4</c:v>
                      </c:pt>
                      <c:pt idx="236">
                        <c:v>11789.4</c:v>
                      </c:pt>
                      <c:pt idx="237">
                        <c:v>11779.4</c:v>
                      </c:pt>
                      <c:pt idx="238">
                        <c:v>11769.4</c:v>
                      </c:pt>
                      <c:pt idx="239">
                        <c:v>11759.4</c:v>
                      </c:pt>
                      <c:pt idx="240">
                        <c:v>11749.4</c:v>
                      </c:pt>
                      <c:pt idx="241">
                        <c:v>11739.4</c:v>
                      </c:pt>
                      <c:pt idx="242">
                        <c:v>11729.4</c:v>
                      </c:pt>
                      <c:pt idx="243">
                        <c:v>11719.4</c:v>
                      </c:pt>
                      <c:pt idx="244">
                        <c:v>11709.4</c:v>
                      </c:pt>
                      <c:pt idx="245">
                        <c:v>11699.4</c:v>
                      </c:pt>
                      <c:pt idx="246">
                        <c:v>11689.4</c:v>
                      </c:pt>
                      <c:pt idx="247">
                        <c:v>11679.4</c:v>
                      </c:pt>
                      <c:pt idx="248">
                        <c:v>11669.4</c:v>
                      </c:pt>
                      <c:pt idx="249">
                        <c:v>11659.4</c:v>
                      </c:pt>
                      <c:pt idx="250">
                        <c:v>11649.4</c:v>
                      </c:pt>
                      <c:pt idx="251">
                        <c:v>11639.4</c:v>
                      </c:pt>
                      <c:pt idx="252">
                        <c:v>11629.4</c:v>
                      </c:pt>
                      <c:pt idx="253">
                        <c:v>11619.4</c:v>
                      </c:pt>
                      <c:pt idx="254">
                        <c:v>11609.4</c:v>
                      </c:pt>
                      <c:pt idx="255">
                        <c:v>11599.4</c:v>
                      </c:pt>
                      <c:pt idx="256">
                        <c:v>11589.4</c:v>
                      </c:pt>
                      <c:pt idx="257">
                        <c:v>11579.4</c:v>
                      </c:pt>
                      <c:pt idx="258">
                        <c:v>11569.4</c:v>
                      </c:pt>
                      <c:pt idx="259">
                        <c:v>11559.4</c:v>
                      </c:pt>
                      <c:pt idx="260">
                        <c:v>11549.4</c:v>
                      </c:pt>
                      <c:pt idx="261">
                        <c:v>11539.4</c:v>
                      </c:pt>
                      <c:pt idx="262">
                        <c:v>11529.4</c:v>
                      </c:pt>
                      <c:pt idx="263">
                        <c:v>11519.4</c:v>
                      </c:pt>
                      <c:pt idx="264">
                        <c:v>11509.4</c:v>
                      </c:pt>
                      <c:pt idx="265">
                        <c:v>11499.4</c:v>
                      </c:pt>
                      <c:pt idx="266">
                        <c:v>11489.4</c:v>
                      </c:pt>
                      <c:pt idx="267">
                        <c:v>11479.4</c:v>
                      </c:pt>
                      <c:pt idx="268">
                        <c:v>11469.4</c:v>
                      </c:pt>
                      <c:pt idx="269">
                        <c:v>11459.4</c:v>
                      </c:pt>
                      <c:pt idx="270">
                        <c:v>11449.4</c:v>
                      </c:pt>
                      <c:pt idx="271">
                        <c:v>11439.4</c:v>
                      </c:pt>
                      <c:pt idx="272">
                        <c:v>11429.4</c:v>
                      </c:pt>
                      <c:pt idx="273">
                        <c:v>11419.4</c:v>
                      </c:pt>
                      <c:pt idx="274">
                        <c:v>11409.4</c:v>
                      </c:pt>
                      <c:pt idx="275">
                        <c:v>11399.4</c:v>
                      </c:pt>
                      <c:pt idx="276">
                        <c:v>11389.4</c:v>
                      </c:pt>
                      <c:pt idx="277">
                        <c:v>11379.4</c:v>
                      </c:pt>
                      <c:pt idx="278">
                        <c:v>11369.4</c:v>
                      </c:pt>
                      <c:pt idx="279">
                        <c:v>11359.4</c:v>
                      </c:pt>
                      <c:pt idx="280">
                        <c:v>11349.4</c:v>
                      </c:pt>
                      <c:pt idx="281">
                        <c:v>11339.4</c:v>
                      </c:pt>
                      <c:pt idx="282">
                        <c:v>11329.4</c:v>
                      </c:pt>
                      <c:pt idx="283">
                        <c:v>11319.4</c:v>
                      </c:pt>
                      <c:pt idx="284">
                        <c:v>11309.4</c:v>
                      </c:pt>
                      <c:pt idx="285">
                        <c:v>11299.4</c:v>
                      </c:pt>
                      <c:pt idx="286">
                        <c:v>11289.4</c:v>
                      </c:pt>
                      <c:pt idx="287">
                        <c:v>11279.4</c:v>
                      </c:pt>
                      <c:pt idx="288">
                        <c:v>11269.4</c:v>
                      </c:pt>
                      <c:pt idx="289">
                        <c:v>11259.4</c:v>
                      </c:pt>
                      <c:pt idx="290">
                        <c:v>11249.4</c:v>
                      </c:pt>
                      <c:pt idx="291">
                        <c:v>11239.4</c:v>
                      </c:pt>
                      <c:pt idx="292">
                        <c:v>11229.4</c:v>
                      </c:pt>
                      <c:pt idx="293">
                        <c:v>11219.4</c:v>
                      </c:pt>
                      <c:pt idx="294">
                        <c:v>11209.4</c:v>
                      </c:pt>
                      <c:pt idx="295">
                        <c:v>11199.4</c:v>
                      </c:pt>
                      <c:pt idx="296">
                        <c:v>11189.4</c:v>
                      </c:pt>
                      <c:pt idx="297">
                        <c:v>11179.4</c:v>
                      </c:pt>
                      <c:pt idx="298">
                        <c:v>11169.4</c:v>
                      </c:pt>
                      <c:pt idx="299">
                        <c:v>11159.4</c:v>
                      </c:pt>
                      <c:pt idx="300">
                        <c:v>11149.4</c:v>
                      </c:pt>
                      <c:pt idx="301">
                        <c:v>11132.4</c:v>
                      </c:pt>
                      <c:pt idx="302">
                        <c:v>11115.4</c:v>
                      </c:pt>
                      <c:pt idx="303">
                        <c:v>11098.4</c:v>
                      </c:pt>
                      <c:pt idx="304">
                        <c:v>11081.4</c:v>
                      </c:pt>
                      <c:pt idx="305">
                        <c:v>11064.4</c:v>
                      </c:pt>
                      <c:pt idx="306">
                        <c:v>11047.4</c:v>
                      </c:pt>
                      <c:pt idx="307">
                        <c:v>11030.4</c:v>
                      </c:pt>
                      <c:pt idx="308">
                        <c:v>11013.4</c:v>
                      </c:pt>
                      <c:pt idx="309">
                        <c:v>10996.4</c:v>
                      </c:pt>
                      <c:pt idx="310">
                        <c:v>10979.4</c:v>
                      </c:pt>
                      <c:pt idx="311">
                        <c:v>10962.4</c:v>
                      </c:pt>
                      <c:pt idx="312">
                        <c:v>10945.4</c:v>
                      </c:pt>
                      <c:pt idx="313">
                        <c:v>10928.4</c:v>
                      </c:pt>
                      <c:pt idx="314">
                        <c:v>10911.4</c:v>
                      </c:pt>
                      <c:pt idx="315">
                        <c:v>10894.4</c:v>
                      </c:pt>
                      <c:pt idx="316">
                        <c:v>10877.4</c:v>
                      </c:pt>
                      <c:pt idx="317">
                        <c:v>10860.4</c:v>
                      </c:pt>
                      <c:pt idx="318">
                        <c:v>10843.4</c:v>
                      </c:pt>
                      <c:pt idx="319">
                        <c:v>10826.4</c:v>
                      </c:pt>
                      <c:pt idx="320">
                        <c:v>10809.4</c:v>
                      </c:pt>
                      <c:pt idx="321">
                        <c:v>10792.4</c:v>
                      </c:pt>
                      <c:pt idx="322">
                        <c:v>10775.4</c:v>
                      </c:pt>
                      <c:pt idx="323">
                        <c:v>10758.4</c:v>
                      </c:pt>
                      <c:pt idx="324">
                        <c:v>10741.4</c:v>
                      </c:pt>
                      <c:pt idx="325">
                        <c:v>10724.4</c:v>
                      </c:pt>
                      <c:pt idx="326">
                        <c:v>10707.4</c:v>
                      </c:pt>
                      <c:pt idx="327">
                        <c:v>10690.4</c:v>
                      </c:pt>
                      <c:pt idx="328">
                        <c:v>10673.4</c:v>
                      </c:pt>
                      <c:pt idx="329">
                        <c:v>10656.4</c:v>
                      </c:pt>
                      <c:pt idx="330">
                        <c:v>10639.4</c:v>
                      </c:pt>
                      <c:pt idx="331">
                        <c:v>10622.4</c:v>
                      </c:pt>
                      <c:pt idx="332">
                        <c:v>10605.4</c:v>
                      </c:pt>
                      <c:pt idx="333">
                        <c:v>10588.4</c:v>
                      </c:pt>
                      <c:pt idx="334">
                        <c:v>10571.4</c:v>
                      </c:pt>
                      <c:pt idx="335">
                        <c:v>10554.4</c:v>
                      </c:pt>
                      <c:pt idx="336">
                        <c:v>10537.4</c:v>
                      </c:pt>
                      <c:pt idx="337">
                        <c:v>10520.4</c:v>
                      </c:pt>
                      <c:pt idx="338">
                        <c:v>10503.4</c:v>
                      </c:pt>
                      <c:pt idx="339">
                        <c:v>10486.4</c:v>
                      </c:pt>
                      <c:pt idx="340">
                        <c:v>10469.4</c:v>
                      </c:pt>
                      <c:pt idx="341">
                        <c:v>10452.4</c:v>
                      </c:pt>
                      <c:pt idx="342">
                        <c:v>10435.4</c:v>
                      </c:pt>
                      <c:pt idx="343">
                        <c:v>10418.4</c:v>
                      </c:pt>
                      <c:pt idx="344">
                        <c:v>10401.4</c:v>
                      </c:pt>
                      <c:pt idx="345">
                        <c:v>10384.4</c:v>
                      </c:pt>
                      <c:pt idx="346">
                        <c:v>10367.4</c:v>
                      </c:pt>
                      <c:pt idx="347">
                        <c:v>10350.4</c:v>
                      </c:pt>
                      <c:pt idx="348">
                        <c:v>10333.4</c:v>
                      </c:pt>
                      <c:pt idx="349">
                        <c:v>10316.4</c:v>
                      </c:pt>
                      <c:pt idx="350">
                        <c:v>10299.4</c:v>
                      </c:pt>
                      <c:pt idx="351">
                        <c:v>10280.9</c:v>
                      </c:pt>
                      <c:pt idx="352">
                        <c:v>10257.9</c:v>
                      </c:pt>
                      <c:pt idx="353">
                        <c:v>10234.9</c:v>
                      </c:pt>
                      <c:pt idx="354">
                        <c:v>10211.9</c:v>
                      </c:pt>
                      <c:pt idx="355">
                        <c:v>10188.9</c:v>
                      </c:pt>
                      <c:pt idx="356">
                        <c:v>10165.9</c:v>
                      </c:pt>
                      <c:pt idx="357">
                        <c:v>10142.9</c:v>
                      </c:pt>
                      <c:pt idx="358">
                        <c:v>10119.9</c:v>
                      </c:pt>
                      <c:pt idx="359">
                        <c:v>10096.9</c:v>
                      </c:pt>
                      <c:pt idx="360">
                        <c:v>10076.06</c:v>
                      </c:pt>
                      <c:pt idx="361">
                        <c:v>10059.06</c:v>
                      </c:pt>
                      <c:pt idx="362">
                        <c:v>10042.06</c:v>
                      </c:pt>
                      <c:pt idx="363">
                        <c:v>10025.06</c:v>
                      </c:pt>
                      <c:pt idx="364">
                        <c:v>10008.06</c:v>
                      </c:pt>
                      <c:pt idx="365">
                        <c:v>9987.51</c:v>
                      </c:pt>
                      <c:pt idx="366">
                        <c:v>9965.51</c:v>
                      </c:pt>
                      <c:pt idx="367">
                        <c:v>9943.51</c:v>
                      </c:pt>
                      <c:pt idx="368">
                        <c:v>9921.51</c:v>
                      </c:pt>
                      <c:pt idx="369">
                        <c:v>9899.51</c:v>
                      </c:pt>
                      <c:pt idx="370">
                        <c:v>9877.51</c:v>
                      </c:pt>
                      <c:pt idx="371">
                        <c:v>9855.51</c:v>
                      </c:pt>
                      <c:pt idx="372">
                        <c:v>9833.51</c:v>
                      </c:pt>
                      <c:pt idx="373">
                        <c:v>9811.51</c:v>
                      </c:pt>
                      <c:pt idx="374">
                        <c:v>9789.51</c:v>
                      </c:pt>
                      <c:pt idx="375">
                        <c:v>9767.51</c:v>
                      </c:pt>
                      <c:pt idx="376">
                        <c:v>9745.51</c:v>
                      </c:pt>
                      <c:pt idx="377">
                        <c:v>9723.51</c:v>
                      </c:pt>
                      <c:pt idx="378">
                        <c:v>9701.51</c:v>
                      </c:pt>
                      <c:pt idx="379">
                        <c:v>9679.51</c:v>
                      </c:pt>
                      <c:pt idx="380">
                        <c:v>9657.51</c:v>
                      </c:pt>
                      <c:pt idx="381">
                        <c:v>9635.51</c:v>
                      </c:pt>
                      <c:pt idx="382">
                        <c:v>9613.51</c:v>
                      </c:pt>
                      <c:pt idx="383">
                        <c:v>9591.51</c:v>
                      </c:pt>
                      <c:pt idx="384">
                        <c:v>9569.51</c:v>
                      </c:pt>
                      <c:pt idx="385">
                        <c:v>9547.51</c:v>
                      </c:pt>
                      <c:pt idx="386">
                        <c:v>9525.51</c:v>
                      </c:pt>
                      <c:pt idx="387">
                        <c:v>9503.51</c:v>
                      </c:pt>
                      <c:pt idx="388">
                        <c:v>9481.51</c:v>
                      </c:pt>
                      <c:pt idx="389">
                        <c:v>9459.51</c:v>
                      </c:pt>
                      <c:pt idx="390">
                        <c:v>9437.51</c:v>
                      </c:pt>
                      <c:pt idx="391">
                        <c:v>9415.51</c:v>
                      </c:pt>
                      <c:pt idx="392">
                        <c:v>9393.51</c:v>
                      </c:pt>
                      <c:pt idx="393">
                        <c:v>9371.51</c:v>
                      </c:pt>
                      <c:pt idx="394">
                        <c:v>9349.51</c:v>
                      </c:pt>
                      <c:pt idx="395">
                        <c:v>9327.51</c:v>
                      </c:pt>
                      <c:pt idx="396">
                        <c:v>9305.51</c:v>
                      </c:pt>
                      <c:pt idx="397">
                        <c:v>9283.51</c:v>
                      </c:pt>
                      <c:pt idx="398">
                        <c:v>9261.51</c:v>
                      </c:pt>
                      <c:pt idx="399">
                        <c:v>9239.51</c:v>
                      </c:pt>
                      <c:pt idx="400">
                        <c:v>9217.51</c:v>
                      </c:pt>
                      <c:pt idx="401">
                        <c:v>9195.51</c:v>
                      </c:pt>
                      <c:pt idx="402">
                        <c:v>9173.51</c:v>
                      </c:pt>
                      <c:pt idx="403">
                        <c:v>9151.51</c:v>
                      </c:pt>
                      <c:pt idx="404">
                        <c:v>9129.51</c:v>
                      </c:pt>
                      <c:pt idx="405">
                        <c:v>9107.51</c:v>
                      </c:pt>
                      <c:pt idx="406">
                        <c:v>9085.51</c:v>
                      </c:pt>
                      <c:pt idx="407">
                        <c:v>9063.51</c:v>
                      </c:pt>
                      <c:pt idx="408">
                        <c:v>9041.51</c:v>
                      </c:pt>
                      <c:pt idx="409">
                        <c:v>9019.51</c:v>
                      </c:pt>
                      <c:pt idx="410">
                        <c:v>8997.51</c:v>
                      </c:pt>
                      <c:pt idx="411">
                        <c:v>8975.51</c:v>
                      </c:pt>
                      <c:pt idx="412">
                        <c:v>8953.51</c:v>
                      </c:pt>
                      <c:pt idx="413">
                        <c:v>8931.51</c:v>
                      </c:pt>
                      <c:pt idx="414">
                        <c:v>8909.51</c:v>
                      </c:pt>
                      <c:pt idx="415">
                        <c:v>8887.51</c:v>
                      </c:pt>
                      <c:pt idx="416">
                        <c:v>8865.51</c:v>
                      </c:pt>
                      <c:pt idx="417">
                        <c:v>8843.51</c:v>
                      </c:pt>
                      <c:pt idx="418">
                        <c:v>8821.51</c:v>
                      </c:pt>
                      <c:pt idx="419">
                        <c:v>8799.51</c:v>
                      </c:pt>
                      <c:pt idx="420">
                        <c:v>8777.51</c:v>
                      </c:pt>
                      <c:pt idx="421">
                        <c:v>8755.51</c:v>
                      </c:pt>
                      <c:pt idx="422">
                        <c:v>8733.51</c:v>
                      </c:pt>
                      <c:pt idx="423">
                        <c:v>8711.51</c:v>
                      </c:pt>
                      <c:pt idx="424">
                        <c:v>8689.51</c:v>
                      </c:pt>
                      <c:pt idx="425">
                        <c:v>8667.51</c:v>
                      </c:pt>
                      <c:pt idx="426">
                        <c:v>8645.51</c:v>
                      </c:pt>
                      <c:pt idx="427">
                        <c:v>8623.51</c:v>
                      </c:pt>
                      <c:pt idx="428">
                        <c:v>8601.51</c:v>
                      </c:pt>
                      <c:pt idx="429">
                        <c:v>8579.51</c:v>
                      </c:pt>
                      <c:pt idx="430">
                        <c:v>8557.51</c:v>
                      </c:pt>
                      <c:pt idx="431">
                        <c:v>8535.51</c:v>
                      </c:pt>
                      <c:pt idx="432">
                        <c:v>8513.51</c:v>
                      </c:pt>
                      <c:pt idx="433">
                        <c:v>8491.51</c:v>
                      </c:pt>
                      <c:pt idx="434">
                        <c:v>8469.51</c:v>
                      </c:pt>
                      <c:pt idx="435">
                        <c:v>8447.51</c:v>
                      </c:pt>
                      <c:pt idx="436">
                        <c:v>8425.51</c:v>
                      </c:pt>
                      <c:pt idx="437">
                        <c:v>8403.51</c:v>
                      </c:pt>
                      <c:pt idx="438">
                        <c:v>8381.51</c:v>
                      </c:pt>
                      <c:pt idx="439">
                        <c:v>8359.51</c:v>
                      </c:pt>
                      <c:pt idx="440">
                        <c:v>8337.51</c:v>
                      </c:pt>
                      <c:pt idx="441">
                        <c:v>8315.51</c:v>
                      </c:pt>
                      <c:pt idx="442">
                        <c:v>8293.51</c:v>
                      </c:pt>
                      <c:pt idx="443">
                        <c:v>8271.51</c:v>
                      </c:pt>
                      <c:pt idx="444">
                        <c:v>8249.51</c:v>
                      </c:pt>
                      <c:pt idx="445">
                        <c:v>8227.51</c:v>
                      </c:pt>
                      <c:pt idx="446">
                        <c:v>8205.51</c:v>
                      </c:pt>
                      <c:pt idx="447">
                        <c:v>8183.5099999999993</c:v>
                      </c:pt>
                      <c:pt idx="448">
                        <c:v>8161.5099999999993</c:v>
                      </c:pt>
                      <c:pt idx="449">
                        <c:v>8139.5099999999993</c:v>
                      </c:pt>
                      <c:pt idx="450">
                        <c:v>8117.5099999999993</c:v>
                      </c:pt>
                      <c:pt idx="451">
                        <c:v>8095.5099999999993</c:v>
                      </c:pt>
                      <c:pt idx="452">
                        <c:v>8073.5099999999993</c:v>
                      </c:pt>
                      <c:pt idx="453">
                        <c:v>8051.5099999999993</c:v>
                      </c:pt>
                      <c:pt idx="454">
                        <c:v>8029.5099999999993</c:v>
                      </c:pt>
                      <c:pt idx="455">
                        <c:v>8007.5099999999993</c:v>
                      </c:pt>
                      <c:pt idx="456">
                        <c:v>7985.5099999999993</c:v>
                      </c:pt>
                      <c:pt idx="457">
                        <c:v>7963.5099999999993</c:v>
                      </c:pt>
                      <c:pt idx="458">
                        <c:v>7941.5099999999993</c:v>
                      </c:pt>
                      <c:pt idx="459">
                        <c:v>7919.5099999999993</c:v>
                      </c:pt>
                      <c:pt idx="460">
                        <c:v>7897.5099999999993</c:v>
                      </c:pt>
                      <c:pt idx="461">
                        <c:v>7875.5099999999993</c:v>
                      </c:pt>
                      <c:pt idx="462">
                        <c:v>7853.5099999999993</c:v>
                      </c:pt>
                      <c:pt idx="463">
                        <c:v>7831.5099999999993</c:v>
                      </c:pt>
                      <c:pt idx="464">
                        <c:v>7809.5099999999993</c:v>
                      </c:pt>
                      <c:pt idx="465">
                        <c:v>7787.5099999999993</c:v>
                      </c:pt>
                      <c:pt idx="466">
                        <c:v>7765.5099999999993</c:v>
                      </c:pt>
                      <c:pt idx="467">
                        <c:v>7743.5099999999993</c:v>
                      </c:pt>
                      <c:pt idx="468">
                        <c:v>7721.5099999999993</c:v>
                      </c:pt>
                      <c:pt idx="469">
                        <c:v>7699.5099999999993</c:v>
                      </c:pt>
                      <c:pt idx="470">
                        <c:v>7677.5099999999993</c:v>
                      </c:pt>
                      <c:pt idx="471">
                        <c:v>7655.5099999999993</c:v>
                      </c:pt>
                      <c:pt idx="472">
                        <c:v>7633.5099999999993</c:v>
                      </c:pt>
                      <c:pt idx="473">
                        <c:v>7611.5099999999993</c:v>
                      </c:pt>
                      <c:pt idx="474">
                        <c:v>7589.5099999999993</c:v>
                      </c:pt>
                      <c:pt idx="475">
                        <c:v>7567.5099999999993</c:v>
                      </c:pt>
                      <c:pt idx="476">
                        <c:v>7545.5099999999993</c:v>
                      </c:pt>
                      <c:pt idx="477">
                        <c:v>7523.5099999999993</c:v>
                      </c:pt>
                      <c:pt idx="478">
                        <c:v>7501.5099999999993</c:v>
                      </c:pt>
                      <c:pt idx="479">
                        <c:v>7479.5099999999993</c:v>
                      </c:pt>
                      <c:pt idx="480">
                        <c:v>7457.5099999999993</c:v>
                      </c:pt>
                      <c:pt idx="481">
                        <c:v>7435.5099999999993</c:v>
                      </c:pt>
                      <c:pt idx="482">
                        <c:v>7413.5099999999993</c:v>
                      </c:pt>
                      <c:pt idx="483">
                        <c:v>7391.5099999999993</c:v>
                      </c:pt>
                      <c:pt idx="484">
                        <c:v>7369.5099999999993</c:v>
                      </c:pt>
                      <c:pt idx="485">
                        <c:v>7347.5099999999993</c:v>
                      </c:pt>
                      <c:pt idx="486">
                        <c:v>7325.5099999999993</c:v>
                      </c:pt>
                      <c:pt idx="487">
                        <c:v>7303.5099999999993</c:v>
                      </c:pt>
                      <c:pt idx="488">
                        <c:v>7281.5099999999993</c:v>
                      </c:pt>
                      <c:pt idx="489">
                        <c:v>7259.5099999999993</c:v>
                      </c:pt>
                      <c:pt idx="490">
                        <c:v>7237.5099999999993</c:v>
                      </c:pt>
                      <c:pt idx="491">
                        <c:v>7215.5099999999993</c:v>
                      </c:pt>
                      <c:pt idx="492">
                        <c:v>7193.5099999999993</c:v>
                      </c:pt>
                      <c:pt idx="493">
                        <c:v>7171.5099999999993</c:v>
                      </c:pt>
                      <c:pt idx="494">
                        <c:v>7149.5099999999993</c:v>
                      </c:pt>
                      <c:pt idx="495">
                        <c:v>7127.5099999999993</c:v>
                      </c:pt>
                      <c:pt idx="496">
                        <c:v>7105.5099999999993</c:v>
                      </c:pt>
                      <c:pt idx="497">
                        <c:v>7083.5099999999993</c:v>
                      </c:pt>
                      <c:pt idx="498">
                        <c:v>7061.5099999999993</c:v>
                      </c:pt>
                      <c:pt idx="499">
                        <c:v>7039.5099999999993</c:v>
                      </c:pt>
                      <c:pt idx="500">
                        <c:v>7017.5099999999993</c:v>
                      </c:pt>
                    </c:numCache>
                  </c:numRef>
                </c:val>
                <c:smooth val="1"/>
                <c:extLst xmlns:c16r2="http://schemas.microsoft.com/office/drawing/2015/06/chart">
                  <c:ext xmlns:c16="http://schemas.microsoft.com/office/drawing/2014/chart" uri="{C3380CC4-5D6E-409C-BE32-E72D297353CC}">
                    <c16:uniqueId val="{00000003-1333-4ACD-A463-AAC8256C146F}"/>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'1-Seule'!$AE$4</c15:sqref>
                        </c15:formulaRef>
                      </c:ext>
                    </c:extLst>
                    <c:strCache>
                      <c:ptCount val="1"/>
                      <c:pt idx="0">
                        <c:v>Prestations-(PFRT+TEMI)</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extLst xmlns:c16r2="http://schemas.microsoft.com/office/drawing/2015/06/chart" xmlns:c15="http://schemas.microsoft.com/office/drawing/2012/chart">
                      <c:ext xmlns:c15="http://schemas.microsoft.com/office/drawing/2012/chart" uri="{02D57815-91ED-43cb-92C2-25804820EDAC}">
                        <c15:formulaRef>
                          <c15:sqref>'1-Seule'!$AE$6:$AE$506</c15:sqref>
                        </c15:formulaRef>
                      </c:ext>
                    </c:extLst>
                    <c:numCache>
                      <c:formatCode>#,##0\ "$"</c:formatCode>
                      <c:ptCount val="501"/>
                      <c:pt idx="0">
                        <c:v>9389</c:v>
                      </c:pt>
                      <c:pt idx="1">
                        <c:v>9389</c:v>
                      </c:pt>
                      <c:pt idx="2">
                        <c:v>9389</c:v>
                      </c:pt>
                      <c:pt idx="3">
                        <c:v>9389</c:v>
                      </c:pt>
                      <c:pt idx="4">
                        <c:v>9389</c:v>
                      </c:pt>
                      <c:pt idx="5">
                        <c:v>9389</c:v>
                      </c:pt>
                      <c:pt idx="6">
                        <c:v>9389</c:v>
                      </c:pt>
                      <c:pt idx="7">
                        <c:v>9389</c:v>
                      </c:pt>
                      <c:pt idx="8">
                        <c:v>9389</c:v>
                      </c:pt>
                      <c:pt idx="9">
                        <c:v>9389</c:v>
                      </c:pt>
                      <c:pt idx="10">
                        <c:v>9390.26</c:v>
                      </c:pt>
                      <c:pt idx="11">
                        <c:v>9392.26</c:v>
                      </c:pt>
                      <c:pt idx="12">
                        <c:v>9394.26</c:v>
                      </c:pt>
                      <c:pt idx="13">
                        <c:v>9396.26</c:v>
                      </c:pt>
                      <c:pt idx="14">
                        <c:v>9398.26</c:v>
                      </c:pt>
                      <c:pt idx="15">
                        <c:v>9400.26</c:v>
                      </c:pt>
                      <c:pt idx="16">
                        <c:v>9402.26</c:v>
                      </c:pt>
                      <c:pt idx="17">
                        <c:v>9404.26</c:v>
                      </c:pt>
                      <c:pt idx="18">
                        <c:v>9406.26</c:v>
                      </c:pt>
                      <c:pt idx="19">
                        <c:v>9408.26</c:v>
                      </c:pt>
                      <c:pt idx="20">
                        <c:v>9410.26</c:v>
                      </c:pt>
                      <c:pt idx="21">
                        <c:v>9412.26</c:v>
                      </c:pt>
                      <c:pt idx="22">
                        <c:v>9414.26</c:v>
                      </c:pt>
                      <c:pt idx="23">
                        <c:v>9416.26</c:v>
                      </c:pt>
                      <c:pt idx="24">
                        <c:v>9418.26</c:v>
                      </c:pt>
                      <c:pt idx="25">
                        <c:v>9364.6190000000006</c:v>
                      </c:pt>
                      <c:pt idx="26">
                        <c:v>9266.47336</c:v>
                      </c:pt>
                      <c:pt idx="27">
                        <c:v>9168.3277199999993</c:v>
                      </c:pt>
                      <c:pt idx="28">
                        <c:v>9070.1820800000005</c:v>
                      </c:pt>
                      <c:pt idx="29">
                        <c:v>8972.0364399999999</c:v>
                      </c:pt>
                      <c:pt idx="30">
                        <c:v>8873.890800000001</c:v>
                      </c:pt>
                      <c:pt idx="31">
                        <c:v>8775.7451600000004</c:v>
                      </c:pt>
                      <c:pt idx="32">
                        <c:v>8677.5995199999998</c:v>
                      </c:pt>
                      <c:pt idx="33">
                        <c:v>8579.4538799999991</c:v>
                      </c:pt>
                      <c:pt idx="34">
                        <c:v>8481.3082400000003</c:v>
                      </c:pt>
                      <c:pt idx="35">
                        <c:v>8383.1625999999997</c:v>
                      </c:pt>
                      <c:pt idx="36">
                        <c:v>8290.5249600000006</c:v>
                      </c:pt>
                      <c:pt idx="37">
                        <c:v>8197.887319999998</c:v>
                      </c:pt>
                      <c:pt idx="38">
                        <c:v>8105.249679999999</c:v>
                      </c:pt>
                      <c:pt idx="39">
                        <c:v>8012.61204</c:v>
                      </c:pt>
                      <c:pt idx="40">
                        <c:v>7919.974400000001</c:v>
                      </c:pt>
                      <c:pt idx="41">
                        <c:v>7827.3367600000001</c:v>
                      </c:pt>
                      <c:pt idx="42">
                        <c:v>7734.6991199999993</c:v>
                      </c:pt>
                      <c:pt idx="43">
                        <c:v>7642.0614800000003</c:v>
                      </c:pt>
                      <c:pt idx="44">
                        <c:v>7549.4238400000004</c:v>
                      </c:pt>
                      <c:pt idx="45">
                        <c:v>7456.7861999999996</c:v>
                      </c:pt>
                      <c:pt idx="46">
                        <c:v>7364.1485599999996</c:v>
                      </c:pt>
                      <c:pt idx="47">
                        <c:v>7271.5109199999997</c:v>
                      </c:pt>
                      <c:pt idx="48">
                        <c:v>7178.8732799999998</c:v>
                      </c:pt>
                      <c:pt idx="49">
                        <c:v>7086.2356399999999</c:v>
                      </c:pt>
                      <c:pt idx="50">
                        <c:v>6993.598</c:v>
                      </c:pt>
                      <c:pt idx="51">
                        <c:v>6900.96036</c:v>
                      </c:pt>
                      <c:pt idx="52">
                        <c:v>6808.3227200000001</c:v>
                      </c:pt>
                      <c:pt idx="53">
                        <c:v>6715.6850800000002</c:v>
                      </c:pt>
                      <c:pt idx="54">
                        <c:v>6623.0474400000003</c:v>
                      </c:pt>
                      <c:pt idx="55">
                        <c:v>6530.4098000000004</c:v>
                      </c:pt>
                      <c:pt idx="56">
                        <c:v>6437.7721599999995</c:v>
                      </c:pt>
                      <c:pt idx="57">
                        <c:v>6345.1345200000005</c:v>
                      </c:pt>
                      <c:pt idx="58">
                        <c:v>6252.4968799999997</c:v>
                      </c:pt>
                      <c:pt idx="59">
                        <c:v>6159.8592400000007</c:v>
                      </c:pt>
                      <c:pt idx="60">
                        <c:v>6067.2215999999999</c:v>
                      </c:pt>
                      <c:pt idx="61">
                        <c:v>5974.5839599999999</c:v>
                      </c:pt>
                      <c:pt idx="62">
                        <c:v>5881.94632</c:v>
                      </c:pt>
                      <c:pt idx="63">
                        <c:v>5789.3086800000001</c:v>
                      </c:pt>
                      <c:pt idx="64">
                        <c:v>5696.6710400000002</c:v>
                      </c:pt>
                      <c:pt idx="65">
                        <c:v>5604.0334000000003</c:v>
                      </c:pt>
                      <c:pt idx="66">
                        <c:v>5511.3957599999994</c:v>
                      </c:pt>
                      <c:pt idx="67">
                        <c:v>5418.7581200000004</c:v>
                      </c:pt>
                      <c:pt idx="68">
                        <c:v>5326.1204799999996</c:v>
                      </c:pt>
                      <c:pt idx="69">
                        <c:v>5233.4828400000006</c:v>
                      </c:pt>
                      <c:pt idx="70">
                        <c:v>5140.8451999999997</c:v>
                      </c:pt>
                      <c:pt idx="71">
                        <c:v>5048.2075599999998</c:v>
                      </c:pt>
                      <c:pt idx="72">
                        <c:v>4955.5699199999999</c:v>
                      </c:pt>
                      <c:pt idx="73">
                        <c:v>4862.93228</c:v>
                      </c:pt>
                      <c:pt idx="74">
                        <c:v>4770.2946400000001</c:v>
                      </c:pt>
                      <c:pt idx="75">
                        <c:v>4677.6570000000002</c:v>
                      </c:pt>
                      <c:pt idx="76">
                        <c:v>4585.0193600000002</c:v>
                      </c:pt>
                      <c:pt idx="77">
                        <c:v>4492.3817200000003</c:v>
                      </c:pt>
                      <c:pt idx="78">
                        <c:v>4399.7440800000004</c:v>
                      </c:pt>
                      <c:pt idx="79">
                        <c:v>4307.1064400000005</c:v>
                      </c:pt>
                      <c:pt idx="80">
                        <c:v>4214.4688000000006</c:v>
                      </c:pt>
                      <c:pt idx="81">
                        <c:v>4121.8311599999997</c:v>
                      </c:pt>
                      <c:pt idx="82">
                        <c:v>4029.1935199999998</c:v>
                      </c:pt>
                      <c:pt idx="83">
                        <c:v>3936.5558799999999</c:v>
                      </c:pt>
                      <c:pt idx="84">
                        <c:v>3843.91824</c:v>
                      </c:pt>
                      <c:pt idx="85">
                        <c:v>3751.2806</c:v>
                      </c:pt>
                      <c:pt idx="86">
                        <c:v>3658.6429600000001</c:v>
                      </c:pt>
                      <c:pt idx="87">
                        <c:v>3566.0053199999984</c:v>
                      </c:pt>
                      <c:pt idx="88">
                        <c:v>3473.3676800000012</c:v>
                      </c:pt>
                      <c:pt idx="89">
                        <c:v>3380.7300400000022</c:v>
                      </c:pt>
                      <c:pt idx="90">
                        <c:v>3288.0923999999986</c:v>
                      </c:pt>
                      <c:pt idx="91">
                        <c:v>3195.4547599999996</c:v>
                      </c:pt>
                      <c:pt idx="92">
                        <c:v>3102.8171199999988</c:v>
                      </c:pt>
                      <c:pt idx="93">
                        <c:v>3010.1794800000016</c:v>
                      </c:pt>
                      <c:pt idx="94">
                        <c:v>2917.5418399999999</c:v>
                      </c:pt>
                      <c:pt idx="95">
                        <c:v>2824.904199999999</c:v>
                      </c:pt>
                      <c:pt idx="96">
                        <c:v>2732.26656</c:v>
                      </c:pt>
                      <c:pt idx="97">
                        <c:v>2639.628920000001</c:v>
                      </c:pt>
                      <c:pt idx="98">
                        <c:v>2546.9912799999993</c:v>
                      </c:pt>
                      <c:pt idx="99">
                        <c:v>2454.3536400000003</c:v>
                      </c:pt>
                      <c:pt idx="100">
                        <c:v>2361.7159999999994</c:v>
                      </c:pt>
                      <c:pt idx="101">
                        <c:v>2269.0783600000004</c:v>
                      </c:pt>
                      <c:pt idx="102">
                        <c:v>2176.4407200000005</c:v>
                      </c:pt>
                      <c:pt idx="103">
                        <c:v>2083.8030799999997</c:v>
                      </c:pt>
                      <c:pt idx="104">
                        <c:v>1991.1654400000007</c:v>
                      </c:pt>
                      <c:pt idx="105">
                        <c:v>1898.5278000000017</c:v>
                      </c:pt>
                      <c:pt idx="106">
                        <c:v>1805.8901600000004</c:v>
                      </c:pt>
                      <c:pt idx="107">
                        <c:v>1713.2525199999986</c:v>
                      </c:pt>
                      <c:pt idx="108">
                        <c:v>1620.6148799999996</c:v>
                      </c:pt>
                      <c:pt idx="109">
                        <c:v>1527.9772400000006</c:v>
                      </c:pt>
                      <c:pt idx="110">
                        <c:v>1435.3396000000016</c:v>
                      </c:pt>
                      <c:pt idx="111">
                        <c:v>1342.7019599999985</c:v>
                      </c:pt>
                      <c:pt idx="112">
                        <c:v>1295.54</c:v>
                      </c:pt>
                      <c:pt idx="113">
                        <c:v>1297.54</c:v>
                      </c:pt>
                      <c:pt idx="114">
                        <c:v>1299.54</c:v>
                      </c:pt>
                      <c:pt idx="115">
                        <c:v>1301.54</c:v>
                      </c:pt>
                      <c:pt idx="116">
                        <c:v>1303.54</c:v>
                      </c:pt>
                      <c:pt idx="117">
                        <c:v>1305.54</c:v>
                      </c:pt>
                      <c:pt idx="118">
                        <c:v>1307.54</c:v>
                      </c:pt>
                      <c:pt idx="119">
                        <c:v>1309.54</c:v>
                      </c:pt>
                      <c:pt idx="120">
                        <c:v>1311.54</c:v>
                      </c:pt>
                      <c:pt idx="121">
                        <c:v>1313.54</c:v>
                      </c:pt>
                      <c:pt idx="122">
                        <c:v>1315.54</c:v>
                      </c:pt>
                      <c:pt idx="123">
                        <c:v>1317.54</c:v>
                      </c:pt>
                      <c:pt idx="124">
                        <c:v>1319.54</c:v>
                      </c:pt>
                      <c:pt idx="125">
                        <c:v>1321.54</c:v>
                      </c:pt>
                      <c:pt idx="126">
                        <c:v>1323.54</c:v>
                      </c:pt>
                      <c:pt idx="127">
                        <c:v>1325.54</c:v>
                      </c:pt>
                      <c:pt idx="128">
                        <c:v>1327.54</c:v>
                      </c:pt>
                      <c:pt idx="129">
                        <c:v>1329.54</c:v>
                      </c:pt>
                      <c:pt idx="130">
                        <c:v>1331.54</c:v>
                      </c:pt>
                      <c:pt idx="131">
                        <c:v>1333.5399999999997</c:v>
                      </c:pt>
                      <c:pt idx="132">
                        <c:v>1335.5400000000002</c:v>
                      </c:pt>
                      <c:pt idx="133">
                        <c:v>1337.54</c:v>
                      </c:pt>
                      <c:pt idx="134">
                        <c:v>1339.54</c:v>
                      </c:pt>
                      <c:pt idx="135">
                        <c:v>1341.54</c:v>
                      </c:pt>
                      <c:pt idx="136">
                        <c:v>1343.5399999999997</c:v>
                      </c:pt>
                      <c:pt idx="137">
                        <c:v>1345.5400000000002</c:v>
                      </c:pt>
                      <c:pt idx="138">
                        <c:v>1347.54</c:v>
                      </c:pt>
                      <c:pt idx="139">
                        <c:v>1349.54</c:v>
                      </c:pt>
                      <c:pt idx="140">
                        <c:v>1351.54</c:v>
                      </c:pt>
                      <c:pt idx="141">
                        <c:v>1353.5399999999997</c:v>
                      </c:pt>
                      <c:pt idx="142">
                        <c:v>1355.5400000000002</c:v>
                      </c:pt>
                      <c:pt idx="143">
                        <c:v>1357.54</c:v>
                      </c:pt>
                      <c:pt idx="144">
                        <c:v>1359.54</c:v>
                      </c:pt>
                      <c:pt idx="145">
                        <c:v>1361.54</c:v>
                      </c:pt>
                      <c:pt idx="146">
                        <c:v>1363.5399999999997</c:v>
                      </c:pt>
                      <c:pt idx="147">
                        <c:v>1365.5400000000002</c:v>
                      </c:pt>
                      <c:pt idx="148">
                        <c:v>1367.54</c:v>
                      </c:pt>
                      <c:pt idx="149">
                        <c:v>1369.54</c:v>
                      </c:pt>
                      <c:pt idx="150">
                        <c:v>1371.54</c:v>
                      </c:pt>
                      <c:pt idx="151">
                        <c:v>1373.5399999999997</c:v>
                      </c:pt>
                      <c:pt idx="152">
                        <c:v>1375.5400000000002</c:v>
                      </c:pt>
                      <c:pt idx="153">
                        <c:v>1377.54</c:v>
                      </c:pt>
                      <c:pt idx="154">
                        <c:v>1379.54</c:v>
                      </c:pt>
                      <c:pt idx="155">
                        <c:v>1381.54</c:v>
                      </c:pt>
                      <c:pt idx="156">
                        <c:v>1383.5399999999997</c:v>
                      </c:pt>
                      <c:pt idx="157">
                        <c:v>1385.5400000000002</c:v>
                      </c:pt>
                      <c:pt idx="158">
                        <c:v>1387.54</c:v>
                      </c:pt>
                      <c:pt idx="159">
                        <c:v>1389.54</c:v>
                      </c:pt>
                      <c:pt idx="160">
                        <c:v>1391.54</c:v>
                      </c:pt>
                      <c:pt idx="161">
                        <c:v>1393.5399999999997</c:v>
                      </c:pt>
                      <c:pt idx="162">
                        <c:v>1395.5400000000002</c:v>
                      </c:pt>
                      <c:pt idx="163">
                        <c:v>1397.54</c:v>
                      </c:pt>
                      <c:pt idx="164">
                        <c:v>1399.54</c:v>
                      </c:pt>
                      <c:pt idx="165">
                        <c:v>1400</c:v>
                      </c:pt>
                      <c:pt idx="166">
                        <c:v>1399.9999999999998</c:v>
                      </c:pt>
                      <c:pt idx="167">
                        <c:v>1400.0000000000002</c:v>
                      </c:pt>
                      <c:pt idx="168">
                        <c:v>1400</c:v>
                      </c:pt>
                      <c:pt idx="169">
                        <c:v>1400</c:v>
                      </c:pt>
                      <c:pt idx="170">
                        <c:v>1400</c:v>
                      </c:pt>
                      <c:pt idx="171">
                        <c:v>1400</c:v>
                      </c:pt>
                      <c:pt idx="172">
                        <c:v>1400.0000000000002</c:v>
                      </c:pt>
                      <c:pt idx="173">
                        <c:v>1400</c:v>
                      </c:pt>
                      <c:pt idx="174">
                        <c:v>1400</c:v>
                      </c:pt>
                      <c:pt idx="175">
                        <c:v>1400</c:v>
                      </c:pt>
                      <c:pt idx="176">
                        <c:v>1400</c:v>
                      </c:pt>
                      <c:pt idx="177">
                        <c:v>1400</c:v>
                      </c:pt>
                      <c:pt idx="178">
                        <c:v>1400</c:v>
                      </c:pt>
                      <c:pt idx="179">
                        <c:v>1400</c:v>
                      </c:pt>
                      <c:pt idx="180">
                        <c:v>1400</c:v>
                      </c:pt>
                      <c:pt idx="181">
                        <c:v>1400</c:v>
                      </c:pt>
                      <c:pt idx="182">
                        <c:v>1400</c:v>
                      </c:pt>
                      <c:pt idx="183">
                        <c:v>1400</c:v>
                      </c:pt>
                      <c:pt idx="184">
                        <c:v>1400</c:v>
                      </c:pt>
                      <c:pt idx="185">
                        <c:v>1400</c:v>
                      </c:pt>
                      <c:pt idx="186">
                        <c:v>1400</c:v>
                      </c:pt>
                      <c:pt idx="187">
                        <c:v>1400</c:v>
                      </c:pt>
                      <c:pt idx="188">
                        <c:v>1400</c:v>
                      </c:pt>
                      <c:pt idx="189">
                        <c:v>1400</c:v>
                      </c:pt>
                      <c:pt idx="190">
                        <c:v>1400</c:v>
                      </c:pt>
                      <c:pt idx="191">
                        <c:v>1400</c:v>
                      </c:pt>
                      <c:pt idx="192">
                        <c:v>1400</c:v>
                      </c:pt>
                      <c:pt idx="193">
                        <c:v>1400</c:v>
                      </c:pt>
                      <c:pt idx="194">
                        <c:v>1400</c:v>
                      </c:pt>
                      <c:pt idx="195">
                        <c:v>1400</c:v>
                      </c:pt>
                      <c:pt idx="196">
                        <c:v>1400</c:v>
                      </c:pt>
                      <c:pt idx="197">
                        <c:v>1400</c:v>
                      </c:pt>
                      <c:pt idx="198">
                        <c:v>1400</c:v>
                      </c:pt>
                      <c:pt idx="199">
                        <c:v>1400</c:v>
                      </c:pt>
                      <c:pt idx="200">
                        <c:v>1400</c:v>
                      </c:pt>
                      <c:pt idx="201">
                        <c:v>1400</c:v>
                      </c:pt>
                      <c:pt idx="202">
                        <c:v>1400</c:v>
                      </c:pt>
                      <c:pt idx="203">
                        <c:v>1400</c:v>
                      </c:pt>
                      <c:pt idx="204">
                        <c:v>1400</c:v>
                      </c:pt>
                      <c:pt idx="205">
                        <c:v>1400</c:v>
                      </c:pt>
                      <c:pt idx="206">
                        <c:v>1400</c:v>
                      </c:pt>
                      <c:pt idx="207">
                        <c:v>1400</c:v>
                      </c:pt>
                      <c:pt idx="208">
                        <c:v>1400</c:v>
                      </c:pt>
                      <c:pt idx="209">
                        <c:v>1400</c:v>
                      </c:pt>
                      <c:pt idx="210">
                        <c:v>1400</c:v>
                      </c:pt>
                      <c:pt idx="211">
                        <c:v>1400</c:v>
                      </c:pt>
                      <c:pt idx="212">
                        <c:v>1400</c:v>
                      </c:pt>
                      <c:pt idx="213">
                        <c:v>1400</c:v>
                      </c:pt>
                      <c:pt idx="214">
                        <c:v>1400</c:v>
                      </c:pt>
                      <c:pt idx="215">
                        <c:v>1400</c:v>
                      </c:pt>
                      <c:pt idx="216">
                        <c:v>1400</c:v>
                      </c:pt>
                      <c:pt idx="217">
                        <c:v>1400</c:v>
                      </c:pt>
                      <c:pt idx="218">
                        <c:v>1400</c:v>
                      </c:pt>
                      <c:pt idx="219">
                        <c:v>1400</c:v>
                      </c:pt>
                      <c:pt idx="220">
                        <c:v>1400</c:v>
                      </c:pt>
                      <c:pt idx="221">
                        <c:v>1400</c:v>
                      </c:pt>
                      <c:pt idx="222">
                        <c:v>1400</c:v>
                      </c:pt>
                      <c:pt idx="223">
                        <c:v>1400</c:v>
                      </c:pt>
                      <c:pt idx="224">
                        <c:v>1400</c:v>
                      </c:pt>
                      <c:pt idx="225">
                        <c:v>1400</c:v>
                      </c:pt>
                      <c:pt idx="226">
                        <c:v>1400</c:v>
                      </c:pt>
                      <c:pt idx="227">
                        <c:v>1400</c:v>
                      </c:pt>
                      <c:pt idx="228">
                        <c:v>1400</c:v>
                      </c:pt>
                      <c:pt idx="229">
                        <c:v>1400</c:v>
                      </c:pt>
                      <c:pt idx="230">
                        <c:v>1400</c:v>
                      </c:pt>
                      <c:pt idx="231">
                        <c:v>1400</c:v>
                      </c:pt>
                      <c:pt idx="232">
                        <c:v>1400</c:v>
                      </c:pt>
                      <c:pt idx="233">
                        <c:v>1400</c:v>
                      </c:pt>
                      <c:pt idx="234">
                        <c:v>1400</c:v>
                      </c:pt>
                      <c:pt idx="235">
                        <c:v>1400</c:v>
                      </c:pt>
                      <c:pt idx="236">
                        <c:v>1400</c:v>
                      </c:pt>
                      <c:pt idx="237">
                        <c:v>1400</c:v>
                      </c:pt>
                      <c:pt idx="238">
                        <c:v>1400</c:v>
                      </c:pt>
                      <c:pt idx="239">
                        <c:v>1400</c:v>
                      </c:pt>
                      <c:pt idx="240">
                        <c:v>1400</c:v>
                      </c:pt>
                      <c:pt idx="241">
                        <c:v>1400</c:v>
                      </c:pt>
                      <c:pt idx="242">
                        <c:v>1400</c:v>
                      </c:pt>
                      <c:pt idx="243">
                        <c:v>1400</c:v>
                      </c:pt>
                      <c:pt idx="244">
                        <c:v>1400</c:v>
                      </c:pt>
                      <c:pt idx="245">
                        <c:v>1400</c:v>
                      </c:pt>
                      <c:pt idx="246">
                        <c:v>1400</c:v>
                      </c:pt>
                      <c:pt idx="247">
                        <c:v>1400</c:v>
                      </c:pt>
                      <c:pt idx="248">
                        <c:v>1400</c:v>
                      </c:pt>
                      <c:pt idx="249">
                        <c:v>1400</c:v>
                      </c:pt>
                      <c:pt idx="250">
                        <c:v>1400</c:v>
                      </c:pt>
                      <c:pt idx="251">
                        <c:v>1400</c:v>
                      </c:pt>
                      <c:pt idx="252">
                        <c:v>1400</c:v>
                      </c:pt>
                      <c:pt idx="253">
                        <c:v>1400</c:v>
                      </c:pt>
                      <c:pt idx="254">
                        <c:v>1400</c:v>
                      </c:pt>
                      <c:pt idx="255">
                        <c:v>1400</c:v>
                      </c:pt>
                      <c:pt idx="256">
                        <c:v>1400</c:v>
                      </c:pt>
                      <c:pt idx="257">
                        <c:v>1400</c:v>
                      </c:pt>
                      <c:pt idx="258">
                        <c:v>1400</c:v>
                      </c:pt>
                      <c:pt idx="259">
                        <c:v>1400</c:v>
                      </c:pt>
                      <c:pt idx="260">
                        <c:v>1400</c:v>
                      </c:pt>
                      <c:pt idx="261">
                        <c:v>1400</c:v>
                      </c:pt>
                      <c:pt idx="262">
                        <c:v>1400</c:v>
                      </c:pt>
                      <c:pt idx="263">
                        <c:v>1400</c:v>
                      </c:pt>
                      <c:pt idx="264">
                        <c:v>1400</c:v>
                      </c:pt>
                      <c:pt idx="265">
                        <c:v>1400</c:v>
                      </c:pt>
                      <c:pt idx="266">
                        <c:v>1400</c:v>
                      </c:pt>
                      <c:pt idx="267">
                        <c:v>1400</c:v>
                      </c:pt>
                      <c:pt idx="268">
                        <c:v>1400</c:v>
                      </c:pt>
                      <c:pt idx="269">
                        <c:v>1400</c:v>
                      </c:pt>
                      <c:pt idx="270">
                        <c:v>1400</c:v>
                      </c:pt>
                      <c:pt idx="271">
                        <c:v>1400</c:v>
                      </c:pt>
                      <c:pt idx="272">
                        <c:v>1400</c:v>
                      </c:pt>
                      <c:pt idx="273">
                        <c:v>1400</c:v>
                      </c:pt>
                      <c:pt idx="274">
                        <c:v>1400</c:v>
                      </c:pt>
                      <c:pt idx="275">
                        <c:v>1400</c:v>
                      </c:pt>
                      <c:pt idx="276">
                        <c:v>1400</c:v>
                      </c:pt>
                      <c:pt idx="277">
                        <c:v>1400</c:v>
                      </c:pt>
                      <c:pt idx="278">
                        <c:v>1400</c:v>
                      </c:pt>
                      <c:pt idx="279">
                        <c:v>1400</c:v>
                      </c:pt>
                      <c:pt idx="280">
                        <c:v>1400</c:v>
                      </c:pt>
                      <c:pt idx="281">
                        <c:v>1400</c:v>
                      </c:pt>
                      <c:pt idx="282">
                        <c:v>1400</c:v>
                      </c:pt>
                      <c:pt idx="283">
                        <c:v>1400</c:v>
                      </c:pt>
                      <c:pt idx="284">
                        <c:v>1400</c:v>
                      </c:pt>
                      <c:pt idx="285">
                        <c:v>1400</c:v>
                      </c:pt>
                      <c:pt idx="286">
                        <c:v>1400</c:v>
                      </c:pt>
                      <c:pt idx="287">
                        <c:v>1400</c:v>
                      </c:pt>
                      <c:pt idx="288">
                        <c:v>1400</c:v>
                      </c:pt>
                      <c:pt idx="289">
                        <c:v>1400</c:v>
                      </c:pt>
                      <c:pt idx="290">
                        <c:v>1400</c:v>
                      </c:pt>
                      <c:pt idx="291">
                        <c:v>1400</c:v>
                      </c:pt>
                      <c:pt idx="292">
                        <c:v>1400</c:v>
                      </c:pt>
                      <c:pt idx="293">
                        <c:v>1400</c:v>
                      </c:pt>
                      <c:pt idx="294">
                        <c:v>1400</c:v>
                      </c:pt>
                      <c:pt idx="295">
                        <c:v>1400</c:v>
                      </c:pt>
                      <c:pt idx="296">
                        <c:v>1400</c:v>
                      </c:pt>
                      <c:pt idx="297">
                        <c:v>1400</c:v>
                      </c:pt>
                      <c:pt idx="298">
                        <c:v>1400</c:v>
                      </c:pt>
                      <c:pt idx="299">
                        <c:v>1400</c:v>
                      </c:pt>
                      <c:pt idx="300">
                        <c:v>1400</c:v>
                      </c:pt>
                      <c:pt idx="301">
                        <c:v>1400</c:v>
                      </c:pt>
                      <c:pt idx="302">
                        <c:v>1400</c:v>
                      </c:pt>
                      <c:pt idx="303">
                        <c:v>1400</c:v>
                      </c:pt>
                      <c:pt idx="304">
                        <c:v>1400</c:v>
                      </c:pt>
                      <c:pt idx="305">
                        <c:v>1400</c:v>
                      </c:pt>
                      <c:pt idx="306">
                        <c:v>1400</c:v>
                      </c:pt>
                      <c:pt idx="307">
                        <c:v>1400</c:v>
                      </c:pt>
                      <c:pt idx="308">
                        <c:v>1400</c:v>
                      </c:pt>
                      <c:pt idx="309">
                        <c:v>1400</c:v>
                      </c:pt>
                      <c:pt idx="310">
                        <c:v>1400</c:v>
                      </c:pt>
                      <c:pt idx="311">
                        <c:v>1400</c:v>
                      </c:pt>
                      <c:pt idx="312">
                        <c:v>1400</c:v>
                      </c:pt>
                      <c:pt idx="313">
                        <c:v>1400</c:v>
                      </c:pt>
                      <c:pt idx="314">
                        <c:v>1400</c:v>
                      </c:pt>
                      <c:pt idx="315">
                        <c:v>1400</c:v>
                      </c:pt>
                      <c:pt idx="316">
                        <c:v>1400</c:v>
                      </c:pt>
                      <c:pt idx="317">
                        <c:v>1400</c:v>
                      </c:pt>
                      <c:pt idx="318">
                        <c:v>1400</c:v>
                      </c:pt>
                      <c:pt idx="319">
                        <c:v>1400</c:v>
                      </c:pt>
                      <c:pt idx="320">
                        <c:v>1400</c:v>
                      </c:pt>
                      <c:pt idx="321">
                        <c:v>1400</c:v>
                      </c:pt>
                      <c:pt idx="322">
                        <c:v>1400</c:v>
                      </c:pt>
                      <c:pt idx="323">
                        <c:v>1400</c:v>
                      </c:pt>
                      <c:pt idx="324">
                        <c:v>1400</c:v>
                      </c:pt>
                      <c:pt idx="325">
                        <c:v>1400</c:v>
                      </c:pt>
                      <c:pt idx="326">
                        <c:v>1400</c:v>
                      </c:pt>
                      <c:pt idx="327">
                        <c:v>1400</c:v>
                      </c:pt>
                      <c:pt idx="328">
                        <c:v>1400</c:v>
                      </c:pt>
                      <c:pt idx="329">
                        <c:v>1400</c:v>
                      </c:pt>
                      <c:pt idx="330">
                        <c:v>1400</c:v>
                      </c:pt>
                      <c:pt idx="331">
                        <c:v>1400</c:v>
                      </c:pt>
                      <c:pt idx="332">
                        <c:v>1400</c:v>
                      </c:pt>
                      <c:pt idx="333">
                        <c:v>1400</c:v>
                      </c:pt>
                      <c:pt idx="334">
                        <c:v>1400</c:v>
                      </c:pt>
                      <c:pt idx="335">
                        <c:v>1400</c:v>
                      </c:pt>
                      <c:pt idx="336">
                        <c:v>1400</c:v>
                      </c:pt>
                      <c:pt idx="337">
                        <c:v>1400</c:v>
                      </c:pt>
                      <c:pt idx="338">
                        <c:v>1400</c:v>
                      </c:pt>
                      <c:pt idx="339">
                        <c:v>1400</c:v>
                      </c:pt>
                      <c:pt idx="340">
                        <c:v>1400</c:v>
                      </c:pt>
                      <c:pt idx="341">
                        <c:v>1400</c:v>
                      </c:pt>
                      <c:pt idx="342">
                        <c:v>1400</c:v>
                      </c:pt>
                      <c:pt idx="343">
                        <c:v>1400</c:v>
                      </c:pt>
                      <c:pt idx="344">
                        <c:v>1400</c:v>
                      </c:pt>
                      <c:pt idx="345">
                        <c:v>1400</c:v>
                      </c:pt>
                      <c:pt idx="346">
                        <c:v>1400</c:v>
                      </c:pt>
                      <c:pt idx="347">
                        <c:v>1400</c:v>
                      </c:pt>
                      <c:pt idx="348">
                        <c:v>1400</c:v>
                      </c:pt>
                      <c:pt idx="349">
                        <c:v>1400</c:v>
                      </c:pt>
                      <c:pt idx="350">
                        <c:v>1400</c:v>
                      </c:pt>
                      <c:pt idx="351">
                        <c:v>1398.5</c:v>
                      </c:pt>
                      <c:pt idx="352">
                        <c:v>1392.5</c:v>
                      </c:pt>
                      <c:pt idx="353">
                        <c:v>1386.5</c:v>
                      </c:pt>
                      <c:pt idx="354">
                        <c:v>1380.5</c:v>
                      </c:pt>
                      <c:pt idx="355">
                        <c:v>1374.5</c:v>
                      </c:pt>
                      <c:pt idx="356">
                        <c:v>1368.5</c:v>
                      </c:pt>
                      <c:pt idx="357">
                        <c:v>1362.5</c:v>
                      </c:pt>
                      <c:pt idx="358">
                        <c:v>1356.5</c:v>
                      </c:pt>
                      <c:pt idx="359">
                        <c:v>1350.5</c:v>
                      </c:pt>
                      <c:pt idx="360">
                        <c:v>1344.5</c:v>
                      </c:pt>
                      <c:pt idx="361">
                        <c:v>1338.5</c:v>
                      </c:pt>
                      <c:pt idx="362">
                        <c:v>1332.5</c:v>
                      </c:pt>
                      <c:pt idx="363">
                        <c:v>1326.5</c:v>
                      </c:pt>
                      <c:pt idx="364">
                        <c:v>1320.5</c:v>
                      </c:pt>
                      <c:pt idx="365">
                        <c:v>1310.95</c:v>
                      </c:pt>
                      <c:pt idx="366">
                        <c:v>1299.95</c:v>
                      </c:pt>
                      <c:pt idx="367">
                        <c:v>1288.95</c:v>
                      </c:pt>
                      <c:pt idx="368">
                        <c:v>1277.95</c:v>
                      </c:pt>
                      <c:pt idx="369">
                        <c:v>1266.95</c:v>
                      </c:pt>
                      <c:pt idx="370">
                        <c:v>1255.95</c:v>
                      </c:pt>
                      <c:pt idx="371">
                        <c:v>1244.95</c:v>
                      </c:pt>
                      <c:pt idx="372">
                        <c:v>1233.95</c:v>
                      </c:pt>
                      <c:pt idx="373">
                        <c:v>1222.95</c:v>
                      </c:pt>
                      <c:pt idx="374">
                        <c:v>1211.95</c:v>
                      </c:pt>
                      <c:pt idx="375">
                        <c:v>1200.95</c:v>
                      </c:pt>
                      <c:pt idx="376">
                        <c:v>1189.95</c:v>
                      </c:pt>
                      <c:pt idx="377">
                        <c:v>1178.95</c:v>
                      </c:pt>
                      <c:pt idx="378">
                        <c:v>1167.95</c:v>
                      </c:pt>
                      <c:pt idx="379">
                        <c:v>1156.95</c:v>
                      </c:pt>
                      <c:pt idx="380">
                        <c:v>1145.95</c:v>
                      </c:pt>
                      <c:pt idx="381">
                        <c:v>1134.95</c:v>
                      </c:pt>
                      <c:pt idx="382">
                        <c:v>1123.95</c:v>
                      </c:pt>
                      <c:pt idx="383">
                        <c:v>1112.95</c:v>
                      </c:pt>
                      <c:pt idx="384">
                        <c:v>1101.95</c:v>
                      </c:pt>
                      <c:pt idx="385">
                        <c:v>1090.95</c:v>
                      </c:pt>
                      <c:pt idx="386">
                        <c:v>1079.95</c:v>
                      </c:pt>
                      <c:pt idx="387">
                        <c:v>1068.95</c:v>
                      </c:pt>
                      <c:pt idx="388">
                        <c:v>1057.95</c:v>
                      </c:pt>
                      <c:pt idx="389">
                        <c:v>1046.95</c:v>
                      </c:pt>
                      <c:pt idx="390">
                        <c:v>1035.95</c:v>
                      </c:pt>
                      <c:pt idx="391">
                        <c:v>1024.95</c:v>
                      </c:pt>
                      <c:pt idx="392">
                        <c:v>1013.95</c:v>
                      </c:pt>
                      <c:pt idx="393">
                        <c:v>1002.95</c:v>
                      </c:pt>
                      <c:pt idx="394">
                        <c:v>991.95</c:v>
                      </c:pt>
                      <c:pt idx="395">
                        <c:v>980.95</c:v>
                      </c:pt>
                      <c:pt idx="396">
                        <c:v>969.95</c:v>
                      </c:pt>
                      <c:pt idx="397">
                        <c:v>958.95</c:v>
                      </c:pt>
                      <c:pt idx="398">
                        <c:v>947.95</c:v>
                      </c:pt>
                      <c:pt idx="399">
                        <c:v>936.95</c:v>
                      </c:pt>
                      <c:pt idx="400">
                        <c:v>925.95</c:v>
                      </c:pt>
                      <c:pt idx="401">
                        <c:v>914.95</c:v>
                      </c:pt>
                      <c:pt idx="402">
                        <c:v>903.95</c:v>
                      </c:pt>
                      <c:pt idx="403">
                        <c:v>892.95</c:v>
                      </c:pt>
                      <c:pt idx="404">
                        <c:v>881.95</c:v>
                      </c:pt>
                      <c:pt idx="405">
                        <c:v>870.95</c:v>
                      </c:pt>
                      <c:pt idx="406">
                        <c:v>859.95</c:v>
                      </c:pt>
                      <c:pt idx="407">
                        <c:v>848.95</c:v>
                      </c:pt>
                      <c:pt idx="408">
                        <c:v>837.95</c:v>
                      </c:pt>
                      <c:pt idx="409">
                        <c:v>826.95</c:v>
                      </c:pt>
                      <c:pt idx="410">
                        <c:v>815.95</c:v>
                      </c:pt>
                      <c:pt idx="411">
                        <c:v>804.95</c:v>
                      </c:pt>
                      <c:pt idx="412">
                        <c:v>793.95</c:v>
                      </c:pt>
                      <c:pt idx="413">
                        <c:v>782.95</c:v>
                      </c:pt>
                      <c:pt idx="414">
                        <c:v>771.95</c:v>
                      </c:pt>
                      <c:pt idx="415">
                        <c:v>760.95</c:v>
                      </c:pt>
                      <c:pt idx="416">
                        <c:v>749.95</c:v>
                      </c:pt>
                      <c:pt idx="417">
                        <c:v>738.95</c:v>
                      </c:pt>
                      <c:pt idx="418">
                        <c:v>727.95</c:v>
                      </c:pt>
                      <c:pt idx="419">
                        <c:v>716.95</c:v>
                      </c:pt>
                      <c:pt idx="420">
                        <c:v>705.95</c:v>
                      </c:pt>
                      <c:pt idx="421">
                        <c:v>694.95</c:v>
                      </c:pt>
                      <c:pt idx="422">
                        <c:v>683.95</c:v>
                      </c:pt>
                      <c:pt idx="423">
                        <c:v>672.95</c:v>
                      </c:pt>
                      <c:pt idx="424">
                        <c:v>661.95</c:v>
                      </c:pt>
                      <c:pt idx="425">
                        <c:v>650.95000000000005</c:v>
                      </c:pt>
                      <c:pt idx="426">
                        <c:v>639.95000000000005</c:v>
                      </c:pt>
                      <c:pt idx="427">
                        <c:v>628.95000000000005</c:v>
                      </c:pt>
                      <c:pt idx="428">
                        <c:v>617.95000000000005</c:v>
                      </c:pt>
                      <c:pt idx="429">
                        <c:v>606.95000000000005</c:v>
                      </c:pt>
                      <c:pt idx="430">
                        <c:v>595.95000000000005</c:v>
                      </c:pt>
                      <c:pt idx="431">
                        <c:v>584.95000000000005</c:v>
                      </c:pt>
                      <c:pt idx="432">
                        <c:v>573.95000000000005</c:v>
                      </c:pt>
                      <c:pt idx="433">
                        <c:v>562.95000000000005</c:v>
                      </c:pt>
                      <c:pt idx="434">
                        <c:v>551.95000000000005</c:v>
                      </c:pt>
                      <c:pt idx="435">
                        <c:v>540.95000000000005</c:v>
                      </c:pt>
                      <c:pt idx="436">
                        <c:v>529.95000000000005</c:v>
                      </c:pt>
                      <c:pt idx="437">
                        <c:v>518.95000000000005</c:v>
                      </c:pt>
                      <c:pt idx="438">
                        <c:v>507.95</c:v>
                      </c:pt>
                      <c:pt idx="439">
                        <c:v>496.95</c:v>
                      </c:pt>
                      <c:pt idx="440">
                        <c:v>485.95</c:v>
                      </c:pt>
                      <c:pt idx="441">
                        <c:v>474.95</c:v>
                      </c:pt>
                      <c:pt idx="442">
                        <c:v>463.95</c:v>
                      </c:pt>
                      <c:pt idx="443">
                        <c:v>452.95</c:v>
                      </c:pt>
                      <c:pt idx="444">
                        <c:v>441.95</c:v>
                      </c:pt>
                      <c:pt idx="445">
                        <c:v>430.95</c:v>
                      </c:pt>
                      <c:pt idx="446">
                        <c:v>419.95</c:v>
                      </c:pt>
                      <c:pt idx="447">
                        <c:v>408.95</c:v>
                      </c:pt>
                      <c:pt idx="448">
                        <c:v>397.95</c:v>
                      </c:pt>
                      <c:pt idx="449">
                        <c:v>386.95</c:v>
                      </c:pt>
                      <c:pt idx="450">
                        <c:v>377.5</c:v>
                      </c:pt>
                      <c:pt idx="451">
                        <c:v>371.5</c:v>
                      </c:pt>
                      <c:pt idx="452">
                        <c:v>365.5</c:v>
                      </c:pt>
                      <c:pt idx="453">
                        <c:v>359.5</c:v>
                      </c:pt>
                      <c:pt idx="454">
                        <c:v>353.5</c:v>
                      </c:pt>
                      <c:pt idx="455">
                        <c:v>347.5</c:v>
                      </c:pt>
                      <c:pt idx="456">
                        <c:v>341.5</c:v>
                      </c:pt>
                      <c:pt idx="457">
                        <c:v>335.5</c:v>
                      </c:pt>
                      <c:pt idx="458">
                        <c:v>329.5</c:v>
                      </c:pt>
                      <c:pt idx="459">
                        <c:v>323.5</c:v>
                      </c:pt>
                      <c:pt idx="460">
                        <c:v>317.5</c:v>
                      </c:pt>
                      <c:pt idx="461">
                        <c:v>311.5</c:v>
                      </c:pt>
                      <c:pt idx="462">
                        <c:v>305.5</c:v>
                      </c:pt>
                      <c:pt idx="463">
                        <c:v>299.5</c:v>
                      </c:pt>
                      <c:pt idx="464">
                        <c:v>293.5</c:v>
                      </c:pt>
                      <c:pt idx="465">
                        <c:v>287.5</c:v>
                      </c:pt>
                      <c:pt idx="466">
                        <c:v>281.5</c:v>
                      </c:pt>
                      <c:pt idx="467">
                        <c:v>275.5</c:v>
                      </c:pt>
                      <c:pt idx="468">
                        <c:v>269.5</c:v>
                      </c:pt>
                      <c:pt idx="469">
                        <c:v>263.5</c:v>
                      </c:pt>
                      <c:pt idx="470">
                        <c:v>257.5</c:v>
                      </c:pt>
                      <c:pt idx="471">
                        <c:v>251.5</c:v>
                      </c:pt>
                      <c:pt idx="472">
                        <c:v>245.5</c:v>
                      </c:pt>
                      <c:pt idx="473">
                        <c:v>239.5</c:v>
                      </c:pt>
                      <c:pt idx="474">
                        <c:v>233.5</c:v>
                      </c:pt>
                      <c:pt idx="475">
                        <c:v>227.5</c:v>
                      </c:pt>
                      <c:pt idx="476">
                        <c:v>221.5</c:v>
                      </c:pt>
                      <c:pt idx="477">
                        <c:v>215.5</c:v>
                      </c:pt>
                      <c:pt idx="478">
                        <c:v>209.5</c:v>
                      </c:pt>
                      <c:pt idx="479">
                        <c:v>203.5</c:v>
                      </c:pt>
                      <c:pt idx="480">
                        <c:v>197.5</c:v>
                      </c:pt>
                      <c:pt idx="481">
                        <c:v>191.5</c:v>
                      </c:pt>
                      <c:pt idx="482">
                        <c:v>185.5</c:v>
                      </c:pt>
                      <c:pt idx="483">
                        <c:v>179.5</c:v>
                      </c:pt>
                      <c:pt idx="484">
                        <c:v>173.5</c:v>
                      </c:pt>
                      <c:pt idx="485">
                        <c:v>167.5</c:v>
                      </c:pt>
                      <c:pt idx="486">
                        <c:v>161.5</c:v>
                      </c:pt>
                      <c:pt idx="487">
                        <c:v>155.5</c:v>
                      </c:pt>
                      <c:pt idx="488">
                        <c:v>149.5</c:v>
                      </c:pt>
                      <c:pt idx="489">
                        <c:v>143.5</c:v>
                      </c:pt>
                      <c:pt idx="490">
                        <c:v>137.5</c:v>
                      </c:pt>
                      <c:pt idx="491">
                        <c:v>131.5</c:v>
                      </c:pt>
                      <c:pt idx="492">
                        <c:v>125.5</c:v>
                      </c:pt>
                      <c:pt idx="493">
                        <c:v>119.5</c:v>
                      </c:pt>
                      <c:pt idx="494">
                        <c:v>113.5</c:v>
                      </c:pt>
                      <c:pt idx="495">
                        <c:v>107.5</c:v>
                      </c:pt>
                      <c:pt idx="496">
                        <c:v>101.5</c:v>
                      </c:pt>
                      <c:pt idx="497">
                        <c:v>95.5</c:v>
                      </c:pt>
                      <c:pt idx="498">
                        <c:v>89.5</c:v>
                      </c:pt>
                      <c:pt idx="499">
                        <c:v>83.5</c:v>
                      </c:pt>
                      <c:pt idx="500">
                        <c:v>77.5</c:v>
                      </c:pt>
                    </c:numCache>
                  </c:numRef>
                </c:val>
                <c:smooth val="1"/>
                <c:extLst xmlns:c16r2="http://schemas.microsoft.com/office/drawing/2015/06/chart" xmlns:c15="http://schemas.microsoft.com/office/drawing/2012/chart">
                  <c:ext xmlns:c16="http://schemas.microsoft.com/office/drawing/2014/chart" uri="{C3380CC4-5D6E-409C-BE32-E72D297353CC}">
                    <c16:uniqueId val="{00000004-1333-4ACD-A463-AAC8256C146F}"/>
                  </c:ext>
                </c:extLst>
              </c15:ser>
            </c15:filteredLineSeries>
          </c:ext>
        </c:extLst>
      </c:lineChart>
      <c:catAx>
        <c:axId val="-2133736632"/>
        <c:scaling>
          <c:orientation val="minMax"/>
        </c:scaling>
        <c:delete val="0"/>
        <c:axPos val="b"/>
        <c:numFmt formatCode="#,##0" sourceLinked="0"/>
        <c:majorTickMark val="in"/>
        <c:minorTickMark val="none"/>
        <c:tickLblPos val="nextTo"/>
        <c:spPr>
          <a:noFill/>
          <a:ln w="9525" cap="flat" cmpd="sng" algn="ctr">
            <a:solidFill>
              <a:schemeClr val="accent1">
                <a:alpha val="9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32388744"/>
        <c:crosses val="autoZero"/>
        <c:auto val="1"/>
        <c:lblAlgn val="ctr"/>
        <c:lblOffset val="100"/>
        <c:tickLblSkip val="25"/>
        <c:tickMarkSkip val="25"/>
        <c:noMultiLvlLbl val="0"/>
      </c:catAx>
      <c:valAx>
        <c:axId val="-2132388744"/>
        <c:scaling>
          <c:orientation val="minMax"/>
        </c:scaling>
        <c:delete val="0"/>
        <c:axPos val="l"/>
        <c:numFmt formatCode="#,##0\ 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33736632"/>
        <c:crossesAt val="1.0"/>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6788979409319"/>
          <c:y val="0.0756053994902343"/>
          <c:w val="0.948401327648648"/>
          <c:h val="0.474539942192804"/>
        </c:manualLayout>
      </c:layout>
      <c:barChart>
        <c:barDir val="col"/>
        <c:grouping val="clustered"/>
        <c:varyColors val="0"/>
        <c:ser>
          <c:idx val="0"/>
          <c:order val="0"/>
          <c:tx>
            <c:strRef>
              <c:f>'Gr1 - Taux pression fisc (OCDE)'!$R$47</c:f>
              <c:strCache>
                <c:ptCount val="1"/>
              </c:strCache>
            </c:strRef>
          </c:tx>
          <c:spPr>
            <a:solidFill>
              <a:srgbClr val="00405B"/>
            </a:solidFill>
            <a:ln>
              <a:noFill/>
            </a:ln>
            <a:effectLst/>
          </c:spPr>
          <c:invertIfNegative val="0"/>
          <c:dPt>
            <c:idx val="9"/>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038D-45BA-A63A-DA965E9294CD}"/>
              </c:ext>
            </c:extLst>
          </c:dPt>
          <c:dPt>
            <c:idx val="12"/>
            <c:invertIfNegative val="0"/>
            <c:bubble3D val="0"/>
            <c:spPr>
              <a:solidFill>
                <a:srgbClr val="006699">
                  <a:lumMod val="75000"/>
                </a:srgbClr>
              </a:solidFill>
              <a:ln>
                <a:noFill/>
              </a:ln>
              <a:effectLst/>
            </c:spPr>
            <c:extLst xmlns:c16r2="http://schemas.microsoft.com/office/drawing/2015/06/chart">
              <c:ext xmlns:c16="http://schemas.microsoft.com/office/drawing/2014/chart" uri="{C3380CC4-5D6E-409C-BE32-E72D297353CC}">
                <c16:uniqueId val="{00000003-038D-45BA-A63A-DA965E9294CD}"/>
              </c:ext>
            </c:extLst>
          </c:dPt>
          <c:dPt>
            <c:idx val="26"/>
            <c:invertIfNegative val="0"/>
            <c:bubble3D val="0"/>
            <c:spPr>
              <a:solidFill>
                <a:srgbClr val="5694BB"/>
              </a:solidFill>
              <a:ln>
                <a:noFill/>
              </a:ln>
              <a:effectLst/>
            </c:spPr>
            <c:extLst xmlns:c16r2="http://schemas.microsoft.com/office/drawing/2015/06/chart">
              <c:ext xmlns:c16="http://schemas.microsoft.com/office/drawing/2014/chart" uri="{C3380CC4-5D6E-409C-BE32-E72D297353CC}">
                <c16:uniqueId val="{00000001-8F58-4143-A547-9BB4BD0C9D0B}"/>
              </c:ext>
            </c:extLst>
          </c:dPt>
          <c:dLbls>
            <c:spPr>
              <a:noFill/>
              <a:ln>
                <a:noFill/>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'Gr1 - Taux pression fisc (OCDE)'!$A$48:$A$86</c:f>
              <c:strCache>
                <c:ptCount val="39"/>
                <c:pt idx="0">
                  <c:v>Mexique</c:v>
                </c:pt>
                <c:pt idx="1">
                  <c:v>Chili</c:v>
                </c:pt>
                <c:pt idx="2">
                  <c:v>Irlande</c:v>
                </c:pt>
                <c:pt idx="3">
                  <c:v>Turquie</c:v>
                </c:pt>
                <c:pt idx="4">
                  <c:v>États-Unis</c:v>
                </c:pt>
                <c:pt idx="5">
                  <c:v>Corée</c:v>
                </c:pt>
                <c:pt idx="6">
                  <c:v>Suisse</c:v>
                </c:pt>
                <c:pt idx="7">
                  <c:v>Australie (2015)</c:v>
                </c:pt>
                <c:pt idx="8">
                  <c:v>Lettonie</c:v>
                </c:pt>
                <c:pt idx="9">
                  <c:v>Canada (sans Québec)</c:v>
                </c:pt>
                <c:pt idx="10">
                  <c:v>Japon (2015)</c:v>
                </c:pt>
                <c:pt idx="11">
                  <c:v>Israël</c:v>
                </c:pt>
                <c:pt idx="12">
                  <c:v>Canada</c:v>
                </c:pt>
                <c:pt idx="13">
                  <c:v>Nouvelle-Zélande</c:v>
                </c:pt>
                <c:pt idx="14">
                  <c:v>République slovaque</c:v>
                </c:pt>
                <c:pt idx="15">
                  <c:v>Royaume-Uni</c:v>
                </c:pt>
                <c:pt idx="16">
                  <c:v>Espagne</c:v>
                </c:pt>
                <c:pt idx="17">
                  <c:v>Pologne</c:v>
                </c:pt>
                <c:pt idx="18">
                  <c:v>République tchèque</c:v>
                </c:pt>
                <c:pt idx="19">
                  <c:v>Portugal</c:v>
                </c:pt>
                <c:pt idx="20">
                  <c:v>Estonie</c:v>
                </c:pt>
                <c:pt idx="21">
                  <c:v>Islande</c:v>
                </c:pt>
                <c:pt idx="22">
                  <c:v>Slovénie</c:v>
                </c:pt>
                <c:pt idx="23">
                  <c:v>Luxembourg</c:v>
                </c:pt>
                <c:pt idx="24">
                  <c:v>Allemagne</c:v>
                </c:pt>
                <c:pt idx="25">
                  <c:v>Norvège</c:v>
                </c:pt>
                <c:pt idx="26">
                  <c:v>Québec</c:v>
                </c:pt>
                <c:pt idx="27">
                  <c:v>Grèce</c:v>
                </c:pt>
                <c:pt idx="28">
                  <c:v>Pays-Bas</c:v>
                </c:pt>
                <c:pt idx="29">
                  <c:v>Hongrie</c:v>
                </c:pt>
                <c:pt idx="30">
                  <c:v>Autriche</c:v>
                </c:pt>
                <c:pt idx="31">
                  <c:v>Italie</c:v>
                </c:pt>
                <c:pt idx="32">
                  <c:v>Suède</c:v>
                </c:pt>
                <c:pt idx="33">
                  <c:v>Finlande</c:v>
                </c:pt>
                <c:pt idx="34">
                  <c:v>Belgique</c:v>
                </c:pt>
                <c:pt idx="35">
                  <c:v>France</c:v>
                </c:pt>
                <c:pt idx="36">
                  <c:v>Danemark</c:v>
                </c:pt>
                <c:pt idx="38">
                  <c:v>Moyenne OCDE</c:v>
                </c:pt>
              </c:strCache>
            </c:strRef>
          </c:cat>
          <c:val>
            <c:numRef>
              <c:f>'Gr1 - Taux pression fisc (OCDE)'!$R$48:$R$86</c:f>
              <c:numCache>
                <c:formatCode>#,##0.0_ ;\-#,##0.0\ </c:formatCode>
                <c:ptCount val="39"/>
                <c:pt idx="0" formatCode="0.0">
                  <c:v>17.216</c:v>
                </c:pt>
                <c:pt idx="1">
                  <c:v>20.39099999999999</c:v>
                </c:pt>
                <c:pt idx="2">
                  <c:v>23.031</c:v>
                </c:pt>
                <c:pt idx="3">
                  <c:v>25.465</c:v>
                </c:pt>
                <c:pt idx="4">
                  <c:v>26.021</c:v>
                </c:pt>
                <c:pt idx="5">
                  <c:v>26.307</c:v>
                </c:pt>
                <c:pt idx="6">
                  <c:v>27.826</c:v>
                </c:pt>
                <c:pt idx="7">
                  <c:v>28.2</c:v>
                </c:pt>
                <c:pt idx="8">
                  <c:v>30.246</c:v>
                </c:pt>
                <c:pt idx="9">
                  <c:v>30.40213477646863</c:v>
                </c:pt>
                <c:pt idx="10" formatCode="General">
                  <c:v>30.7</c:v>
                </c:pt>
                <c:pt idx="11">
                  <c:v>31.245</c:v>
                </c:pt>
                <c:pt idx="12">
                  <c:v>31.675</c:v>
                </c:pt>
                <c:pt idx="13">
                  <c:v>32.075</c:v>
                </c:pt>
                <c:pt idx="14">
                  <c:v>32.735</c:v>
                </c:pt>
                <c:pt idx="15">
                  <c:v>33.21</c:v>
                </c:pt>
                <c:pt idx="16">
                  <c:v>33.483</c:v>
                </c:pt>
                <c:pt idx="17">
                  <c:v>33.563</c:v>
                </c:pt>
                <c:pt idx="18">
                  <c:v>34.03100000000001</c:v>
                </c:pt>
                <c:pt idx="19">
                  <c:v>34.38</c:v>
                </c:pt>
                <c:pt idx="20">
                  <c:v>34.73900000000001</c:v>
                </c:pt>
                <c:pt idx="21">
                  <c:v>36.371</c:v>
                </c:pt>
                <c:pt idx="22">
                  <c:v>36.97900000000001</c:v>
                </c:pt>
                <c:pt idx="23">
                  <c:v>37.072</c:v>
                </c:pt>
                <c:pt idx="24">
                  <c:v>37.555</c:v>
                </c:pt>
                <c:pt idx="25">
                  <c:v>37.984</c:v>
                </c:pt>
                <c:pt idx="26">
                  <c:v>38.50853175759018</c:v>
                </c:pt>
                <c:pt idx="27">
                  <c:v>38.56</c:v>
                </c:pt>
                <c:pt idx="28">
                  <c:v>38.849</c:v>
                </c:pt>
                <c:pt idx="29" formatCode="General">
                  <c:v>39.41</c:v>
                </c:pt>
                <c:pt idx="30">
                  <c:v>42.675</c:v>
                </c:pt>
                <c:pt idx="31">
                  <c:v>42.866</c:v>
                </c:pt>
                <c:pt idx="32">
                  <c:v>44.12</c:v>
                </c:pt>
                <c:pt idx="33">
                  <c:v>44.131</c:v>
                </c:pt>
                <c:pt idx="34">
                  <c:v>44.179</c:v>
                </c:pt>
                <c:pt idx="35">
                  <c:v>45.272</c:v>
                </c:pt>
                <c:pt idx="36">
                  <c:v>45.942</c:v>
                </c:pt>
                <c:pt idx="38" formatCode="0.0">
                  <c:v>34.258</c:v>
                </c:pt>
              </c:numCache>
            </c:numRef>
          </c:val>
          <c:extLst xmlns:c16r2="http://schemas.microsoft.com/office/drawing/2015/06/chart">
            <c:ext xmlns:c16="http://schemas.microsoft.com/office/drawing/2014/chart" uri="{C3380CC4-5D6E-409C-BE32-E72D297353CC}">
              <c16:uniqueId val="{00000002-8F58-4143-A547-9BB4BD0C9D0B}"/>
            </c:ext>
          </c:extLst>
        </c:ser>
        <c:dLbls>
          <c:showLegendKey val="0"/>
          <c:showVal val="0"/>
          <c:showCatName val="0"/>
          <c:showSerName val="0"/>
          <c:showPercent val="0"/>
          <c:showBubbleSize val="0"/>
        </c:dLbls>
        <c:gapWidth val="59"/>
        <c:overlap val="-27"/>
        <c:axId val="-2086901736"/>
        <c:axId val="-2086898248"/>
      </c:barChart>
      <c:catAx>
        <c:axId val="-208690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crossAx val="-2086898248"/>
        <c:crosses val="autoZero"/>
        <c:auto val="1"/>
        <c:lblAlgn val="ctr"/>
        <c:lblOffset val="100"/>
        <c:tickLblSkip val="1"/>
        <c:noMultiLvlLbl val="0"/>
      </c:catAx>
      <c:valAx>
        <c:axId val="-2086898248"/>
        <c:scaling>
          <c:orientation val="minMax"/>
        </c:scaling>
        <c:delete val="1"/>
        <c:axPos val="l"/>
        <c:numFmt formatCode="0.0" sourceLinked="1"/>
        <c:majorTickMark val="none"/>
        <c:minorTickMark val="none"/>
        <c:tickLblPos val="nextTo"/>
        <c:crossAx val="-2086901736"/>
        <c:crosses val="autoZero"/>
        <c:crossBetween val="between"/>
      </c:valAx>
      <c:spPr>
        <a:noFill/>
        <a:ln>
          <a:noFill/>
        </a:ln>
        <a:effectLst/>
      </c:spPr>
    </c:plotArea>
    <c:plotVisOnly val="1"/>
    <c:dispBlanksAs val="gap"/>
    <c:showDLblsOverMax val="0"/>
  </c:chart>
  <c:spPr>
    <a:noFill/>
    <a:ln w="9525" cap="flat" cmpd="sng" algn="ctr">
      <a:solidFill>
        <a:sysClr val="window" lastClr="FFFFFF">
          <a:lumMod val="85000"/>
        </a:sysClr>
      </a:solidFill>
      <a:round/>
    </a:ln>
    <a:effectLst/>
  </c:spPr>
  <c:txPr>
    <a:bodyPr/>
    <a:lstStyle/>
    <a:p>
      <a:pPr>
        <a:defRPr sz="1800">
          <a:solidFill>
            <a:sysClr val="windowText" lastClr="000000"/>
          </a:solidFill>
        </a:defRPr>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56061045893"/>
          <c:y val="0.0510144948532767"/>
          <c:w val="0.872737072979507"/>
          <c:h val="0.777167494754309"/>
        </c:manualLayout>
      </c:layout>
      <c:areaChart>
        <c:grouping val="stacked"/>
        <c:varyColors val="0"/>
        <c:ser>
          <c:idx val="0"/>
          <c:order val="0"/>
          <c:tx>
            <c:strRef>
              <c:f>'2- Couple'!$F$4</c:f>
              <c:strCache>
                <c:ptCount val="1"/>
                <c:pt idx="0">
                  <c:v>Prime au travail</c:v>
                </c:pt>
              </c:strCache>
            </c:strRef>
          </c:tx>
          <c:spPr>
            <a:solidFill>
              <a:schemeClr val="tx1">
                <a:lumMod val="50000"/>
                <a:lumOff val="50000"/>
              </a:schemeClr>
            </a:solidFill>
            <a:ln w="19050">
              <a:solidFill>
                <a:schemeClr val="bg1">
                  <a:lumMod val="50000"/>
                </a:schemeClr>
              </a:solidFill>
              <a:prstDash val="sysDash"/>
            </a:ln>
            <a:effectLst/>
          </c:spPr>
          <c:cat>
            <c:numRef>
              <c:f>'2- Couple'!$A$6:$A$356</c:f>
              <c:numCache>
                <c:formatCode>General</c:formatCode>
                <c:ptCount val="35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numCache>
            </c:numRef>
          </c:cat>
          <c:val>
            <c:numRef>
              <c:f>'2- Couple'!$F$6:$F$356</c:f>
              <c:numCache>
                <c:formatCode>General</c:formatCode>
                <c:ptCount val="351"/>
                <c:pt idx="37" formatCode="0">
                  <c:v>9.0</c:v>
                </c:pt>
                <c:pt idx="38" formatCode="0">
                  <c:v>18.0</c:v>
                </c:pt>
                <c:pt idx="39" formatCode="0">
                  <c:v>27.0</c:v>
                </c:pt>
                <c:pt idx="40" formatCode="0">
                  <c:v>36.0</c:v>
                </c:pt>
                <c:pt idx="41" formatCode="0">
                  <c:v>45.0</c:v>
                </c:pt>
                <c:pt idx="42" formatCode="0">
                  <c:v>54.0</c:v>
                </c:pt>
                <c:pt idx="43" formatCode="0">
                  <c:v>63.0</c:v>
                </c:pt>
                <c:pt idx="44" formatCode="0">
                  <c:v>72.0</c:v>
                </c:pt>
                <c:pt idx="45" formatCode="0">
                  <c:v>81.0</c:v>
                </c:pt>
                <c:pt idx="46" formatCode="0">
                  <c:v>90.0</c:v>
                </c:pt>
                <c:pt idx="47" formatCode="0">
                  <c:v>99.0</c:v>
                </c:pt>
                <c:pt idx="48" formatCode="0">
                  <c:v>108.0</c:v>
                </c:pt>
                <c:pt idx="49" formatCode="0">
                  <c:v>117.0</c:v>
                </c:pt>
                <c:pt idx="50" formatCode="0">
                  <c:v>126.0</c:v>
                </c:pt>
                <c:pt idx="51" formatCode="0">
                  <c:v>135.0</c:v>
                </c:pt>
                <c:pt idx="52" formatCode="0">
                  <c:v>144.0</c:v>
                </c:pt>
                <c:pt idx="53" formatCode="0">
                  <c:v>153.0</c:v>
                </c:pt>
                <c:pt idx="54" formatCode="0">
                  <c:v>162.0</c:v>
                </c:pt>
                <c:pt idx="55" formatCode="0">
                  <c:v>171.0</c:v>
                </c:pt>
                <c:pt idx="56" formatCode="0">
                  <c:v>180.0</c:v>
                </c:pt>
                <c:pt idx="57" formatCode="0">
                  <c:v>189.0</c:v>
                </c:pt>
                <c:pt idx="58" formatCode="0">
                  <c:v>198.0</c:v>
                </c:pt>
                <c:pt idx="59" formatCode="0">
                  <c:v>207.0</c:v>
                </c:pt>
                <c:pt idx="60" formatCode="0">
                  <c:v>216.0</c:v>
                </c:pt>
                <c:pt idx="61" formatCode="0">
                  <c:v>225.0</c:v>
                </c:pt>
                <c:pt idx="62" formatCode="0">
                  <c:v>234.0</c:v>
                </c:pt>
                <c:pt idx="63" formatCode="0">
                  <c:v>243.0</c:v>
                </c:pt>
                <c:pt idx="64" formatCode="0">
                  <c:v>252.0</c:v>
                </c:pt>
                <c:pt idx="65" formatCode="0">
                  <c:v>261.0</c:v>
                </c:pt>
                <c:pt idx="66" formatCode="0">
                  <c:v>270.0</c:v>
                </c:pt>
                <c:pt idx="67" formatCode="0">
                  <c:v>279.0</c:v>
                </c:pt>
                <c:pt idx="68" formatCode="0">
                  <c:v>288.0</c:v>
                </c:pt>
                <c:pt idx="69" formatCode="0">
                  <c:v>297.0</c:v>
                </c:pt>
                <c:pt idx="70" formatCode="0">
                  <c:v>306.0</c:v>
                </c:pt>
                <c:pt idx="71" formatCode="0">
                  <c:v>315.0</c:v>
                </c:pt>
                <c:pt idx="72" formatCode="0">
                  <c:v>324.0</c:v>
                </c:pt>
                <c:pt idx="73" formatCode="0">
                  <c:v>333.0</c:v>
                </c:pt>
                <c:pt idx="74" formatCode="0">
                  <c:v>342.0</c:v>
                </c:pt>
                <c:pt idx="75" formatCode="0">
                  <c:v>351.0</c:v>
                </c:pt>
                <c:pt idx="76" formatCode="0">
                  <c:v>360.0</c:v>
                </c:pt>
                <c:pt idx="77" formatCode="0">
                  <c:v>369.0</c:v>
                </c:pt>
                <c:pt idx="78" formatCode="0">
                  <c:v>378.0</c:v>
                </c:pt>
                <c:pt idx="79" formatCode="0">
                  <c:v>387.0</c:v>
                </c:pt>
                <c:pt idx="80" formatCode="0">
                  <c:v>396.0</c:v>
                </c:pt>
                <c:pt idx="81" formatCode="0">
                  <c:v>405.0</c:v>
                </c:pt>
                <c:pt idx="82" formatCode="0">
                  <c:v>414.0</c:v>
                </c:pt>
                <c:pt idx="83" formatCode="0">
                  <c:v>423.0</c:v>
                </c:pt>
                <c:pt idx="84" formatCode="0">
                  <c:v>432.0</c:v>
                </c:pt>
                <c:pt idx="85" formatCode="0">
                  <c:v>441.0</c:v>
                </c:pt>
                <c:pt idx="86" formatCode="0">
                  <c:v>450.0</c:v>
                </c:pt>
                <c:pt idx="87" formatCode="0">
                  <c:v>459.0</c:v>
                </c:pt>
                <c:pt idx="88" formatCode="0">
                  <c:v>468.0</c:v>
                </c:pt>
                <c:pt idx="89" formatCode="0">
                  <c:v>477.0</c:v>
                </c:pt>
                <c:pt idx="90" formatCode="0">
                  <c:v>486.0</c:v>
                </c:pt>
                <c:pt idx="91" formatCode="0">
                  <c:v>495.0</c:v>
                </c:pt>
                <c:pt idx="92" formatCode="0">
                  <c:v>504.0</c:v>
                </c:pt>
                <c:pt idx="93" formatCode="0">
                  <c:v>513.0</c:v>
                </c:pt>
                <c:pt idx="94" formatCode="0">
                  <c:v>522.0</c:v>
                </c:pt>
                <c:pt idx="95" formatCode="0">
                  <c:v>531.0</c:v>
                </c:pt>
                <c:pt idx="96" formatCode="0">
                  <c:v>540.0</c:v>
                </c:pt>
                <c:pt idx="97" formatCode="0">
                  <c:v>549.0</c:v>
                </c:pt>
                <c:pt idx="98" formatCode="0">
                  <c:v>558.0</c:v>
                </c:pt>
                <c:pt idx="99" formatCode="0">
                  <c:v>567.0</c:v>
                </c:pt>
                <c:pt idx="100" formatCode="0">
                  <c:v>576.0</c:v>
                </c:pt>
                <c:pt idx="101" formatCode="0">
                  <c:v>585.0</c:v>
                </c:pt>
                <c:pt idx="102" formatCode="0">
                  <c:v>594.0</c:v>
                </c:pt>
                <c:pt idx="103" formatCode="0">
                  <c:v>603.0</c:v>
                </c:pt>
                <c:pt idx="104" formatCode="0">
                  <c:v>612.0</c:v>
                </c:pt>
                <c:pt idx="105" formatCode="0">
                  <c:v>621.0</c:v>
                </c:pt>
                <c:pt idx="106" formatCode="0">
                  <c:v>630.0</c:v>
                </c:pt>
                <c:pt idx="107" formatCode="0">
                  <c:v>639.0</c:v>
                </c:pt>
                <c:pt idx="108" formatCode="0">
                  <c:v>648.0</c:v>
                </c:pt>
                <c:pt idx="109" formatCode="0">
                  <c:v>657.0</c:v>
                </c:pt>
                <c:pt idx="110" formatCode="0">
                  <c:v>666.0</c:v>
                </c:pt>
                <c:pt idx="111" formatCode="0">
                  <c:v>675.0</c:v>
                </c:pt>
                <c:pt idx="112" formatCode="0">
                  <c:v>684.0</c:v>
                </c:pt>
                <c:pt idx="113" formatCode="0">
                  <c:v>693.0</c:v>
                </c:pt>
                <c:pt idx="114" formatCode="0">
                  <c:v>702.0</c:v>
                </c:pt>
                <c:pt idx="115" formatCode="0">
                  <c:v>711.0</c:v>
                </c:pt>
                <c:pt idx="116" formatCode="0">
                  <c:v>720.0</c:v>
                </c:pt>
                <c:pt idx="117" formatCode="0">
                  <c:v>729.0</c:v>
                </c:pt>
                <c:pt idx="118" formatCode="0">
                  <c:v>738.0</c:v>
                </c:pt>
                <c:pt idx="119" formatCode="0">
                  <c:v>747.0</c:v>
                </c:pt>
                <c:pt idx="120" formatCode="0">
                  <c:v>756.0</c:v>
                </c:pt>
                <c:pt idx="121" formatCode="0">
                  <c:v>765.0</c:v>
                </c:pt>
                <c:pt idx="122" formatCode="0">
                  <c:v>774.0</c:v>
                </c:pt>
                <c:pt idx="123" formatCode="0">
                  <c:v>783.0</c:v>
                </c:pt>
                <c:pt idx="124" formatCode="0">
                  <c:v>792.0</c:v>
                </c:pt>
                <c:pt idx="125" formatCode="0">
                  <c:v>801.0</c:v>
                </c:pt>
                <c:pt idx="126" formatCode="0">
                  <c:v>810.0</c:v>
                </c:pt>
                <c:pt idx="127" formatCode="0">
                  <c:v>819.0</c:v>
                </c:pt>
                <c:pt idx="128" formatCode="0">
                  <c:v>828.0</c:v>
                </c:pt>
                <c:pt idx="129" formatCode="0">
                  <c:v>837.0</c:v>
                </c:pt>
                <c:pt idx="130" formatCode="0">
                  <c:v>846.0</c:v>
                </c:pt>
                <c:pt idx="131" formatCode="0">
                  <c:v>855.0</c:v>
                </c:pt>
                <c:pt idx="132" formatCode="0">
                  <c:v>864.0</c:v>
                </c:pt>
                <c:pt idx="133" formatCode="0">
                  <c:v>873.0</c:v>
                </c:pt>
                <c:pt idx="134" formatCode="0">
                  <c:v>882.0</c:v>
                </c:pt>
                <c:pt idx="135" formatCode="0">
                  <c:v>891.0</c:v>
                </c:pt>
                <c:pt idx="136" formatCode="0">
                  <c:v>900.0</c:v>
                </c:pt>
                <c:pt idx="137" formatCode="0">
                  <c:v>909.0</c:v>
                </c:pt>
                <c:pt idx="138" formatCode="0">
                  <c:v>918.0</c:v>
                </c:pt>
                <c:pt idx="139" formatCode="0">
                  <c:v>927.0</c:v>
                </c:pt>
                <c:pt idx="140" formatCode="0">
                  <c:v>936.0</c:v>
                </c:pt>
                <c:pt idx="141" formatCode="0">
                  <c:v>945.0</c:v>
                </c:pt>
                <c:pt idx="142" formatCode="0">
                  <c:v>954.0</c:v>
                </c:pt>
                <c:pt idx="143" formatCode="0">
                  <c:v>963.0</c:v>
                </c:pt>
                <c:pt idx="144" formatCode="0">
                  <c:v>972.0</c:v>
                </c:pt>
                <c:pt idx="145" formatCode="0">
                  <c:v>981.0</c:v>
                </c:pt>
                <c:pt idx="146" formatCode="0">
                  <c:v>990.0</c:v>
                </c:pt>
                <c:pt idx="147" formatCode="0">
                  <c:v>999.0</c:v>
                </c:pt>
                <c:pt idx="148" formatCode="0">
                  <c:v>1008.0</c:v>
                </c:pt>
                <c:pt idx="149" formatCode="0">
                  <c:v>1017.0</c:v>
                </c:pt>
                <c:pt idx="150" formatCode="0">
                  <c:v>1026.0</c:v>
                </c:pt>
                <c:pt idx="151" formatCode="0">
                  <c:v>1035.0</c:v>
                </c:pt>
                <c:pt idx="152" formatCode="0">
                  <c:v>1044.0</c:v>
                </c:pt>
                <c:pt idx="153" formatCode="0">
                  <c:v>1053.0</c:v>
                </c:pt>
                <c:pt idx="154" formatCode="0">
                  <c:v>1062.0</c:v>
                </c:pt>
                <c:pt idx="155" formatCode="0">
                  <c:v>1071.0</c:v>
                </c:pt>
                <c:pt idx="156" formatCode="0">
                  <c:v>1080.0</c:v>
                </c:pt>
                <c:pt idx="157" formatCode="0">
                  <c:v>1089.0</c:v>
                </c:pt>
                <c:pt idx="158" formatCode="0">
                  <c:v>1098.0</c:v>
                </c:pt>
                <c:pt idx="159" formatCode="0">
                  <c:v>1107.0</c:v>
                </c:pt>
                <c:pt idx="160" formatCode="0">
                  <c:v>1116.0</c:v>
                </c:pt>
                <c:pt idx="161" formatCode="0">
                  <c:v>1125.0</c:v>
                </c:pt>
                <c:pt idx="162" formatCode="0">
                  <c:v>1134.0</c:v>
                </c:pt>
                <c:pt idx="163" formatCode="0">
                  <c:v>1138.32</c:v>
                </c:pt>
                <c:pt idx="164" formatCode="0">
                  <c:v>1138.32</c:v>
                </c:pt>
                <c:pt idx="165" formatCode="0">
                  <c:v>1138.32</c:v>
                </c:pt>
                <c:pt idx="166" formatCode="0">
                  <c:v>1138.32</c:v>
                </c:pt>
                <c:pt idx="167" formatCode="0">
                  <c:v>1138.32</c:v>
                </c:pt>
                <c:pt idx="168" formatCode="0">
                  <c:v>1138.32</c:v>
                </c:pt>
                <c:pt idx="169" formatCode="0">
                  <c:v>1138.32</c:v>
                </c:pt>
                <c:pt idx="170" formatCode="0">
                  <c:v>1138.32</c:v>
                </c:pt>
                <c:pt idx="171" formatCode="0">
                  <c:v>1138.32</c:v>
                </c:pt>
                <c:pt idx="172" formatCode="0">
                  <c:v>1138.32</c:v>
                </c:pt>
                <c:pt idx="173" formatCode="0">
                  <c:v>1136.92</c:v>
                </c:pt>
                <c:pt idx="174" formatCode="0">
                  <c:v>1127.52</c:v>
                </c:pt>
                <c:pt idx="175" formatCode="0">
                  <c:v>1118.12</c:v>
                </c:pt>
                <c:pt idx="176" formatCode="0">
                  <c:v>1108.72</c:v>
                </c:pt>
                <c:pt idx="177" formatCode="0">
                  <c:v>1099.32</c:v>
                </c:pt>
                <c:pt idx="178" formatCode="0">
                  <c:v>1089.92</c:v>
                </c:pt>
                <c:pt idx="179" formatCode="0">
                  <c:v>1080.52</c:v>
                </c:pt>
                <c:pt idx="180" formatCode="0">
                  <c:v>1071.12</c:v>
                </c:pt>
                <c:pt idx="181" formatCode="0">
                  <c:v>1061.72</c:v>
                </c:pt>
                <c:pt idx="182" formatCode="0">
                  <c:v>1052.32</c:v>
                </c:pt>
                <c:pt idx="183" formatCode="0">
                  <c:v>1042.92</c:v>
                </c:pt>
                <c:pt idx="184" formatCode="0">
                  <c:v>1033.52</c:v>
                </c:pt>
                <c:pt idx="185" formatCode="0">
                  <c:v>1024.12</c:v>
                </c:pt>
                <c:pt idx="186" formatCode="0">
                  <c:v>1014.72</c:v>
                </c:pt>
                <c:pt idx="187" formatCode="0">
                  <c:v>1005.32</c:v>
                </c:pt>
                <c:pt idx="188" formatCode="0">
                  <c:v>995.92</c:v>
                </c:pt>
                <c:pt idx="189" formatCode="0">
                  <c:v>986.52</c:v>
                </c:pt>
                <c:pt idx="190" formatCode="0">
                  <c:v>977.1199999999999</c:v>
                </c:pt>
                <c:pt idx="191" formatCode="0">
                  <c:v>967.72</c:v>
                </c:pt>
                <c:pt idx="192" formatCode="0">
                  <c:v>958.3199999999998</c:v>
                </c:pt>
                <c:pt idx="193" formatCode="0">
                  <c:v>948.92</c:v>
                </c:pt>
                <c:pt idx="194" formatCode="0">
                  <c:v>939.52</c:v>
                </c:pt>
                <c:pt idx="195" formatCode="0">
                  <c:v>930.1199999999999</c:v>
                </c:pt>
                <c:pt idx="196" formatCode="0">
                  <c:v>920.72</c:v>
                </c:pt>
                <c:pt idx="197" formatCode="0">
                  <c:v>911.3199999999998</c:v>
                </c:pt>
                <c:pt idx="198" formatCode="0">
                  <c:v>901.92</c:v>
                </c:pt>
                <c:pt idx="199" formatCode="0">
                  <c:v>892.52</c:v>
                </c:pt>
                <c:pt idx="200" formatCode="0">
                  <c:v>883.1199999999999</c:v>
                </c:pt>
                <c:pt idx="201" formatCode="0">
                  <c:v>873.72</c:v>
                </c:pt>
                <c:pt idx="202" formatCode="0">
                  <c:v>864.3199999999998</c:v>
                </c:pt>
                <c:pt idx="203" formatCode="0">
                  <c:v>854.9199999999997</c:v>
                </c:pt>
                <c:pt idx="204" formatCode="0">
                  <c:v>845.52</c:v>
                </c:pt>
                <c:pt idx="205" formatCode="0">
                  <c:v>836.1199999999999</c:v>
                </c:pt>
                <c:pt idx="206" formatCode="0">
                  <c:v>826.72</c:v>
                </c:pt>
                <c:pt idx="207" formatCode="0">
                  <c:v>817.3199999999998</c:v>
                </c:pt>
                <c:pt idx="208" formatCode="0">
                  <c:v>807.9199999999997</c:v>
                </c:pt>
                <c:pt idx="209" formatCode="0">
                  <c:v>798.52</c:v>
                </c:pt>
                <c:pt idx="210" formatCode="0">
                  <c:v>789.1199999999999</c:v>
                </c:pt>
                <c:pt idx="211" formatCode="0">
                  <c:v>779.72</c:v>
                </c:pt>
                <c:pt idx="212" formatCode="0">
                  <c:v>770.3199999999998</c:v>
                </c:pt>
                <c:pt idx="213" formatCode="0">
                  <c:v>760.9199999999997</c:v>
                </c:pt>
                <c:pt idx="214" formatCode="0">
                  <c:v>751.52</c:v>
                </c:pt>
                <c:pt idx="215" formatCode="0">
                  <c:v>742.1199999999999</c:v>
                </c:pt>
                <c:pt idx="216" formatCode="0">
                  <c:v>732.72</c:v>
                </c:pt>
                <c:pt idx="217" formatCode="0">
                  <c:v>723.3199999999998</c:v>
                </c:pt>
                <c:pt idx="218" formatCode="0">
                  <c:v>713.9199999999997</c:v>
                </c:pt>
                <c:pt idx="219" formatCode="0">
                  <c:v>704.52</c:v>
                </c:pt>
                <c:pt idx="220" formatCode="0">
                  <c:v>695.1199999999999</c:v>
                </c:pt>
                <c:pt idx="221" formatCode="0">
                  <c:v>685.72</c:v>
                </c:pt>
                <c:pt idx="222" formatCode="0">
                  <c:v>676.3199999999998</c:v>
                </c:pt>
                <c:pt idx="223" formatCode="0">
                  <c:v>666.9199999999997</c:v>
                </c:pt>
                <c:pt idx="224" formatCode="0">
                  <c:v>657.52</c:v>
                </c:pt>
                <c:pt idx="225" formatCode="0">
                  <c:v>648.1199999999999</c:v>
                </c:pt>
                <c:pt idx="226" formatCode="0">
                  <c:v>638.72</c:v>
                </c:pt>
                <c:pt idx="227" formatCode="0">
                  <c:v>629.3199999999998</c:v>
                </c:pt>
                <c:pt idx="228" formatCode="0">
                  <c:v>619.92</c:v>
                </c:pt>
                <c:pt idx="229" formatCode="0">
                  <c:v>610.5199999999999</c:v>
                </c:pt>
                <c:pt idx="230" formatCode="0">
                  <c:v>601.1199999999999</c:v>
                </c:pt>
                <c:pt idx="231" formatCode="0">
                  <c:v>591.72</c:v>
                </c:pt>
                <c:pt idx="232" formatCode="0">
                  <c:v>582.3199999999998</c:v>
                </c:pt>
                <c:pt idx="233" formatCode="0">
                  <c:v>572.92</c:v>
                </c:pt>
                <c:pt idx="234" formatCode="0">
                  <c:v>563.5199999999999</c:v>
                </c:pt>
                <c:pt idx="235" formatCode="0">
                  <c:v>554.1199999999999</c:v>
                </c:pt>
                <c:pt idx="236" formatCode="0">
                  <c:v>544.72</c:v>
                </c:pt>
                <c:pt idx="237" formatCode="0">
                  <c:v>535.3199999999998</c:v>
                </c:pt>
                <c:pt idx="238" formatCode="0">
                  <c:v>525.92</c:v>
                </c:pt>
                <c:pt idx="239" formatCode="0">
                  <c:v>516.5199999999999</c:v>
                </c:pt>
                <c:pt idx="240" formatCode="0">
                  <c:v>507.1199999999999</c:v>
                </c:pt>
                <c:pt idx="241" formatCode="0">
                  <c:v>497.7199999999999</c:v>
                </c:pt>
                <c:pt idx="242" formatCode="0">
                  <c:v>488.3199999999999</c:v>
                </c:pt>
                <c:pt idx="243" formatCode="0">
                  <c:v>478.9199999999998</c:v>
                </c:pt>
                <c:pt idx="244" formatCode="0">
                  <c:v>469.5199999999998</c:v>
                </c:pt>
                <c:pt idx="245" formatCode="0">
                  <c:v>460.1199999999999</c:v>
                </c:pt>
                <c:pt idx="246" formatCode="0">
                  <c:v>450.7199999999999</c:v>
                </c:pt>
                <c:pt idx="247" formatCode="0">
                  <c:v>441.3199999999999</c:v>
                </c:pt>
                <c:pt idx="248" formatCode="0">
                  <c:v>431.9199999999998</c:v>
                </c:pt>
                <c:pt idx="249" formatCode="0">
                  <c:v>422.5199999999998</c:v>
                </c:pt>
                <c:pt idx="250" formatCode="0">
                  <c:v>413.1199999999999</c:v>
                </c:pt>
                <c:pt idx="251" formatCode="0">
                  <c:v>403.7199999999999</c:v>
                </c:pt>
                <c:pt idx="252" formatCode="0">
                  <c:v>394.3199999999999</c:v>
                </c:pt>
                <c:pt idx="253" formatCode="0">
                  <c:v>384.9199999999998</c:v>
                </c:pt>
                <c:pt idx="254" formatCode="0">
                  <c:v>375.5199999999998</c:v>
                </c:pt>
                <c:pt idx="255" formatCode="0">
                  <c:v>366.1199999999999</c:v>
                </c:pt>
                <c:pt idx="256" formatCode="0">
                  <c:v>356.7199999999999</c:v>
                </c:pt>
                <c:pt idx="257" formatCode="0">
                  <c:v>347.3199999999999</c:v>
                </c:pt>
                <c:pt idx="258" formatCode="0">
                  <c:v>337.9199999999998</c:v>
                </c:pt>
                <c:pt idx="259" formatCode="0">
                  <c:v>328.5199999999998</c:v>
                </c:pt>
                <c:pt idx="260" formatCode="0">
                  <c:v>319.1199999999999</c:v>
                </c:pt>
                <c:pt idx="261" formatCode="0">
                  <c:v>309.7199999999999</c:v>
                </c:pt>
                <c:pt idx="262" formatCode="0">
                  <c:v>300.3199999999999</c:v>
                </c:pt>
                <c:pt idx="263" formatCode="0">
                  <c:v>290.9199999999998</c:v>
                </c:pt>
                <c:pt idx="264" formatCode="0">
                  <c:v>281.5199999999998</c:v>
                </c:pt>
                <c:pt idx="265" formatCode="0">
                  <c:v>272.1199999999999</c:v>
                </c:pt>
                <c:pt idx="266" formatCode="0">
                  <c:v>262.7199999999999</c:v>
                </c:pt>
                <c:pt idx="267" formatCode="0">
                  <c:v>253.3199999999999</c:v>
                </c:pt>
                <c:pt idx="268" formatCode="0">
                  <c:v>243.9199999999998</c:v>
                </c:pt>
                <c:pt idx="269" formatCode="0">
                  <c:v>234.5199999999998</c:v>
                </c:pt>
                <c:pt idx="270" formatCode="0">
                  <c:v>225.1199999999999</c:v>
                </c:pt>
                <c:pt idx="271" formatCode="0">
                  <c:v>215.7199999999999</c:v>
                </c:pt>
                <c:pt idx="272" formatCode="0">
                  <c:v>206.3199999999999</c:v>
                </c:pt>
                <c:pt idx="273" formatCode="0">
                  <c:v>196.9199999999998</c:v>
                </c:pt>
                <c:pt idx="274" formatCode="0">
                  <c:v>187.5199999999998</c:v>
                </c:pt>
                <c:pt idx="275" formatCode="0">
                  <c:v>178.1199999999999</c:v>
                </c:pt>
                <c:pt idx="276" formatCode="0">
                  <c:v>168.7199999999999</c:v>
                </c:pt>
                <c:pt idx="277" formatCode="0">
                  <c:v>159.3199999999999</c:v>
                </c:pt>
                <c:pt idx="278" formatCode="0">
                  <c:v>149.9199999999998</c:v>
                </c:pt>
                <c:pt idx="279" formatCode="0">
                  <c:v>140.5199999999998</c:v>
                </c:pt>
                <c:pt idx="280" formatCode="0">
                  <c:v>131.1199999999999</c:v>
                </c:pt>
                <c:pt idx="281" formatCode="0">
                  <c:v>121.7199999999999</c:v>
                </c:pt>
                <c:pt idx="282" formatCode="0">
                  <c:v>112.32</c:v>
                </c:pt>
                <c:pt idx="283" formatCode="0">
                  <c:v>102.9199999999999</c:v>
                </c:pt>
                <c:pt idx="284" formatCode="0">
                  <c:v>93.52</c:v>
                </c:pt>
                <c:pt idx="285" formatCode="0">
                  <c:v>84.1199999999999</c:v>
                </c:pt>
                <c:pt idx="286" formatCode="0">
                  <c:v>74.7199999999998</c:v>
                </c:pt>
                <c:pt idx="287" formatCode="0">
                  <c:v>65.31999999999993</c:v>
                </c:pt>
                <c:pt idx="288" formatCode="0">
                  <c:v>55.91999999999985</c:v>
                </c:pt>
                <c:pt idx="289" formatCode="0">
                  <c:v>46.51999999999998</c:v>
                </c:pt>
                <c:pt idx="290" formatCode="0">
                  <c:v>37.1199999999999</c:v>
                </c:pt>
                <c:pt idx="291" formatCode="0">
                  <c:v>27.7199999999998</c:v>
                </c:pt>
                <c:pt idx="292" formatCode="0">
                  <c:v>18.31999999999994</c:v>
                </c:pt>
                <c:pt idx="293" formatCode="0">
                  <c:v>8.919999999999847</c:v>
                </c:pt>
              </c:numCache>
            </c:numRef>
          </c:val>
          <c:extLst xmlns:c16r2="http://schemas.microsoft.com/office/drawing/2015/06/chart">
            <c:ext xmlns:c16="http://schemas.microsoft.com/office/drawing/2014/chart" uri="{C3380CC4-5D6E-409C-BE32-E72D297353CC}">
              <c16:uniqueId val="{00000000-3390-4406-BD8A-AFEAD19EA44C}"/>
            </c:ext>
          </c:extLst>
        </c:ser>
        <c:ser>
          <c:idx val="1"/>
          <c:order val="1"/>
          <c:tx>
            <c:strRef>
              <c:f>'2- Couple'!$L$4</c:f>
              <c:strCache>
                <c:ptCount val="1"/>
                <c:pt idx="0">
                  <c:v>PFRT</c:v>
                </c:pt>
              </c:strCache>
            </c:strRef>
          </c:tx>
          <c:spPr>
            <a:solidFill>
              <a:schemeClr val="bg1">
                <a:lumMod val="75000"/>
              </a:schemeClr>
            </a:solidFill>
            <a:ln w="19050">
              <a:noFill/>
            </a:ln>
            <a:effectLst/>
          </c:spPr>
          <c:cat>
            <c:numRef>
              <c:f>'2- Couple'!$A$6:$A$356</c:f>
              <c:numCache>
                <c:formatCode>General</c:formatCode>
                <c:ptCount val="35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numCache>
            </c:numRef>
          </c:cat>
          <c:val>
            <c:numRef>
              <c:f>'2- Couple'!$L$6:$L$356</c:f>
              <c:numCache>
                <c:formatCode>General</c:formatCode>
                <c:ptCount val="351"/>
                <c:pt idx="37" formatCode="0">
                  <c:v>20.5</c:v>
                </c:pt>
                <c:pt idx="38" formatCode="0">
                  <c:v>41.0</c:v>
                </c:pt>
                <c:pt idx="39" formatCode="0">
                  <c:v>61.5</c:v>
                </c:pt>
                <c:pt idx="40" formatCode="0">
                  <c:v>82.0</c:v>
                </c:pt>
                <c:pt idx="41" formatCode="0">
                  <c:v>102.5</c:v>
                </c:pt>
                <c:pt idx="42" formatCode="0">
                  <c:v>123.0</c:v>
                </c:pt>
                <c:pt idx="43" formatCode="0">
                  <c:v>143.5</c:v>
                </c:pt>
                <c:pt idx="44" formatCode="0">
                  <c:v>164.0</c:v>
                </c:pt>
                <c:pt idx="45" formatCode="0">
                  <c:v>184.5</c:v>
                </c:pt>
                <c:pt idx="46" formatCode="0">
                  <c:v>205.0</c:v>
                </c:pt>
                <c:pt idx="47" formatCode="0">
                  <c:v>225.5</c:v>
                </c:pt>
                <c:pt idx="48" formatCode="0">
                  <c:v>246</c:v>
                </c:pt>
                <c:pt idx="49" formatCode="0">
                  <c:v>266.5</c:v>
                </c:pt>
                <c:pt idx="50" formatCode="0">
                  <c:v>287.0</c:v>
                </c:pt>
                <c:pt idx="51" formatCode="0">
                  <c:v>307.5</c:v>
                </c:pt>
                <c:pt idx="52" formatCode="0">
                  <c:v>328.0</c:v>
                </c:pt>
                <c:pt idx="53" formatCode="0">
                  <c:v>348.5</c:v>
                </c:pt>
                <c:pt idx="54" formatCode="0">
                  <c:v>369.0</c:v>
                </c:pt>
                <c:pt idx="55" formatCode="0">
                  <c:v>389.5</c:v>
                </c:pt>
                <c:pt idx="56" formatCode="0">
                  <c:v>410.0</c:v>
                </c:pt>
                <c:pt idx="57" formatCode="0">
                  <c:v>430.5</c:v>
                </c:pt>
                <c:pt idx="58" formatCode="0">
                  <c:v>451.0</c:v>
                </c:pt>
                <c:pt idx="59" formatCode="0">
                  <c:v>471.5</c:v>
                </c:pt>
                <c:pt idx="60" formatCode="0">
                  <c:v>491.9999999999999</c:v>
                </c:pt>
                <c:pt idx="61" formatCode="0">
                  <c:v>512.5</c:v>
                </c:pt>
                <c:pt idx="62" formatCode="0">
                  <c:v>533.0</c:v>
                </c:pt>
                <c:pt idx="63" formatCode="0">
                  <c:v>553.5</c:v>
                </c:pt>
                <c:pt idx="64" formatCode="0">
                  <c:v>574.0</c:v>
                </c:pt>
                <c:pt idx="65" formatCode="0">
                  <c:v>594.5</c:v>
                </c:pt>
                <c:pt idx="66" formatCode="0">
                  <c:v>615.0</c:v>
                </c:pt>
                <c:pt idx="67" formatCode="0">
                  <c:v>635.5</c:v>
                </c:pt>
                <c:pt idx="68" formatCode="0">
                  <c:v>656.0</c:v>
                </c:pt>
                <c:pt idx="69" formatCode="0">
                  <c:v>676.5</c:v>
                </c:pt>
                <c:pt idx="70" formatCode="0">
                  <c:v>697.0</c:v>
                </c:pt>
                <c:pt idx="71" formatCode="0">
                  <c:v>717.5</c:v>
                </c:pt>
                <c:pt idx="72" formatCode="0">
                  <c:v>738.0</c:v>
                </c:pt>
                <c:pt idx="73" formatCode="0">
                  <c:v>758.5</c:v>
                </c:pt>
                <c:pt idx="74" formatCode="0">
                  <c:v>779.0</c:v>
                </c:pt>
                <c:pt idx="75" formatCode="0">
                  <c:v>799.5</c:v>
                </c:pt>
                <c:pt idx="76" formatCode="0">
                  <c:v>820.0</c:v>
                </c:pt>
                <c:pt idx="77" formatCode="0">
                  <c:v>840.5</c:v>
                </c:pt>
                <c:pt idx="78" formatCode="0">
                  <c:v>861.0</c:v>
                </c:pt>
                <c:pt idx="79" formatCode="0">
                  <c:v>881.5</c:v>
                </c:pt>
                <c:pt idx="80" formatCode="0">
                  <c:v>902.0</c:v>
                </c:pt>
                <c:pt idx="81" formatCode="0">
                  <c:v>922.5</c:v>
                </c:pt>
                <c:pt idx="82" formatCode="0">
                  <c:v>943.0</c:v>
                </c:pt>
                <c:pt idx="83" formatCode="0">
                  <c:v>963.4999999999999</c:v>
                </c:pt>
                <c:pt idx="84" formatCode="0">
                  <c:v>983.9999999999999</c:v>
                </c:pt>
                <c:pt idx="85" formatCode="0">
                  <c:v>1004.5</c:v>
                </c:pt>
                <c:pt idx="86" formatCode="0">
                  <c:v>1025.0</c:v>
                </c:pt>
                <c:pt idx="87" formatCode="0">
                  <c:v>1045.5</c:v>
                </c:pt>
                <c:pt idx="88" formatCode="0">
                  <c:v>1066.0</c:v>
                </c:pt>
                <c:pt idx="89" formatCode="0">
                  <c:v>1086.5</c:v>
                </c:pt>
                <c:pt idx="90" formatCode="0">
                  <c:v>1107.0</c:v>
                </c:pt>
                <c:pt idx="91" formatCode="0">
                  <c:v>1127.5</c:v>
                </c:pt>
                <c:pt idx="92" formatCode="0">
                  <c:v>1148.0</c:v>
                </c:pt>
                <c:pt idx="93" formatCode="0">
                  <c:v>1168.5</c:v>
                </c:pt>
                <c:pt idx="94" formatCode="0">
                  <c:v>1189.0</c:v>
                </c:pt>
                <c:pt idx="95" formatCode="0">
                  <c:v>1209.5</c:v>
                </c:pt>
                <c:pt idx="96" formatCode="0">
                  <c:v>1230.0</c:v>
                </c:pt>
                <c:pt idx="97" formatCode="0">
                  <c:v>1250.5</c:v>
                </c:pt>
                <c:pt idx="98" formatCode="0">
                  <c:v>1271.0</c:v>
                </c:pt>
                <c:pt idx="99" formatCode="0">
                  <c:v>1291.5</c:v>
                </c:pt>
                <c:pt idx="100" formatCode="0">
                  <c:v>1312.0</c:v>
                </c:pt>
                <c:pt idx="101" formatCode="0">
                  <c:v>1332.5</c:v>
                </c:pt>
                <c:pt idx="102" formatCode="0">
                  <c:v>1353.0</c:v>
                </c:pt>
                <c:pt idx="103" formatCode="0">
                  <c:v>1373.5</c:v>
                </c:pt>
                <c:pt idx="104" formatCode="0">
                  <c:v>1394.0</c:v>
                </c:pt>
                <c:pt idx="105" formatCode="0">
                  <c:v>1414.5</c:v>
                </c:pt>
                <c:pt idx="106" formatCode="0">
                  <c:v>1435.0</c:v>
                </c:pt>
                <c:pt idx="107" formatCode="0">
                  <c:v>1455.5</c:v>
                </c:pt>
                <c:pt idx="108" formatCode="0">
                  <c:v>1476.0</c:v>
                </c:pt>
                <c:pt idx="109" formatCode="0">
                  <c:v>1496.5</c:v>
                </c:pt>
                <c:pt idx="110" formatCode="0">
                  <c:v>1517.0</c:v>
                </c:pt>
                <c:pt idx="111" formatCode="0">
                  <c:v>1537.5</c:v>
                </c:pt>
                <c:pt idx="112" formatCode="0">
                  <c:v>1558.0</c:v>
                </c:pt>
                <c:pt idx="113" formatCode="0">
                  <c:v>1578.5</c:v>
                </c:pt>
                <c:pt idx="114" formatCode="0">
                  <c:v>1599.0</c:v>
                </c:pt>
                <c:pt idx="115" formatCode="0">
                  <c:v>1619.5</c:v>
                </c:pt>
                <c:pt idx="116" formatCode="0">
                  <c:v>1640.0</c:v>
                </c:pt>
                <c:pt idx="117" formatCode="0">
                  <c:v>1660.5</c:v>
                </c:pt>
                <c:pt idx="118" formatCode="0">
                  <c:v>1681.0</c:v>
                </c:pt>
                <c:pt idx="119" formatCode="0">
                  <c:v>1701.5</c:v>
                </c:pt>
                <c:pt idx="120" formatCode="0">
                  <c:v>1722.0</c:v>
                </c:pt>
                <c:pt idx="121" formatCode="0">
                  <c:v>1742.5</c:v>
                </c:pt>
                <c:pt idx="122" formatCode="0">
                  <c:v>1763.0</c:v>
                </c:pt>
                <c:pt idx="123" formatCode="0">
                  <c:v>1783.5</c:v>
                </c:pt>
                <c:pt idx="124" formatCode="0">
                  <c:v>1804.0</c:v>
                </c:pt>
                <c:pt idx="125" formatCode="0">
                  <c:v>1824.5</c:v>
                </c:pt>
                <c:pt idx="126" formatCode="0">
                  <c:v>1845.0</c:v>
                </c:pt>
                <c:pt idx="127" formatCode="0">
                  <c:v>1865.5</c:v>
                </c:pt>
                <c:pt idx="128" formatCode="0">
                  <c:v>1886.0</c:v>
                </c:pt>
                <c:pt idx="129" formatCode="0">
                  <c:v>1906.5</c:v>
                </c:pt>
                <c:pt idx="130" formatCode="0">
                  <c:v>1927.0</c:v>
                </c:pt>
                <c:pt idx="131" formatCode="0">
                  <c:v>1947.5</c:v>
                </c:pt>
                <c:pt idx="132" formatCode="0">
                  <c:v>1968.0</c:v>
                </c:pt>
                <c:pt idx="133" formatCode="0">
                  <c:v>1988.5</c:v>
                </c:pt>
                <c:pt idx="134" formatCode="0">
                  <c:v>2009.0</c:v>
                </c:pt>
                <c:pt idx="135" formatCode="0">
                  <c:v>2029.5</c:v>
                </c:pt>
                <c:pt idx="136" formatCode="0">
                  <c:v>2050.0</c:v>
                </c:pt>
                <c:pt idx="137" formatCode="0">
                  <c:v>2070.5</c:v>
                </c:pt>
                <c:pt idx="138" formatCode="0">
                  <c:v>2091.0</c:v>
                </c:pt>
                <c:pt idx="139" formatCode="0">
                  <c:v>2111.5</c:v>
                </c:pt>
                <c:pt idx="140" formatCode="0">
                  <c:v>2132.0</c:v>
                </c:pt>
                <c:pt idx="141" formatCode="0">
                  <c:v>2152.5</c:v>
                </c:pt>
                <c:pt idx="142" formatCode="0">
                  <c:v>2173.0</c:v>
                </c:pt>
                <c:pt idx="143" formatCode="0">
                  <c:v>2193.5</c:v>
                </c:pt>
                <c:pt idx="144" formatCode="0">
                  <c:v>2214.0</c:v>
                </c:pt>
                <c:pt idx="145" formatCode="0">
                  <c:v>2234.5</c:v>
                </c:pt>
                <c:pt idx="146" formatCode="0">
                  <c:v>2255.0</c:v>
                </c:pt>
                <c:pt idx="147" formatCode="0">
                  <c:v>2275.5</c:v>
                </c:pt>
                <c:pt idx="148" formatCode="0">
                  <c:v>2296.0</c:v>
                </c:pt>
                <c:pt idx="149" formatCode="0">
                  <c:v>2316.5</c:v>
                </c:pt>
                <c:pt idx="150" formatCode="0">
                  <c:v>2337.0</c:v>
                </c:pt>
                <c:pt idx="151" formatCode="0">
                  <c:v>2357.5</c:v>
                </c:pt>
                <c:pt idx="152" formatCode="0">
                  <c:v>2378.0</c:v>
                </c:pt>
                <c:pt idx="153" formatCode="0">
                  <c:v>2398.5</c:v>
                </c:pt>
                <c:pt idx="154" formatCode="0">
                  <c:v>2419.0</c:v>
                </c:pt>
                <c:pt idx="155" formatCode="0">
                  <c:v>2439.5</c:v>
                </c:pt>
                <c:pt idx="156" formatCode="0">
                  <c:v>2460.0</c:v>
                </c:pt>
                <c:pt idx="157" formatCode="0">
                  <c:v>2480.5</c:v>
                </c:pt>
                <c:pt idx="158" formatCode="0">
                  <c:v>2501.0</c:v>
                </c:pt>
                <c:pt idx="159" formatCode="0">
                  <c:v>2521.5</c:v>
                </c:pt>
                <c:pt idx="160" formatCode="0">
                  <c:v>2542.0</c:v>
                </c:pt>
                <c:pt idx="161" formatCode="0">
                  <c:v>2562.5</c:v>
                </c:pt>
                <c:pt idx="162" formatCode="0">
                  <c:v>2583.0</c:v>
                </c:pt>
                <c:pt idx="163" formatCode="0">
                  <c:v>2592.84</c:v>
                </c:pt>
                <c:pt idx="164" formatCode="0">
                  <c:v>2592.84</c:v>
                </c:pt>
                <c:pt idx="165" formatCode="0">
                  <c:v>2592.84</c:v>
                </c:pt>
                <c:pt idx="166" formatCode="0">
                  <c:v>2592.84</c:v>
                </c:pt>
                <c:pt idx="167" formatCode="0">
                  <c:v>2592.84</c:v>
                </c:pt>
                <c:pt idx="168" formatCode="0">
                  <c:v>2592.84</c:v>
                </c:pt>
                <c:pt idx="169" formatCode="0">
                  <c:v>2592.84</c:v>
                </c:pt>
                <c:pt idx="170" formatCode="0">
                  <c:v>2592.84</c:v>
                </c:pt>
                <c:pt idx="171" formatCode="0">
                  <c:v>2592.84</c:v>
                </c:pt>
                <c:pt idx="172" formatCode="0">
                  <c:v>2592.84</c:v>
                </c:pt>
                <c:pt idx="173" formatCode="0">
                  <c:v>2592.84</c:v>
                </c:pt>
                <c:pt idx="174" formatCode="0">
                  <c:v>2592.84</c:v>
                </c:pt>
                <c:pt idx="175" formatCode="0">
                  <c:v>2592.84</c:v>
                </c:pt>
                <c:pt idx="176" formatCode="0">
                  <c:v>2592.84</c:v>
                </c:pt>
                <c:pt idx="177" formatCode="0">
                  <c:v>2592.84</c:v>
                </c:pt>
                <c:pt idx="178" formatCode="0">
                  <c:v>2592.84</c:v>
                </c:pt>
                <c:pt idx="179" formatCode="0">
                  <c:v>2592.84</c:v>
                </c:pt>
                <c:pt idx="180" formatCode="0">
                  <c:v>2592.84</c:v>
                </c:pt>
                <c:pt idx="181" formatCode="0">
                  <c:v>2592.84</c:v>
                </c:pt>
                <c:pt idx="182" formatCode="0">
                  <c:v>2583.546</c:v>
                </c:pt>
                <c:pt idx="183" formatCode="0">
                  <c:v>2563.546</c:v>
                </c:pt>
                <c:pt idx="184" formatCode="0">
                  <c:v>2543.546</c:v>
                </c:pt>
                <c:pt idx="185" formatCode="0">
                  <c:v>2523.546</c:v>
                </c:pt>
                <c:pt idx="186" formatCode="0">
                  <c:v>2503.546</c:v>
                </c:pt>
                <c:pt idx="187" formatCode="0">
                  <c:v>2483.546</c:v>
                </c:pt>
                <c:pt idx="188" formatCode="0">
                  <c:v>2463.546</c:v>
                </c:pt>
                <c:pt idx="189" formatCode="0">
                  <c:v>2443.546</c:v>
                </c:pt>
                <c:pt idx="190" formatCode="0">
                  <c:v>2423.546</c:v>
                </c:pt>
                <c:pt idx="191" formatCode="0">
                  <c:v>2403.546</c:v>
                </c:pt>
                <c:pt idx="192" formatCode="0">
                  <c:v>2383.546</c:v>
                </c:pt>
                <c:pt idx="193" formatCode="0">
                  <c:v>2363.546</c:v>
                </c:pt>
                <c:pt idx="194" formatCode="0">
                  <c:v>2343.546</c:v>
                </c:pt>
                <c:pt idx="195" formatCode="0">
                  <c:v>2323.546</c:v>
                </c:pt>
                <c:pt idx="196" formatCode="0">
                  <c:v>2303.546</c:v>
                </c:pt>
                <c:pt idx="197" formatCode="0">
                  <c:v>2283.546</c:v>
                </c:pt>
                <c:pt idx="198" formatCode="0">
                  <c:v>2263.546</c:v>
                </c:pt>
                <c:pt idx="199" formatCode="0">
                  <c:v>2243.546</c:v>
                </c:pt>
                <c:pt idx="200" formatCode="0">
                  <c:v>2223.546</c:v>
                </c:pt>
                <c:pt idx="201" formatCode="0">
                  <c:v>2203.546</c:v>
                </c:pt>
                <c:pt idx="202" formatCode="0">
                  <c:v>2183.546</c:v>
                </c:pt>
                <c:pt idx="203" formatCode="0">
                  <c:v>2163.546</c:v>
                </c:pt>
                <c:pt idx="204" formatCode="0">
                  <c:v>2143.546</c:v>
                </c:pt>
                <c:pt idx="205" formatCode="0">
                  <c:v>2123.546</c:v>
                </c:pt>
                <c:pt idx="206" formatCode="0">
                  <c:v>2103.546</c:v>
                </c:pt>
                <c:pt idx="207" formatCode="0">
                  <c:v>2083.546</c:v>
                </c:pt>
                <c:pt idx="208" formatCode="0">
                  <c:v>2063.546</c:v>
                </c:pt>
                <c:pt idx="209" formatCode="0">
                  <c:v>2043.546</c:v>
                </c:pt>
                <c:pt idx="210" formatCode="0">
                  <c:v>2023.546</c:v>
                </c:pt>
                <c:pt idx="211" formatCode="0">
                  <c:v>2003.546</c:v>
                </c:pt>
                <c:pt idx="212" formatCode="0">
                  <c:v>1983.546</c:v>
                </c:pt>
                <c:pt idx="213" formatCode="0">
                  <c:v>1963.546</c:v>
                </c:pt>
                <c:pt idx="214" formatCode="0">
                  <c:v>1943.546</c:v>
                </c:pt>
                <c:pt idx="215" formatCode="0">
                  <c:v>1923.546</c:v>
                </c:pt>
                <c:pt idx="216" formatCode="0">
                  <c:v>1903.546</c:v>
                </c:pt>
                <c:pt idx="217" formatCode="0">
                  <c:v>1883.546</c:v>
                </c:pt>
                <c:pt idx="218" formatCode="0">
                  <c:v>1863.546</c:v>
                </c:pt>
                <c:pt idx="219" formatCode="0">
                  <c:v>1843.546</c:v>
                </c:pt>
                <c:pt idx="220" formatCode="0">
                  <c:v>1823.546</c:v>
                </c:pt>
                <c:pt idx="221" formatCode="0">
                  <c:v>1803.546</c:v>
                </c:pt>
                <c:pt idx="222" formatCode="0">
                  <c:v>1783.546</c:v>
                </c:pt>
                <c:pt idx="223" formatCode="0">
                  <c:v>1763.546</c:v>
                </c:pt>
                <c:pt idx="224" formatCode="0">
                  <c:v>1743.546</c:v>
                </c:pt>
                <c:pt idx="225" formatCode="0">
                  <c:v>1723.546</c:v>
                </c:pt>
                <c:pt idx="226" formatCode="0">
                  <c:v>1703.546</c:v>
                </c:pt>
                <c:pt idx="227" formatCode="0">
                  <c:v>1683.546</c:v>
                </c:pt>
                <c:pt idx="228" formatCode="0">
                  <c:v>1663.546</c:v>
                </c:pt>
                <c:pt idx="229" formatCode="0">
                  <c:v>1643.546</c:v>
                </c:pt>
                <c:pt idx="230" formatCode="0">
                  <c:v>1623.546</c:v>
                </c:pt>
                <c:pt idx="231" formatCode="0">
                  <c:v>1603.546</c:v>
                </c:pt>
                <c:pt idx="232" formatCode="0">
                  <c:v>1583.546</c:v>
                </c:pt>
                <c:pt idx="233" formatCode="0">
                  <c:v>1563.546</c:v>
                </c:pt>
                <c:pt idx="234" formatCode="0">
                  <c:v>1543.546</c:v>
                </c:pt>
                <c:pt idx="235" formatCode="0">
                  <c:v>1523.546</c:v>
                </c:pt>
                <c:pt idx="236" formatCode="0">
                  <c:v>1503.546</c:v>
                </c:pt>
                <c:pt idx="237" formatCode="0">
                  <c:v>1483.546</c:v>
                </c:pt>
                <c:pt idx="238" formatCode="0">
                  <c:v>1463.546</c:v>
                </c:pt>
                <c:pt idx="239" formatCode="0">
                  <c:v>1443.546</c:v>
                </c:pt>
                <c:pt idx="240" formatCode="0">
                  <c:v>1423.546</c:v>
                </c:pt>
                <c:pt idx="241" formatCode="0">
                  <c:v>1403.546</c:v>
                </c:pt>
                <c:pt idx="242" formatCode="0">
                  <c:v>1383.546</c:v>
                </c:pt>
                <c:pt idx="243" formatCode="0">
                  <c:v>1363.546</c:v>
                </c:pt>
                <c:pt idx="244" formatCode="0">
                  <c:v>1343.546</c:v>
                </c:pt>
                <c:pt idx="245" formatCode="0">
                  <c:v>1323.546</c:v>
                </c:pt>
                <c:pt idx="246" formatCode="0">
                  <c:v>1303.546</c:v>
                </c:pt>
                <c:pt idx="247" formatCode="0">
                  <c:v>1283.546</c:v>
                </c:pt>
                <c:pt idx="248" formatCode="0">
                  <c:v>1263.546</c:v>
                </c:pt>
                <c:pt idx="249" formatCode="0">
                  <c:v>1243.546</c:v>
                </c:pt>
                <c:pt idx="250" formatCode="0">
                  <c:v>1223.546</c:v>
                </c:pt>
                <c:pt idx="251" formatCode="0">
                  <c:v>1203.546</c:v>
                </c:pt>
                <c:pt idx="252" formatCode="0">
                  <c:v>1183.546</c:v>
                </c:pt>
                <c:pt idx="253" formatCode="0">
                  <c:v>1163.546</c:v>
                </c:pt>
                <c:pt idx="254" formatCode="0">
                  <c:v>1143.546</c:v>
                </c:pt>
                <c:pt idx="255" formatCode="0">
                  <c:v>1123.546</c:v>
                </c:pt>
                <c:pt idx="256" formatCode="0">
                  <c:v>1103.546</c:v>
                </c:pt>
                <c:pt idx="257" formatCode="0">
                  <c:v>1083.546</c:v>
                </c:pt>
                <c:pt idx="258" formatCode="0">
                  <c:v>1063.546</c:v>
                </c:pt>
                <c:pt idx="259" formatCode="0">
                  <c:v>1043.546</c:v>
                </c:pt>
                <c:pt idx="260" formatCode="0">
                  <c:v>1023.546</c:v>
                </c:pt>
                <c:pt idx="261" formatCode="0">
                  <c:v>1003.546</c:v>
                </c:pt>
                <c:pt idx="262" formatCode="0">
                  <c:v>983.5459999999997</c:v>
                </c:pt>
                <c:pt idx="263" formatCode="0">
                  <c:v>963.5459999999997</c:v>
                </c:pt>
                <c:pt idx="264" formatCode="0">
                  <c:v>943.5459999999997</c:v>
                </c:pt>
                <c:pt idx="265" formatCode="0">
                  <c:v>923.5459999999997</c:v>
                </c:pt>
                <c:pt idx="266" formatCode="0">
                  <c:v>903.5459999999997</c:v>
                </c:pt>
                <c:pt idx="267" formatCode="0">
                  <c:v>883.5459999999997</c:v>
                </c:pt>
                <c:pt idx="268" formatCode="0">
                  <c:v>863.5459999999997</c:v>
                </c:pt>
                <c:pt idx="269" formatCode="0">
                  <c:v>843.5459999999997</c:v>
                </c:pt>
                <c:pt idx="270" formatCode="0">
                  <c:v>823.5459999999997</c:v>
                </c:pt>
                <c:pt idx="271" formatCode="0">
                  <c:v>803.5459999999997</c:v>
                </c:pt>
                <c:pt idx="272" formatCode="0">
                  <c:v>783.5459999999997</c:v>
                </c:pt>
                <c:pt idx="273" formatCode="0">
                  <c:v>763.5459999999997</c:v>
                </c:pt>
                <c:pt idx="274" formatCode="0">
                  <c:v>743.5459999999997</c:v>
                </c:pt>
                <c:pt idx="275" formatCode="0">
                  <c:v>723.5459999999997</c:v>
                </c:pt>
                <c:pt idx="276" formatCode="0">
                  <c:v>703.5459999999997</c:v>
                </c:pt>
                <c:pt idx="277" formatCode="0">
                  <c:v>683.5459999999997</c:v>
                </c:pt>
                <c:pt idx="278" formatCode="0">
                  <c:v>663.5459999999997</c:v>
                </c:pt>
                <c:pt idx="279" formatCode="0">
                  <c:v>643.5459999999997</c:v>
                </c:pt>
                <c:pt idx="280" formatCode="0">
                  <c:v>623.5459999999997</c:v>
                </c:pt>
                <c:pt idx="281" formatCode="0">
                  <c:v>603.5459999999997</c:v>
                </c:pt>
                <c:pt idx="282" formatCode="0">
                  <c:v>583.5459999999997</c:v>
                </c:pt>
                <c:pt idx="283" formatCode="0">
                  <c:v>563.5459999999997</c:v>
                </c:pt>
                <c:pt idx="284" formatCode="0">
                  <c:v>543.5459999999997</c:v>
                </c:pt>
                <c:pt idx="285" formatCode="0">
                  <c:v>523.5459999999997</c:v>
                </c:pt>
                <c:pt idx="286" formatCode="0">
                  <c:v>503.5459999999998</c:v>
                </c:pt>
                <c:pt idx="287" formatCode="0">
                  <c:v>483.5459999999998</c:v>
                </c:pt>
                <c:pt idx="288" formatCode="0">
                  <c:v>463.5459999999998</c:v>
                </c:pt>
                <c:pt idx="289" formatCode="0">
                  <c:v>443.5459999999998</c:v>
                </c:pt>
                <c:pt idx="290" formatCode="0">
                  <c:v>423.5459999999998</c:v>
                </c:pt>
                <c:pt idx="291" formatCode="0">
                  <c:v>403.5459999999998</c:v>
                </c:pt>
                <c:pt idx="292" formatCode="0">
                  <c:v>383.5459999999998</c:v>
                </c:pt>
                <c:pt idx="293" formatCode="0">
                  <c:v>363.5459999999998</c:v>
                </c:pt>
                <c:pt idx="294" formatCode="0">
                  <c:v>343.5459999999998</c:v>
                </c:pt>
                <c:pt idx="295" formatCode="0">
                  <c:v>323.5459999999998</c:v>
                </c:pt>
                <c:pt idx="296" formatCode="0">
                  <c:v>303.5459999999998</c:v>
                </c:pt>
                <c:pt idx="297" formatCode="0">
                  <c:v>283.5459999999998</c:v>
                </c:pt>
                <c:pt idx="298" formatCode="0">
                  <c:v>263.5459999999998</c:v>
                </c:pt>
                <c:pt idx="299" formatCode="0">
                  <c:v>243.5459999999998</c:v>
                </c:pt>
                <c:pt idx="300" formatCode="0">
                  <c:v>223.5459999999998</c:v>
                </c:pt>
                <c:pt idx="301" formatCode="0">
                  <c:v>203.5459999999998</c:v>
                </c:pt>
                <c:pt idx="302" formatCode="0">
                  <c:v>183.5459999999998</c:v>
                </c:pt>
                <c:pt idx="303" formatCode="0">
                  <c:v>163.5459999999998</c:v>
                </c:pt>
                <c:pt idx="304" formatCode="0">
                  <c:v>143.5459999999998</c:v>
                </c:pt>
                <c:pt idx="305" formatCode="0">
                  <c:v>123.5459999999998</c:v>
                </c:pt>
                <c:pt idx="306" formatCode="0">
                  <c:v>103.5459999999998</c:v>
                </c:pt>
                <c:pt idx="307" formatCode="0">
                  <c:v>83.54599999999982</c:v>
                </c:pt>
                <c:pt idx="308" formatCode="0">
                  <c:v>63.54599999999982</c:v>
                </c:pt>
                <c:pt idx="309" formatCode="0">
                  <c:v>43.54599999999982</c:v>
                </c:pt>
                <c:pt idx="310" formatCode="0">
                  <c:v>23.54599999999982</c:v>
                </c:pt>
                <c:pt idx="311" formatCode="0">
                  <c:v>3.545999999999821</c:v>
                </c:pt>
              </c:numCache>
            </c:numRef>
          </c:val>
          <c:extLst xmlns:c16r2="http://schemas.microsoft.com/office/drawing/2015/06/chart">
            <c:ext xmlns:c16="http://schemas.microsoft.com/office/drawing/2014/chart" uri="{C3380CC4-5D6E-409C-BE32-E72D297353CC}">
              <c16:uniqueId val="{00000001-3390-4406-BD8A-AFEAD19EA44C}"/>
            </c:ext>
          </c:extLst>
        </c:ser>
        <c:dLbls>
          <c:showLegendKey val="0"/>
          <c:showVal val="0"/>
          <c:showCatName val="0"/>
          <c:showSerName val="0"/>
          <c:showPercent val="0"/>
          <c:showBubbleSize val="0"/>
        </c:dLbls>
        <c:axId val="-2133686552"/>
        <c:axId val="-2133691160"/>
        <c:extLst xmlns:c16r2="http://schemas.microsoft.com/office/drawing/2015/06/chart">
          <c:ext xmlns:c15="http://schemas.microsoft.com/office/drawing/2012/chart" uri="{02D57815-91ED-43cb-92C2-25804820EDAC}">
            <c15:filteredAreaSeries>
              <c15:ser>
                <c:idx val="2"/>
                <c:order val="2"/>
                <c:tx>
                  <c:strRef>
                    <c:extLst xmlns:c16r2="http://schemas.microsoft.com/office/drawing/2015/06/chart">
                      <c:ext uri="{02D57815-91ED-43cb-92C2-25804820EDAC}">
                        <c15:formulaRef>
                          <c15:sqref>'2- Couple'!$AB$4</c15:sqref>
                        </c15:formulaRef>
                      </c:ext>
                    </c:extLst>
                    <c:strCache>
                      <c:ptCount val="1"/>
                      <c:pt idx="0">
                        <c:v>Prestations</c:v>
                      </c:pt>
                    </c:strCache>
                  </c:strRef>
                </c:tx>
                <c:spPr>
                  <a:solidFill>
                    <a:schemeClr val="accent5">
                      <a:lumMod val="20000"/>
                      <a:lumOff val="80000"/>
                    </a:schemeClr>
                  </a:solidFill>
                  <a:ln>
                    <a:noFill/>
                  </a:ln>
                  <a:effectLst/>
                </c:spPr>
                <c:cat>
                  <c:numRef>
                    <c:extLst xmlns:c16r2="http://schemas.microsoft.com/office/drawing/2015/06/chart">
                      <c:ext uri="{02D57815-91ED-43cb-92C2-25804820EDAC}">
                        <c15:formulaRef>
                          <c15:sqref>'4-1 Mono 6'!$A$6:$A$356</c15:sqref>
                        </c15:formulaRef>
                      </c:ext>
                    </c:extLst>
                    <c:numCache>
                      <c:formatCode>General</c:formatCode>
                      <c:ptCount val="351"/>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pt idx="41">
                        <c:v>4100</c:v>
                      </c:pt>
                      <c:pt idx="42">
                        <c:v>4200</c:v>
                      </c:pt>
                      <c:pt idx="43">
                        <c:v>4300</c:v>
                      </c:pt>
                      <c:pt idx="44">
                        <c:v>4400</c:v>
                      </c:pt>
                      <c:pt idx="45">
                        <c:v>4500</c:v>
                      </c:pt>
                      <c:pt idx="46">
                        <c:v>4600</c:v>
                      </c:pt>
                      <c:pt idx="47">
                        <c:v>4700</c:v>
                      </c:pt>
                      <c:pt idx="48">
                        <c:v>4800</c:v>
                      </c:pt>
                      <c:pt idx="49">
                        <c:v>4900</c:v>
                      </c:pt>
                      <c:pt idx="50">
                        <c:v>5000</c:v>
                      </c:pt>
                      <c:pt idx="51">
                        <c:v>5100</c:v>
                      </c:pt>
                      <c:pt idx="52">
                        <c:v>5200</c:v>
                      </c:pt>
                      <c:pt idx="53">
                        <c:v>5300</c:v>
                      </c:pt>
                      <c:pt idx="54">
                        <c:v>5400</c:v>
                      </c:pt>
                      <c:pt idx="55">
                        <c:v>5500</c:v>
                      </c:pt>
                      <c:pt idx="56">
                        <c:v>5600</c:v>
                      </c:pt>
                      <c:pt idx="57">
                        <c:v>5700</c:v>
                      </c:pt>
                      <c:pt idx="58">
                        <c:v>5800</c:v>
                      </c:pt>
                      <c:pt idx="59">
                        <c:v>5900</c:v>
                      </c:pt>
                      <c:pt idx="60">
                        <c:v>6000</c:v>
                      </c:pt>
                      <c:pt idx="61">
                        <c:v>6100</c:v>
                      </c:pt>
                      <c:pt idx="62">
                        <c:v>6200</c:v>
                      </c:pt>
                      <c:pt idx="63">
                        <c:v>6300</c:v>
                      </c:pt>
                      <c:pt idx="64">
                        <c:v>6400</c:v>
                      </c:pt>
                      <c:pt idx="65">
                        <c:v>6500</c:v>
                      </c:pt>
                      <c:pt idx="66">
                        <c:v>6600</c:v>
                      </c:pt>
                      <c:pt idx="67">
                        <c:v>6700</c:v>
                      </c:pt>
                      <c:pt idx="68">
                        <c:v>6800</c:v>
                      </c:pt>
                      <c:pt idx="69">
                        <c:v>6900</c:v>
                      </c:pt>
                      <c:pt idx="70">
                        <c:v>7000</c:v>
                      </c:pt>
                      <c:pt idx="71">
                        <c:v>7100</c:v>
                      </c:pt>
                      <c:pt idx="72">
                        <c:v>7200</c:v>
                      </c:pt>
                      <c:pt idx="73">
                        <c:v>7300</c:v>
                      </c:pt>
                      <c:pt idx="74">
                        <c:v>7400</c:v>
                      </c:pt>
                      <c:pt idx="75">
                        <c:v>7500</c:v>
                      </c:pt>
                      <c:pt idx="76">
                        <c:v>7600</c:v>
                      </c:pt>
                      <c:pt idx="77">
                        <c:v>7700</c:v>
                      </c:pt>
                      <c:pt idx="78">
                        <c:v>7800</c:v>
                      </c:pt>
                      <c:pt idx="79">
                        <c:v>7900</c:v>
                      </c:pt>
                      <c:pt idx="80">
                        <c:v>8000</c:v>
                      </c:pt>
                      <c:pt idx="81">
                        <c:v>8100</c:v>
                      </c:pt>
                      <c:pt idx="82">
                        <c:v>8200</c:v>
                      </c:pt>
                      <c:pt idx="83">
                        <c:v>8300</c:v>
                      </c:pt>
                      <c:pt idx="84">
                        <c:v>8400</c:v>
                      </c:pt>
                      <c:pt idx="85">
                        <c:v>8500</c:v>
                      </c:pt>
                      <c:pt idx="86">
                        <c:v>8600</c:v>
                      </c:pt>
                      <c:pt idx="87">
                        <c:v>8700</c:v>
                      </c:pt>
                      <c:pt idx="88">
                        <c:v>8800</c:v>
                      </c:pt>
                      <c:pt idx="89">
                        <c:v>8900</c:v>
                      </c:pt>
                      <c:pt idx="90">
                        <c:v>9000</c:v>
                      </c:pt>
                      <c:pt idx="91">
                        <c:v>9100</c:v>
                      </c:pt>
                      <c:pt idx="92">
                        <c:v>9200</c:v>
                      </c:pt>
                      <c:pt idx="93">
                        <c:v>9300</c:v>
                      </c:pt>
                      <c:pt idx="94">
                        <c:v>9400</c:v>
                      </c:pt>
                      <c:pt idx="95">
                        <c:v>9500</c:v>
                      </c:pt>
                      <c:pt idx="96">
                        <c:v>9600</c:v>
                      </c:pt>
                      <c:pt idx="97">
                        <c:v>9700</c:v>
                      </c:pt>
                      <c:pt idx="98">
                        <c:v>9800</c:v>
                      </c:pt>
                      <c:pt idx="99">
                        <c:v>9900</c:v>
                      </c:pt>
                      <c:pt idx="100">
                        <c:v>10000</c:v>
                      </c:pt>
                      <c:pt idx="101">
                        <c:v>10100</c:v>
                      </c:pt>
                      <c:pt idx="102">
                        <c:v>10200</c:v>
                      </c:pt>
                      <c:pt idx="103">
                        <c:v>10300</c:v>
                      </c:pt>
                      <c:pt idx="104">
                        <c:v>10400</c:v>
                      </c:pt>
                      <c:pt idx="105">
                        <c:v>10500</c:v>
                      </c:pt>
                      <c:pt idx="106">
                        <c:v>10600</c:v>
                      </c:pt>
                      <c:pt idx="107">
                        <c:v>10700</c:v>
                      </c:pt>
                      <c:pt idx="108">
                        <c:v>10800</c:v>
                      </c:pt>
                      <c:pt idx="109">
                        <c:v>10900</c:v>
                      </c:pt>
                      <c:pt idx="110">
                        <c:v>11000</c:v>
                      </c:pt>
                      <c:pt idx="111">
                        <c:v>11100</c:v>
                      </c:pt>
                      <c:pt idx="112">
                        <c:v>11200</c:v>
                      </c:pt>
                      <c:pt idx="113">
                        <c:v>11300</c:v>
                      </c:pt>
                      <c:pt idx="114">
                        <c:v>11400</c:v>
                      </c:pt>
                      <c:pt idx="115">
                        <c:v>11500</c:v>
                      </c:pt>
                      <c:pt idx="116">
                        <c:v>11600</c:v>
                      </c:pt>
                      <c:pt idx="117">
                        <c:v>11700</c:v>
                      </c:pt>
                      <c:pt idx="118">
                        <c:v>11800</c:v>
                      </c:pt>
                      <c:pt idx="119">
                        <c:v>11900</c:v>
                      </c:pt>
                      <c:pt idx="120">
                        <c:v>12000</c:v>
                      </c:pt>
                      <c:pt idx="121">
                        <c:v>12100</c:v>
                      </c:pt>
                      <c:pt idx="122">
                        <c:v>12200</c:v>
                      </c:pt>
                      <c:pt idx="123">
                        <c:v>12300</c:v>
                      </c:pt>
                      <c:pt idx="124">
                        <c:v>12400</c:v>
                      </c:pt>
                      <c:pt idx="125">
                        <c:v>12500</c:v>
                      </c:pt>
                      <c:pt idx="126">
                        <c:v>12600</c:v>
                      </c:pt>
                      <c:pt idx="127">
                        <c:v>12700</c:v>
                      </c:pt>
                      <c:pt idx="128">
                        <c:v>12800</c:v>
                      </c:pt>
                      <c:pt idx="129">
                        <c:v>12900</c:v>
                      </c:pt>
                      <c:pt idx="130">
                        <c:v>13000</c:v>
                      </c:pt>
                      <c:pt idx="131">
                        <c:v>13100</c:v>
                      </c:pt>
                      <c:pt idx="132">
                        <c:v>13200</c:v>
                      </c:pt>
                      <c:pt idx="133">
                        <c:v>13300</c:v>
                      </c:pt>
                      <c:pt idx="134">
                        <c:v>13400</c:v>
                      </c:pt>
                      <c:pt idx="135">
                        <c:v>13500</c:v>
                      </c:pt>
                      <c:pt idx="136">
                        <c:v>13600</c:v>
                      </c:pt>
                      <c:pt idx="137">
                        <c:v>13700</c:v>
                      </c:pt>
                      <c:pt idx="138">
                        <c:v>13800</c:v>
                      </c:pt>
                      <c:pt idx="139">
                        <c:v>13900</c:v>
                      </c:pt>
                      <c:pt idx="140">
                        <c:v>14000</c:v>
                      </c:pt>
                      <c:pt idx="141">
                        <c:v>14100</c:v>
                      </c:pt>
                      <c:pt idx="142">
                        <c:v>14200</c:v>
                      </c:pt>
                      <c:pt idx="143">
                        <c:v>14300</c:v>
                      </c:pt>
                      <c:pt idx="144">
                        <c:v>14400</c:v>
                      </c:pt>
                      <c:pt idx="145">
                        <c:v>14500</c:v>
                      </c:pt>
                      <c:pt idx="146">
                        <c:v>14600</c:v>
                      </c:pt>
                      <c:pt idx="147">
                        <c:v>14700</c:v>
                      </c:pt>
                      <c:pt idx="148">
                        <c:v>14800</c:v>
                      </c:pt>
                      <c:pt idx="149">
                        <c:v>14900</c:v>
                      </c:pt>
                      <c:pt idx="150">
                        <c:v>15000</c:v>
                      </c:pt>
                      <c:pt idx="151">
                        <c:v>15100</c:v>
                      </c:pt>
                      <c:pt idx="152">
                        <c:v>15200</c:v>
                      </c:pt>
                      <c:pt idx="153">
                        <c:v>15300</c:v>
                      </c:pt>
                      <c:pt idx="154">
                        <c:v>15400</c:v>
                      </c:pt>
                      <c:pt idx="155">
                        <c:v>15500</c:v>
                      </c:pt>
                      <c:pt idx="156">
                        <c:v>15600</c:v>
                      </c:pt>
                      <c:pt idx="157">
                        <c:v>15700</c:v>
                      </c:pt>
                      <c:pt idx="158">
                        <c:v>15800</c:v>
                      </c:pt>
                      <c:pt idx="159">
                        <c:v>15900</c:v>
                      </c:pt>
                      <c:pt idx="160">
                        <c:v>16000</c:v>
                      </c:pt>
                      <c:pt idx="161">
                        <c:v>16100</c:v>
                      </c:pt>
                      <c:pt idx="162">
                        <c:v>16200</c:v>
                      </c:pt>
                      <c:pt idx="163">
                        <c:v>16300</c:v>
                      </c:pt>
                      <c:pt idx="164">
                        <c:v>16400</c:v>
                      </c:pt>
                      <c:pt idx="165">
                        <c:v>16500</c:v>
                      </c:pt>
                      <c:pt idx="166">
                        <c:v>16600</c:v>
                      </c:pt>
                      <c:pt idx="167">
                        <c:v>16700</c:v>
                      </c:pt>
                      <c:pt idx="168">
                        <c:v>16800</c:v>
                      </c:pt>
                      <c:pt idx="169">
                        <c:v>16900</c:v>
                      </c:pt>
                      <c:pt idx="170">
                        <c:v>17000</c:v>
                      </c:pt>
                      <c:pt idx="171">
                        <c:v>17100</c:v>
                      </c:pt>
                      <c:pt idx="172">
                        <c:v>17200</c:v>
                      </c:pt>
                      <c:pt idx="173">
                        <c:v>17300</c:v>
                      </c:pt>
                      <c:pt idx="174">
                        <c:v>17400</c:v>
                      </c:pt>
                      <c:pt idx="175">
                        <c:v>17500</c:v>
                      </c:pt>
                      <c:pt idx="176">
                        <c:v>17600</c:v>
                      </c:pt>
                      <c:pt idx="177">
                        <c:v>17700</c:v>
                      </c:pt>
                      <c:pt idx="178">
                        <c:v>17800</c:v>
                      </c:pt>
                      <c:pt idx="179">
                        <c:v>17900</c:v>
                      </c:pt>
                      <c:pt idx="180">
                        <c:v>18000</c:v>
                      </c:pt>
                      <c:pt idx="181">
                        <c:v>18100</c:v>
                      </c:pt>
                      <c:pt idx="182">
                        <c:v>18200</c:v>
                      </c:pt>
                      <c:pt idx="183">
                        <c:v>18300</c:v>
                      </c:pt>
                      <c:pt idx="184">
                        <c:v>18400</c:v>
                      </c:pt>
                      <c:pt idx="185">
                        <c:v>18500</c:v>
                      </c:pt>
                      <c:pt idx="186">
                        <c:v>18600</c:v>
                      </c:pt>
                      <c:pt idx="187">
                        <c:v>18700</c:v>
                      </c:pt>
                      <c:pt idx="188">
                        <c:v>18800</c:v>
                      </c:pt>
                      <c:pt idx="189">
                        <c:v>18900</c:v>
                      </c:pt>
                      <c:pt idx="190">
                        <c:v>19000</c:v>
                      </c:pt>
                      <c:pt idx="191">
                        <c:v>19100</c:v>
                      </c:pt>
                      <c:pt idx="192">
                        <c:v>19200</c:v>
                      </c:pt>
                      <c:pt idx="193">
                        <c:v>19300</c:v>
                      </c:pt>
                      <c:pt idx="194">
                        <c:v>19400</c:v>
                      </c:pt>
                      <c:pt idx="195">
                        <c:v>19500</c:v>
                      </c:pt>
                      <c:pt idx="196">
                        <c:v>19600</c:v>
                      </c:pt>
                      <c:pt idx="197">
                        <c:v>19700</c:v>
                      </c:pt>
                      <c:pt idx="198">
                        <c:v>19800</c:v>
                      </c:pt>
                      <c:pt idx="199">
                        <c:v>19900</c:v>
                      </c:pt>
                      <c:pt idx="200">
                        <c:v>20000</c:v>
                      </c:pt>
                      <c:pt idx="201">
                        <c:v>20100</c:v>
                      </c:pt>
                      <c:pt idx="202">
                        <c:v>20200</c:v>
                      </c:pt>
                      <c:pt idx="203">
                        <c:v>20300</c:v>
                      </c:pt>
                      <c:pt idx="204">
                        <c:v>20400</c:v>
                      </c:pt>
                      <c:pt idx="205">
                        <c:v>20500</c:v>
                      </c:pt>
                      <c:pt idx="206">
                        <c:v>20600</c:v>
                      </c:pt>
                      <c:pt idx="207">
                        <c:v>20700</c:v>
                      </c:pt>
                      <c:pt idx="208">
                        <c:v>20800</c:v>
                      </c:pt>
                      <c:pt idx="209">
                        <c:v>20900</c:v>
                      </c:pt>
                      <c:pt idx="210">
                        <c:v>21000</c:v>
                      </c:pt>
                      <c:pt idx="211">
                        <c:v>21100</c:v>
                      </c:pt>
                      <c:pt idx="212">
                        <c:v>21200</c:v>
                      </c:pt>
                      <c:pt idx="213">
                        <c:v>21300</c:v>
                      </c:pt>
                      <c:pt idx="214">
                        <c:v>21400</c:v>
                      </c:pt>
                      <c:pt idx="215">
                        <c:v>21500</c:v>
                      </c:pt>
                      <c:pt idx="216">
                        <c:v>21600</c:v>
                      </c:pt>
                      <c:pt idx="217">
                        <c:v>21700</c:v>
                      </c:pt>
                      <c:pt idx="218">
                        <c:v>21800</c:v>
                      </c:pt>
                      <c:pt idx="219">
                        <c:v>21900</c:v>
                      </c:pt>
                      <c:pt idx="220">
                        <c:v>22000</c:v>
                      </c:pt>
                      <c:pt idx="221">
                        <c:v>22100</c:v>
                      </c:pt>
                      <c:pt idx="222">
                        <c:v>22200</c:v>
                      </c:pt>
                      <c:pt idx="223">
                        <c:v>22300</c:v>
                      </c:pt>
                      <c:pt idx="224">
                        <c:v>22400</c:v>
                      </c:pt>
                      <c:pt idx="225">
                        <c:v>22500</c:v>
                      </c:pt>
                      <c:pt idx="226">
                        <c:v>22600</c:v>
                      </c:pt>
                      <c:pt idx="227">
                        <c:v>22700</c:v>
                      </c:pt>
                      <c:pt idx="228">
                        <c:v>22800</c:v>
                      </c:pt>
                      <c:pt idx="229">
                        <c:v>22900</c:v>
                      </c:pt>
                      <c:pt idx="230">
                        <c:v>23000</c:v>
                      </c:pt>
                      <c:pt idx="231">
                        <c:v>23100</c:v>
                      </c:pt>
                      <c:pt idx="232">
                        <c:v>23200</c:v>
                      </c:pt>
                      <c:pt idx="233">
                        <c:v>23300</c:v>
                      </c:pt>
                      <c:pt idx="234">
                        <c:v>23400</c:v>
                      </c:pt>
                      <c:pt idx="235">
                        <c:v>23500</c:v>
                      </c:pt>
                      <c:pt idx="236">
                        <c:v>23600</c:v>
                      </c:pt>
                      <c:pt idx="237">
                        <c:v>23700</c:v>
                      </c:pt>
                      <c:pt idx="238">
                        <c:v>23800</c:v>
                      </c:pt>
                      <c:pt idx="239">
                        <c:v>23900</c:v>
                      </c:pt>
                      <c:pt idx="240">
                        <c:v>24000</c:v>
                      </c:pt>
                      <c:pt idx="241">
                        <c:v>24100</c:v>
                      </c:pt>
                      <c:pt idx="242">
                        <c:v>24200</c:v>
                      </c:pt>
                      <c:pt idx="243">
                        <c:v>24300</c:v>
                      </c:pt>
                      <c:pt idx="244">
                        <c:v>24400</c:v>
                      </c:pt>
                      <c:pt idx="245">
                        <c:v>24500</c:v>
                      </c:pt>
                      <c:pt idx="246">
                        <c:v>24600</c:v>
                      </c:pt>
                      <c:pt idx="247">
                        <c:v>24700</c:v>
                      </c:pt>
                      <c:pt idx="248">
                        <c:v>24800</c:v>
                      </c:pt>
                      <c:pt idx="249">
                        <c:v>24900</c:v>
                      </c:pt>
                      <c:pt idx="250">
                        <c:v>25000</c:v>
                      </c:pt>
                      <c:pt idx="251">
                        <c:v>25100</c:v>
                      </c:pt>
                      <c:pt idx="252">
                        <c:v>25200</c:v>
                      </c:pt>
                      <c:pt idx="253">
                        <c:v>25300</c:v>
                      </c:pt>
                      <c:pt idx="254">
                        <c:v>25400</c:v>
                      </c:pt>
                      <c:pt idx="255">
                        <c:v>25500</c:v>
                      </c:pt>
                      <c:pt idx="256">
                        <c:v>25600</c:v>
                      </c:pt>
                      <c:pt idx="257">
                        <c:v>25700</c:v>
                      </c:pt>
                      <c:pt idx="258">
                        <c:v>25800</c:v>
                      </c:pt>
                      <c:pt idx="259">
                        <c:v>25900</c:v>
                      </c:pt>
                      <c:pt idx="260">
                        <c:v>26000</c:v>
                      </c:pt>
                      <c:pt idx="261">
                        <c:v>26100</c:v>
                      </c:pt>
                      <c:pt idx="262">
                        <c:v>26200</c:v>
                      </c:pt>
                      <c:pt idx="263">
                        <c:v>26300</c:v>
                      </c:pt>
                      <c:pt idx="264">
                        <c:v>26400</c:v>
                      </c:pt>
                      <c:pt idx="265">
                        <c:v>26500</c:v>
                      </c:pt>
                      <c:pt idx="266">
                        <c:v>26600</c:v>
                      </c:pt>
                      <c:pt idx="267">
                        <c:v>26700</c:v>
                      </c:pt>
                      <c:pt idx="268">
                        <c:v>26800</c:v>
                      </c:pt>
                      <c:pt idx="269">
                        <c:v>26900</c:v>
                      </c:pt>
                      <c:pt idx="270">
                        <c:v>27000</c:v>
                      </c:pt>
                      <c:pt idx="271">
                        <c:v>27100</c:v>
                      </c:pt>
                      <c:pt idx="272">
                        <c:v>27200</c:v>
                      </c:pt>
                      <c:pt idx="273">
                        <c:v>27300</c:v>
                      </c:pt>
                      <c:pt idx="274">
                        <c:v>27400</c:v>
                      </c:pt>
                      <c:pt idx="275">
                        <c:v>27500</c:v>
                      </c:pt>
                      <c:pt idx="276">
                        <c:v>27600</c:v>
                      </c:pt>
                      <c:pt idx="277">
                        <c:v>27700</c:v>
                      </c:pt>
                      <c:pt idx="278">
                        <c:v>27800</c:v>
                      </c:pt>
                      <c:pt idx="279">
                        <c:v>27900</c:v>
                      </c:pt>
                      <c:pt idx="280">
                        <c:v>28000</c:v>
                      </c:pt>
                      <c:pt idx="281">
                        <c:v>28100</c:v>
                      </c:pt>
                      <c:pt idx="282">
                        <c:v>28200</c:v>
                      </c:pt>
                      <c:pt idx="283">
                        <c:v>28300</c:v>
                      </c:pt>
                      <c:pt idx="284">
                        <c:v>28400</c:v>
                      </c:pt>
                      <c:pt idx="285">
                        <c:v>28500</c:v>
                      </c:pt>
                      <c:pt idx="286">
                        <c:v>28600</c:v>
                      </c:pt>
                      <c:pt idx="287">
                        <c:v>28700</c:v>
                      </c:pt>
                      <c:pt idx="288">
                        <c:v>28800</c:v>
                      </c:pt>
                      <c:pt idx="289">
                        <c:v>28900</c:v>
                      </c:pt>
                      <c:pt idx="290">
                        <c:v>29000</c:v>
                      </c:pt>
                      <c:pt idx="291">
                        <c:v>29100</c:v>
                      </c:pt>
                      <c:pt idx="292">
                        <c:v>29200</c:v>
                      </c:pt>
                      <c:pt idx="293">
                        <c:v>29300</c:v>
                      </c:pt>
                      <c:pt idx="294">
                        <c:v>29400</c:v>
                      </c:pt>
                      <c:pt idx="295">
                        <c:v>29500</c:v>
                      </c:pt>
                      <c:pt idx="296">
                        <c:v>29600</c:v>
                      </c:pt>
                      <c:pt idx="297">
                        <c:v>29700</c:v>
                      </c:pt>
                      <c:pt idx="298">
                        <c:v>29800</c:v>
                      </c:pt>
                      <c:pt idx="299">
                        <c:v>29900</c:v>
                      </c:pt>
                      <c:pt idx="300">
                        <c:v>30000</c:v>
                      </c:pt>
                      <c:pt idx="301">
                        <c:v>30100</c:v>
                      </c:pt>
                      <c:pt idx="302">
                        <c:v>30200</c:v>
                      </c:pt>
                      <c:pt idx="303">
                        <c:v>30300</c:v>
                      </c:pt>
                      <c:pt idx="304">
                        <c:v>30400</c:v>
                      </c:pt>
                      <c:pt idx="305">
                        <c:v>30500</c:v>
                      </c:pt>
                      <c:pt idx="306">
                        <c:v>30600</c:v>
                      </c:pt>
                      <c:pt idx="307">
                        <c:v>30700</c:v>
                      </c:pt>
                      <c:pt idx="308">
                        <c:v>30800</c:v>
                      </c:pt>
                      <c:pt idx="309">
                        <c:v>30900</c:v>
                      </c:pt>
                      <c:pt idx="310">
                        <c:v>31000</c:v>
                      </c:pt>
                      <c:pt idx="311">
                        <c:v>31100</c:v>
                      </c:pt>
                      <c:pt idx="312">
                        <c:v>31200</c:v>
                      </c:pt>
                      <c:pt idx="313">
                        <c:v>31300</c:v>
                      </c:pt>
                      <c:pt idx="314">
                        <c:v>31400</c:v>
                      </c:pt>
                      <c:pt idx="315">
                        <c:v>31500</c:v>
                      </c:pt>
                      <c:pt idx="316">
                        <c:v>31600</c:v>
                      </c:pt>
                      <c:pt idx="317">
                        <c:v>31700</c:v>
                      </c:pt>
                      <c:pt idx="318">
                        <c:v>31800</c:v>
                      </c:pt>
                      <c:pt idx="319">
                        <c:v>31900</c:v>
                      </c:pt>
                      <c:pt idx="320">
                        <c:v>32000</c:v>
                      </c:pt>
                      <c:pt idx="321">
                        <c:v>32100</c:v>
                      </c:pt>
                      <c:pt idx="322">
                        <c:v>32200</c:v>
                      </c:pt>
                      <c:pt idx="323">
                        <c:v>32300</c:v>
                      </c:pt>
                      <c:pt idx="324">
                        <c:v>32400</c:v>
                      </c:pt>
                      <c:pt idx="325">
                        <c:v>32500</c:v>
                      </c:pt>
                      <c:pt idx="326">
                        <c:v>32600</c:v>
                      </c:pt>
                      <c:pt idx="327">
                        <c:v>32700</c:v>
                      </c:pt>
                      <c:pt idx="328">
                        <c:v>32800</c:v>
                      </c:pt>
                      <c:pt idx="329">
                        <c:v>32900</c:v>
                      </c:pt>
                      <c:pt idx="330">
                        <c:v>33000</c:v>
                      </c:pt>
                      <c:pt idx="331">
                        <c:v>33100</c:v>
                      </c:pt>
                      <c:pt idx="332">
                        <c:v>33200</c:v>
                      </c:pt>
                      <c:pt idx="333">
                        <c:v>33300</c:v>
                      </c:pt>
                      <c:pt idx="334">
                        <c:v>33400</c:v>
                      </c:pt>
                      <c:pt idx="335">
                        <c:v>33500</c:v>
                      </c:pt>
                      <c:pt idx="336">
                        <c:v>33600</c:v>
                      </c:pt>
                      <c:pt idx="337">
                        <c:v>33700</c:v>
                      </c:pt>
                      <c:pt idx="338">
                        <c:v>33800</c:v>
                      </c:pt>
                      <c:pt idx="339">
                        <c:v>33900</c:v>
                      </c:pt>
                      <c:pt idx="340">
                        <c:v>34000</c:v>
                      </c:pt>
                      <c:pt idx="341">
                        <c:v>34100</c:v>
                      </c:pt>
                      <c:pt idx="342">
                        <c:v>34200</c:v>
                      </c:pt>
                      <c:pt idx="343">
                        <c:v>34300</c:v>
                      </c:pt>
                      <c:pt idx="344">
                        <c:v>34400</c:v>
                      </c:pt>
                      <c:pt idx="345">
                        <c:v>34500</c:v>
                      </c:pt>
                      <c:pt idx="346">
                        <c:v>34600</c:v>
                      </c:pt>
                      <c:pt idx="347">
                        <c:v>34700</c:v>
                      </c:pt>
                      <c:pt idx="348">
                        <c:v>34800</c:v>
                      </c:pt>
                      <c:pt idx="349">
                        <c:v>34900</c:v>
                      </c:pt>
                      <c:pt idx="350">
                        <c:v>35000</c:v>
                      </c:pt>
                    </c:numCache>
                  </c:numRef>
                </c:cat>
                <c:val>
                  <c:numRef>
                    <c:extLst xmlns:c16r2="http://schemas.microsoft.com/office/drawing/2015/06/chart">
                      <c:ext uri="{02D57815-91ED-43cb-92C2-25804820EDAC}">
                        <c15:formulaRef>
                          <c15:sqref>'2- Couple'!$AB$6:$AB$506</c15:sqref>
                        </c15:formulaRef>
                      </c:ext>
                    </c:extLst>
                    <c:numCache>
                      <c:formatCode>_ * #,##0_)\ _$_ ;_ * \(#,##0\)\ _$_ ;_ * "-"??_)\ _$_ ;_ @_ </c:formatCode>
                      <c:ptCount val="501"/>
                      <c:pt idx="0">
                        <c:v>13464</c:v>
                      </c:pt>
                      <c:pt idx="1">
                        <c:v>13464</c:v>
                      </c:pt>
                      <c:pt idx="2">
                        <c:v>13464</c:v>
                      </c:pt>
                      <c:pt idx="3">
                        <c:v>13464</c:v>
                      </c:pt>
                      <c:pt idx="4">
                        <c:v>13464</c:v>
                      </c:pt>
                      <c:pt idx="5">
                        <c:v>13464</c:v>
                      </c:pt>
                      <c:pt idx="6">
                        <c:v>13464</c:v>
                      </c:pt>
                      <c:pt idx="7">
                        <c:v>13464</c:v>
                      </c:pt>
                      <c:pt idx="8">
                        <c:v>13464</c:v>
                      </c:pt>
                      <c:pt idx="9">
                        <c:v>13464</c:v>
                      </c:pt>
                      <c:pt idx="10">
                        <c:v>13464</c:v>
                      </c:pt>
                      <c:pt idx="11">
                        <c:v>13464</c:v>
                      </c:pt>
                      <c:pt idx="12">
                        <c:v>13464</c:v>
                      </c:pt>
                      <c:pt idx="13">
                        <c:v>13464</c:v>
                      </c:pt>
                      <c:pt idx="14">
                        <c:v>13464</c:v>
                      </c:pt>
                      <c:pt idx="15">
                        <c:v>13464</c:v>
                      </c:pt>
                      <c:pt idx="16">
                        <c:v>13464</c:v>
                      </c:pt>
                      <c:pt idx="17">
                        <c:v>13464</c:v>
                      </c:pt>
                      <c:pt idx="18">
                        <c:v>13464</c:v>
                      </c:pt>
                      <c:pt idx="19">
                        <c:v>13464</c:v>
                      </c:pt>
                      <c:pt idx="20">
                        <c:v>13464</c:v>
                      </c:pt>
                      <c:pt idx="21">
                        <c:v>13464</c:v>
                      </c:pt>
                      <c:pt idx="22">
                        <c:v>13464</c:v>
                      </c:pt>
                      <c:pt idx="23">
                        <c:v>13464</c:v>
                      </c:pt>
                      <c:pt idx="24">
                        <c:v>13464</c:v>
                      </c:pt>
                      <c:pt idx="25">
                        <c:v>13464</c:v>
                      </c:pt>
                      <c:pt idx="26">
                        <c:v>13464</c:v>
                      </c:pt>
                      <c:pt idx="27">
                        <c:v>13464</c:v>
                      </c:pt>
                      <c:pt idx="28">
                        <c:v>13464</c:v>
                      </c:pt>
                      <c:pt idx="29">
                        <c:v>13464</c:v>
                      </c:pt>
                      <c:pt idx="30">
                        <c:v>13464</c:v>
                      </c:pt>
                      <c:pt idx="31">
                        <c:v>13464</c:v>
                      </c:pt>
                      <c:pt idx="32">
                        <c:v>13464</c:v>
                      </c:pt>
                      <c:pt idx="33">
                        <c:v>13464</c:v>
                      </c:pt>
                      <c:pt idx="34">
                        <c:v>13464</c:v>
                      </c:pt>
                      <c:pt idx="35">
                        <c:v>13464</c:v>
                      </c:pt>
                      <c:pt idx="36">
                        <c:v>13464</c:v>
                      </c:pt>
                      <c:pt idx="37">
                        <c:v>13460.766</c:v>
                      </c:pt>
                      <c:pt idx="38">
                        <c:v>13392.084000000001</c:v>
                      </c:pt>
                      <c:pt idx="39">
                        <c:v>13323.402</c:v>
                      </c:pt>
                      <c:pt idx="40">
                        <c:v>13254.720000000001</c:v>
                      </c:pt>
                      <c:pt idx="41">
                        <c:v>13186.038</c:v>
                      </c:pt>
                      <c:pt idx="42">
                        <c:v>13117.356</c:v>
                      </c:pt>
                      <c:pt idx="43">
                        <c:v>13048.673999999999</c:v>
                      </c:pt>
                      <c:pt idx="44">
                        <c:v>12979.992</c:v>
                      </c:pt>
                      <c:pt idx="45">
                        <c:v>12911.31</c:v>
                      </c:pt>
                      <c:pt idx="46">
                        <c:v>12842.628000000001</c:v>
                      </c:pt>
                      <c:pt idx="47">
                        <c:v>12773.946</c:v>
                      </c:pt>
                      <c:pt idx="48">
                        <c:v>12705.263999999999</c:v>
                      </c:pt>
                      <c:pt idx="49">
                        <c:v>12636.581999999999</c:v>
                      </c:pt>
                      <c:pt idx="50">
                        <c:v>12567.9</c:v>
                      </c:pt>
                      <c:pt idx="51">
                        <c:v>12499.218000000001</c:v>
                      </c:pt>
                      <c:pt idx="52">
                        <c:v>12430.536</c:v>
                      </c:pt>
                      <c:pt idx="53">
                        <c:v>12361.853999999999</c:v>
                      </c:pt>
                      <c:pt idx="54">
                        <c:v>12293.171999999999</c:v>
                      </c:pt>
                      <c:pt idx="55">
                        <c:v>12224.490000000002</c:v>
                      </c:pt>
                      <c:pt idx="56">
                        <c:v>12155.808000000001</c:v>
                      </c:pt>
                      <c:pt idx="57">
                        <c:v>12087.126</c:v>
                      </c:pt>
                      <c:pt idx="58">
                        <c:v>12018.444</c:v>
                      </c:pt>
                      <c:pt idx="59">
                        <c:v>11951.922</c:v>
                      </c:pt>
                      <c:pt idx="60">
                        <c:v>11886.48</c:v>
                      </c:pt>
                      <c:pt idx="61">
                        <c:v>11821.038</c:v>
                      </c:pt>
                      <c:pt idx="62">
                        <c:v>11755.596</c:v>
                      </c:pt>
                      <c:pt idx="63">
                        <c:v>11690.154</c:v>
                      </c:pt>
                      <c:pt idx="64">
                        <c:v>11624.712</c:v>
                      </c:pt>
                      <c:pt idx="65">
                        <c:v>11559.27</c:v>
                      </c:pt>
                      <c:pt idx="66">
                        <c:v>11493.828</c:v>
                      </c:pt>
                      <c:pt idx="67">
                        <c:v>11428.386</c:v>
                      </c:pt>
                      <c:pt idx="68">
                        <c:v>11362.944</c:v>
                      </c:pt>
                      <c:pt idx="69">
                        <c:v>11297.502</c:v>
                      </c:pt>
                      <c:pt idx="70">
                        <c:v>11232.06</c:v>
                      </c:pt>
                      <c:pt idx="71">
                        <c:v>11166.618</c:v>
                      </c:pt>
                      <c:pt idx="72">
                        <c:v>11101.175999999999</c:v>
                      </c:pt>
                      <c:pt idx="73">
                        <c:v>11035.734</c:v>
                      </c:pt>
                      <c:pt idx="74">
                        <c:v>10970.291999999999</c:v>
                      </c:pt>
                      <c:pt idx="75">
                        <c:v>10904.85</c:v>
                      </c:pt>
                      <c:pt idx="76">
                        <c:v>10839.407999999999</c:v>
                      </c:pt>
                      <c:pt idx="77">
                        <c:v>10773.966</c:v>
                      </c:pt>
                      <c:pt idx="78">
                        <c:v>10708.524000000001</c:v>
                      </c:pt>
                      <c:pt idx="79">
                        <c:v>10643.082</c:v>
                      </c:pt>
                      <c:pt idx="80">
                        <c:v>10577.64</c:v>
                      </c:pt>
                      <c:pt idx="81">
                        <c:v>10512.198</c:v>
                      </c:pt>
                      <c:pt idx="82">
                        <c:v>10446.756000000001</c:v>
                      </c:pt>
                      <c:pt idx="83">
                        <c:v>10381.314</c:v>
                      </c:pt>
                      <c:pt idx="84">
                        <c:v>10315.871999999999</c:v>
                      </c:pt>
                      <c:pt idx="85">
                        <c:v>10250.43</c:v>
                      </c:pt>
                      <c:pt idx="86">
                        <c:v>10184.987999999999</c:v>
                      </c:pt>
                      <c:pt idx="87">
                        <c:v>10119.545999999998</c:v>
                      </c:pt>
                      <c:pt idx="88">
                        <c:v>10055.184000000001</c:v>
                      </c:pt>
                      <c:pt idx="89">
                        <c:v>9991.9020000000019</c:v>
                      </c:pt>
                      <c:pt idx="90">
                        <c:v>9928.619999999999</c:v>
                      </c:pt>
                      <c:pt idx="91">
                        <c:v>9865.3379999999997</c:v>
                      </c:pt>
                      <c:pt idx="92">
                        <c:v>9802.0559999999987</c:v>
                      </c:pt>
                      <c:pt idx="93">
                        <c:v>9738.7740000000013</c:v>
                      </c:pt>
                      <c:pt idx="94">
                        <c:v>9675.4920000000002</c:v>
                      </c:pt>
                      <c:pt idx="95">
                        <c:v>9612.2099999999991</c:v>
                      </c:pt>
                      <c:pt idx="96">
                        <c:v>9548.9279999999999</c:v>
                      </c:pt>
                      <c:pt idx="97">
                        <c:v>9485.6460000000006</c:v>
                      </c:pt>
                      <c:pt idx="98">
                        <c:v>9422.3639999999996</c:v>
                      </c:pt>
                      <c:pt idx="99">
                        <c:v>9359.0820000000003</c:v>
                      </c:pt>
                      <c:pt idx="100">
                        <c:v>9295.7999999999993</c:v>
                      </c:pt>
                      <c:pt idx="101">
                        <c:v>9232.518</c:v>
                      </c:pt>
                      <c:pt idx="102">
                        <c:v>9169.2360000000008</c:v>
                      </c:pt>
                      <c:pt idx="103">
                        <c:v>9105.9539999999997</c:v>
                      </c:pt>
                      <c:pt idx="104">
                        <c:v>9042.6720000000005</c:v>
                      </c:pt>
                      <c:pt idx="105">
                        <c:v>8979.3900000000012</c:v>
                      </c:pt>
                      <c:pt idx="106">
                        <c:v>8916.1080000000002</c:v>
                      </c:pt>
                      <c:pt idx="107">
                        <c:v>8852.8259999999991</c:v>
                      </c:pt>
                      <c:pt idx="108">
                        <c:v>8789.5439999999999</c:v>
                      </c:pt>
                      <c:pt idx="109">
                        <c:v>8726.2620000000006</c:v>
                      </c:pt>
                      <c:pt idx="110">
                        <c:v>8662.9800000000014</c:v>
                      </c:pt>
                      <c:pt idx="111">
                        <c:v>8599.6979999999985</c:v>
                      </c:pt>
                      <c:pt idx="112">
                        <c:v>8536.4159999999993</c:v>
                      </c:pt>
                      <c:pt idx="113">
                        <c:v>8473.1340000000018</c:v>
                      </c:pt>
                      <c:pt idx="114">
                        <c:v>8409.8520000000008</c:v>
                      </c:pt>
                      <c:pt idx="115">
                        <c:v>8346.57</c:v>
                      </c:pt>
                      <c:pt idx="116">
                        <c:v>8283.2879999999986</c:v>
                      </c:pt>
                      <c:pt idx="117">
                        <c:v>8220.0059999999994</c:v>
                      </c:pt>
                      <c:pt idx="118">
                        <c:v>8156.724000000002</c:v>
                      </c:pt>
                      <c:pt idx="119">
                        <c:v>8093.4419999999991</c:v>
                      </c:pt>
                      <c:pt idx="120">
                        <c:v>8030.16</c:v>
                      </c:pt>
                      <c:pt idx="121">
                        <c:v>7966.8780000000006</c:v>
                      </c:pt>
                      <c:pt idx="122">
                        <c:v>7903.5959999999995</c:v>
                      </c:pt>
                      <c:pt idx="123">
                        <c:v>7840.3140000000003</c:v>
                      </c:pt>
                      <c:pt idx="124">
                        <c:v>7777.0319999999992</c:v>
                      </c:pt>
                      <c:pt idx="125">
                        <c:v>7713.75</c:v>
                      </c:pt>
                      <c:pt idx="126">
                        <c:v>7650.4680000000008</c:v>
                      </c:pt>
                      <c:pt idx="127">
                        <c:v>7587.1859999999997</c:v>
                      </c:pt>
                      <c:pt idx="128">
                        <c:v>7523.9040000000005</c:v>
                      </c:pt>
                      <c:pt idx="129">
                        <c:v>7460.6219999999994</c:v>
                      </c:pt>
                      <c:pt idx="130">
                        <c:v>7397.34</c:v>
                      </c:pt>
                      <c:pt idx="131">
                        <c:v>7334.0580000000009</c:v>
                      </c:pt>
                      <c:pt idx="132">
                        <c:v>7270.775999999998</c:v>
                      </c:pt>
                      <c:pt idx="133">
                        <c:v>7207.4940000000006</c:v>
                      </c:pt>
                      <c:pt idx="134">
                        <c:v>7144.2120000000014</c:v>
                      </c:pt>
                      <c:pt idx="135">
                        <c:v>7080.93</c:v>
                      </c:pt>
                      <c:pt idx="136">
                        <c:v>7017.6479999999992</c:v>
                      </c:pt>
                      <c:pt idx="137">
                        <c:v>6954.3659999999982</c:v>
                      </c:pt>
                      <c:pt idx="138">
                        <c:v>6891.0840000000007</c:v>
                      </c:pt>
                      <c:pt idx="139">
                        <c:v>6827.8020000000015</c:v>
                      </c:pt>
                      <c:pt idx="140">
                        <c:v>6764.5199999999986</c:v>
                      </c:pt>
                      <c:pt idx="141">
                        <c:v>6701.2379999999994</c:v>
                      </c:pt>
                      <c:pt idx="142">
                        <c:v>6637.9560000000001</c:v>
                      </c:pt>
                      <c:pt idx="143">
                        <c:v>6574.6740000000009</c:v>
                      </c:pt>
                      <c:pt idx="144">
                        <c:v>6511.3919999999998</c:v>
                      </c:pt>
                      <c:pt idx="145">
                        <c:v>6448.1099999999988</c:v>
                      </c:pt>
                      <c:pt idx="146">
                        <c:v>6384.8279999999995</c:v>
                      </c:pt>
                      <c:pt idx="147">
                        <c:v>6321.5460000000003</c:v>
                      </c:pt>
                      <c:pt idx="148">
                        <c:v>6258.2639999999992</c:v>
                      </c:pt>
                      <c:pt idx="149">
                        <c:v>6194.982</c:v>
                      </c:pt>
                      <c:pt idx="150">
                        <c:v>6131.7000000000007</c:v>
                      </c:pt>
                      <c:pt idx="151">
                        <c:v>6068.4179999999997</c:v>
                      </c:pt>
                      <c:pt idx="152">
                        <c:v>6005.1360000000004</c:v>
                      </c:pt>
                      <c:pt idx="153">
                        <c:v>5941.8539999999994</c:v>
                      </c:pt>
                      <c:pt idx="154">
                        <c:v>5878.5720000000001</c:v>
                      </c:pt>
                      <c:pt idx="155">
                        <c:v>5815.2900000000009</c:v>
                      </c:pt>
                      <c:pt idx="156">
                        <c:v>5752.0079999999998</c:v>
                      </c:pt>
                      <c:pt idx="157">
                        <c:v>5688.7259999999987</c:v>
                      </c:pt>
                      <c:pt idx="158">
                        <c:v>5625.4440000000013</c:v>
                      </c:pt>
                      <c:pt idx="159">
                        <c:v>5562.1620000000003</c:v>
                      </c:pt>
                      <c:pt idx="160">
                        <c:v>5498.880000000001</c:v>
                      </c:pt>
                      <c:pt idx="161">
                        <c:v>5487.5</c:v>
                      </c:pt>
                      <c:pt idx="162">
                        <c:v>5517</c:v>
                      </c:pt>
                      <c:pt idx="163">
                        <c:v>5531.16</c:v>
                      </c:pt>
                      <c:pt idx="164">
                        <c:v>5531.16</c:v>
                      </c:pt>
                      <c:pt idx="165">
                        <c:v>5531.16</c:v>
                      </c:pt>
                      <c:pt idx="166">
                        <c:v>5531.16</c:v>
                      </c:pt>
                      <c:pt idx="167">
                        <c:v>5531.16</c:v>
                      </c:pt>
                      <c:pt idx="168">
                        <c:v>5531.16</c:v>
                      </c:pt>
                      <c:pt idx="169">
                        <c:v>5531.16</c:v>
                      </c:pt>
                      <c:pt idx="170">
                        <c:v>5531.16</c:v>
                      </c:pt>
                      <c:pt idx="171">
                        <c:v>5531.16</c:v>
                      </c:pt>
                      <c:pt idx="172">
                        <c:v>5531.16</c:v>
                      </c:pt>
                      <c:pt idx="173">
                        <c:v>5529.76</c:v>
                      </c:pt>
                      <c:pt idx="174">
                        <c:v>5520.3600000000006</c:v>
                      </c:pt>
                      <c:pt idx="175">
                        <c:v>5510.96</c:v>
                      </c:pt>
                      <c:pt idx="176">
                        <c:v>5501.56</c:v>
                      </c:pt>
                      <c:pt idx="177">
                        <c:v>5492.16</c:v>
                      </c:pt>
                      <c:pt idx="178">
                        <c:v>5482.76</c:v>
                      </c:pt>
                      <c:pt idx="179">
                        <c:v>5473.3600000000006</c:v>
                      </c:pt>
                      <c:pt idx="180">
                        <c:v>5463.96</c:v>
                      </c:pt>
                      <c:pt idx="181">
                        <c:v>5454.56</c:v>
                      </c:pt>
                      <c:pt idx="182">
                        <c:v>5435.866</c:v>
                      </c:pt>
                      <c:pt idx="183">
                        <c:v>5406.4660000000003</c:v>
                      </c:pt>
                      <c:pt idx="184">
                        <c:v>5377.0659999999998</c:v>
                      </c:pt>
                      <c:pt idx="185">
                        <c:v>5347.6659999999993</c:v>
                      </c:pt>
                      <c:pt idx="186">
                        <c:v>5318.2659999999996</c:v>
                      </c:pt>
                      <c:pt idx="187">
                        <c:v>5288.866</c:v>
                      </c:pt>
                      <c:pt idx="188">
                        <c:v>5259.4660000000003</c:v>
                      </c:pt>
                      <c:pt idx="189">
                        <c:v>5230.0659999999998</c:v>
                      </c:pt>
                      <c:pt idx="190">
                        <c:v>5200.6659999999993</c:v>
                      </c:pt>
                      <c:pt idx="191">
                        <c:v>5171.2659999999996</c:v>
                      </c:pt>
                      <c:pt idx="192">
                        <c:v>5141.866</c:v>
                      </c:pt>
                      <c:pt idx="193">
                        <c:v>5112.4660000000003</c:v>
                      </c:pt>
                      <c:pt idx="194">
                        <c:v>5083.0659999999998</c:v>
                      </c:pt>
                      <c:pt idx="195">
                        <c:v>5053.6659999999993</c:v>
                      </c:pt>
                      <c:pt idx="196">
                        <c:v>5024.2659999999996</c:v>
                      </c:pt>
                      <c:pt idx="197">
                        <c:v>4994.866</c:v>
                      </c:pt>
                      <c:pt idx="198">
                        <c:v>4965.4660000000003</c:v>
                      </c:pt>
                      <c:pt idx="199">
                        <c:v>4936.0659999999998</c:v>
                      </c:pt>
                      <c:pt idx="200">
                        <c:v>4906.6659999999993</c:v>
                      </c:pt>
                      <c:pt idx="201">
                        <c:v>4877.2659999999996</c:v>
                      </c:pt>
                      <c:pt idx="202">
                        <c:v>4847.866</c:v>
                      </c:pt>
                      <c:pt idx="203">
                        <c:v>4818.4660000000003</c:v>
                      </c:pt>
                      <c:pt idx="204">
                        <c:v>4789.0659999999998</c:v>
                      </c:pt>
                      <c:pt idx="205">
                        <c:v>4759.6659999999993</c:v>
                      </c:pt>
                      <c:pt idx="206">
                        <c:v>4730.2659999999996</c:v>
                      </c:pt>
                      <c:pt idx="207">
                        <c:v>4700.866</c:v>
                      </c:pt>
                      <c:pt idx="208">
                        <c:v>4671.4659999999994</c:v>
                      </c:pt>
                      <c:pt idx="209">
                        <c:v>4642.0659999999998</c:v>
                      </c:pt>
                      <c:pt idx="210">
                        <c:v>4612.6659999999993</c:v>
                      </c:pt>
                      <c:pt idx="211">
                        <c:v>4583.2659999999996</c:v>
                      </c:pt>
                      <c:pt idx="212">
                        <c:v>4553.866</c:v>
                      </c:pt>
                      <c:pt idx="213">
                        <c:v>4524.4659999999994</c:v>
                      </c:pt>
                      <c:pt idx="214">
                        <c:v>4495.0659999999998</c:v>
                      </c:pt>
                      <c:pt idx="215">
                        <c:v>4465.6659999999993</c:v>
                      </c:pt>
                      <c:pt idx="216">
                        <c:v>4436.2659999999996</c:v>
                      </c:pt>
                      <c:pt idx="217">
                        <c:v>4406.866</c:v>
                      </c:pt>
                      <c:pt idx="218">
                        <c:v>4377.4659999999994</c:v>
                      </c:pt>
                      <c:pt idx="219">
                        <c:v>4348.0659999999998</c:v>
                      </c:pt>
                      <c:pt idx="220">
                        <c:v>4318.6659999999993</c:v>
                      </c:pt>
                      <c:pt idx="221">
                        <c:v>4289.2659999999996</c:v>
                      </c:pt>
                      <c:pt idx="222">
                        <c:v>4259.866</c:v>
                      </c:pt>
                      <c:pt idx="223">
                        <c:v>4230.4659999999994</c:v>
                      </c:pt>
                      <c:pt idx="224">
                        <c:v>4201.0659999999998</c:v>
                      </c:pt>
                      <c:pt idx="225">
                        <c:v>4171.6659999999993</c:v>
                      </c:pt>
                      <c:pt idx="226">
                        <c:v>4142.2659999999996</c:v>
                      </c:pt>
                      <c:pt idx="227">
                        <c:v>4112.866</c:v>
                      </c:pt>
                      <c:pt idx="228">
                        <c:v>4083.4659999999999</c:v>
                      </c:pt>
                      <c:pt idx="229">
                        <c:v>4054.0659999999998</c:v>
                      </c:pt>
                      <c:pt idx="230">
                        <c:v>4024.6659999999997</c:v>
                      </c:pt>
                      <c:pt idx="231">
                        <c:v>3995.2659999999996</c:v>
                      </c:pt>
                      <c:pt idx="232">
                        <c:v>3965.866</c:v>
                      </c:pt>
                      <c:pt idx="233">
                        <c:v>3936.4659999999999</c:v>
                      </c:pt>
                      <c:pt idx="234">
                        <c:v>3907.0659999999998</c:v>
                      </c:pt>
                      <c:pt idx="235">
                        <c:v>3877.6659999999997</c:v>
                      </c:pt>
                      <c:pt idx="236">
                        <c:v>3848.2659999999996</c:v>
                      </c:pt>
                      <c:pt idx="237">
                        <c:v>3818.866</c:v>
                      </c:pt>
                      <c:pt idx="238">
                        <c:v>3789.4659999999999</c:v>
                      </c:pt>
                      <c:pt idx="239">
                        <c:v>3760.0659999999998</c:v>
                      </c:pt>
                      <c:pt idx="240">
                        <c:v>3730.6659999999997</c:v>
                      </c:pt>
                      <c:pt idx="241">
                        <c:v>3701.2659999999996</c:v>
                      </c:pt>
                      <c:pt idx="242">
                        <c:v>3671.866</c:v>
                      </c:pt>
                      <c:pt idx="243">
                        <c:v>3642.4659999999994</c:v>
                      </c:pt>
                      <c:pt idx="244">
                        <c:v>3613.0659999999998</c:v>
                      </c:pt>
                      <c:pt idx="245">
                        <c:v>3583.6659999999997</c:v>
                      </c:pt>
                      <c:pt idx="246">
                        <c:v>3554.2659999999996</c:v>
                      </c:pt>
                      <c:pt idx="247">
                        <c:v>3524.866</c:v>
                      </c:pt>
                      <c:pt idx="248">
                        <c:v>3495.4659999999994</c:v>
                      </c:pt>
                      <c:pt idx="249">
                        <c:v>3466.0659999999998</c:v>
                      </c:pt>
                      <c:pt idx="250">
                        <c:v>3436.6659999999997</c:v>
                      </c:pt>
                      <c:pt idx="251">
                        <c:v>3407.2659999999996</c:v>
                      </c:pt>
                      <c:pt idx="252">
                        <c:v>3377.866</c:v>
                      </c:pt>
                      <c:pt idx="253">
                        <c:v>3348.4659999999994</c:v>
                      </c:pt>
                      <c:pt idx="254">
                        <c:v>3319.0659999999998</c:v>
                      </c:pt>
                      <c:pt idx="255">
                        <c:v>3289.6659999999997</c:v>
                      </c:pt>
                      <c:pt idx="256">
                        <c:v>3260.2659999999996</c:v>
                      </c:pt>
                      <c:pt idx="257">
                        <c:v>3230.866</c:v>
                      </c:pt>
                      <c:pt idx="258">
                        <c:v>3201.4659999999994</c:v>
                      </c:pt>
                      <c:pt idx="259">
                        <c:v>3172.0659999999998</c:v>
                      </c:pt>
                      <c:pt idx="260">
                        <c:v>3142.6659999999997</c:v>
                      </c:pt>
                      <c:pt idx="261">
                        <c:v>3113.2659999999996</c:v>
                      </c:pt>
                      <c:pt idx="262">
                        <c:v>3083.866</c:v>
                      </c:pt>
                      <c:pt idx="263">
                        <c:v>3054.4659999999994</c:v>
                      </c:pt>
                      <c:pt idx="264">
                        <c:v>3025.0659999999998</c:v>
                      </c:pt>
                      <c:pt idx="265">
                        <c:v>2995.6659999999997</c:v>
                      </c:pt>
                      <c:pt idx="266">
                        <c:v>2966.2659999999996</c:v>
                      </c:pt>
                      <c:pt idx="267">
                        <c:v>2936.866</c:v>
                      </c:pt>
                      <c:pt idx="268">
                        <c:v>2907.4659999999994</c:v>
                      </c:pt>
                      <c:pt idx="269">
                        <c:v>2878.0659999999998</c:v>
                      </c:pt>
                      <c:pt idx="270">
                        <c:v>2848.6659999999997</c:v>
                      </c:pt>
                      <c:pt idx="271">
                        <c:v>2819.2659999999996</c:v>
                      </c:pt>
                      <c:pt idx="272">
                        <c:v>2789.866</c:v>
                      </c:pt>
                      <c:pt idx="273">
                        <c:v>2760.4659999999994</c:v>
                      </c:pt>
                      <c:pt idx="274">
                        <c:v>2731.0659999999998</c:v>
                      </c:pt>
                      <c:pt idx="275">
                        <c:v>2701.6659999999997</c:v>
                      </c:pt>
                      <c:pt idx="276">
                        <c:v>2672.2659999999996</c:v>
                      </c:pt>
                      <c:pt idx="277">
                        <c:v>2642.866</c:v>
                      </c:pt>
                      <c:pt idx="278">
                        <c:v>2613.4659999999994</c:v>
                      </c:pt>
                      <c:pt idx="279">
                        <c:v>2584.0659999999998</c:v>
                      </c:pt>
                      <c:pt idx="280">
                        <c:v>2554.6659999999997</c:v>
                      </c:pt>
                      <c:pt idx="281">
                        <c:v>2525.2659999999996</c:v>
                      </c:pt>
                      <c:pt idx="282">
                        <c:v>2495.866</c:v>
                      </c:pt>
                      <c:pt idx="283">
                        <c:v>2466.4659999999994</c:v>
                      </c:pt>
                      <c:pt idx="284">
                        <c:v>2437.0659999999998</c:v>
                      </c:pt>
                      <c:pt idx="285">
                        <c:v>2407.6659999999997</c:v>
                      </c:pt>
                      <c:pt idx="286">
                        <c:v>2378.2659999999996</c:v>
                      </c:pt>
                      <c:pt idx="287">
                        <c:v>2348.866</c:v>
                      </c:pt>
                      <c:pt idx="288">
                        <c:v>2319.4659999999994</c:v>
                      </c:pt>
                      <c:pt idx="289">
                        <c:v>2290.0659999999998</c:v>
                      </c:pt>
                      <c:pt idx="290">
                        <c:v>2260.6659999999997</c:v>
                      </c:pt>
                      <c:pt idx="291">
                        <c:v>2231.2659999999996</c:v>
                      </c:pt>
                      <c:pt idx="292">
                        <c:v>2201.866</c:v>
                      </c:pt>
                      <c:pt idx="293">
                        <c:v>2172.4659999999994</c:v>
                      </c:pt>
                      <c:pt idx="294">
                        <c:v>2143.5459999999998</c:v>
                      </c:pt>
                      <c:pt idx="295">
                        <c:v>2123.5459999999998</c:v>
                      </c:pt>
                      <c:pt idx="296">
                        <c:v>2103.5459999999998</c:v>
                      </c:pt>
                      <c:pt idx="297">
                        <c:v>2083.5459999999998</c:v>
                      </c:pt>
                      <c:pt idx="298">
                        <c:v>2063.5459999999998</c:v>
                      </c:pt>
                      <c:pt idx="299">
                        <c:v>2043.5459999999998</c:v>
                      </c:pt>
                      <c:pt idx="300">
                        <c:v>2023.5459999999998</c:v>
                      </c:pt>
                      <c:pt idx="301">
                        <c:v>2003.5459999999998</c:v>
                      </c:pt>
                      <c:pt idx="302">
                        <c:v>1983.5459999999998</c:v>
                      </c:pt>
                      <c:pt idx="303">
                        <c:v>1963.5459999999998</c:v>
                      </c:pt>
                      <c:pt idx="304">
                        <c:v>1943.5459999999998</c:v>
                      </c:pt>
                      <c:pt idx="305">
                        <c:v>1923.5459999999998</c:v>
                      </c:pt>
                      <c:pt idx="306">
                        <c:v>1903.5459999999998</c:v>
                      </c:pt>
                      <c:pt idx="307">
                        <c:v>1883.5459999999998</c:v>
                      </c:pt>
                      <c:pt idx="308">
                        <c:v>1863.5459999999998</c:v>
                      </c:pt>
                      <c:pt idx="309">
                        <c:v>1843.5459999999998</c:v>
                      </c:pt>
                      <c:pt idx="310">
                        <c:v>1823.5459999999998</c:v>
                      </c:pt>
                      <c:pt idx="311">
                        <c:v>1803.5459999999998</c:v>
                      </c:pt>
                      <c:pt idx="312">
                        <c:v>1800</c:v>
                      </c:pt>
                      <c:pt idx="313">
                        <c:v>1800</c:v>
                      </c:pt>
                      <c:pt idx="314">
                        <c:v>1800</c:v>
                      </c:pt>
                      <c:pt idx="315">
                        <c:v>1800</c:v>
                      </c:pt>
                      <c:pt idx="316">
                        <c:v>1800</c:v>
                      </c:pt>
                      <c:pt idx="317">
                        <c:v>1800</c:v>
                      </c:pt>
                      <c:pt idx="318">
                        <c:v>1800</c:v>
                      </c:pt>
                      <c:pt idx="319">
                        <c:v>1800</c:v>
                      </c:pt>
                      <c:pt idx="320">
                        <c:v>1800</c:v>
                      </c:pt>
                      <c:pt idx="321">
                        <c:v>1800</c:v>
                      </c:pt>
                      <c:pt idx="322">
                        <c:v>1800</c:v>
                      </c:pt>
                      <c:pt idx="323">
                        <c:v>1800</c:v>
                      </c:pt>
                      <c:pt idx="324">
                        <c:v>1800</c:v>
                      </c:pt>
                      <c:pt idx="325">
                        <c:v>1800</c:v>
                      </c:pt>
                      <c:pt idx="326">
                        <c:v>1800</c:v>
                      </c:pt>
                      <c:pt idx="327">
                        <c:v>1800</c:v>
                      </c:pt>
                      <c:pt idx="328">
                        <c:v>1800</c:v>
                      </c:pt>
                      <c:pt idx="329">
                        <c:v>1800</c:v>
                      </c:pt>
                      <c:pt idx="330">
                        <c:v>1800</c:v>
                      </c:pt>
                      <c:pt idx="331">
                        <c:v>1800</c:v>
                      </c:pt>
                      <c:pt idx="332">
                        <c:v>1800</c:v>
                      </c:pt>
                      <c:pt idx="333">
                        <c:v>1800</c:v>
                      </c:pt>
                      <c:pt idx="334">
                        <c:v>1800</c:v>
                      </c:pt>
                      <c:pt idx="335">
                        <c:v>1800</c:v>
                      </c:pt>
                      <c:pt idx="336">
                        <c:v>1800</c:v>
                      </c:pt>
                      <c:pt idx="337">
                        <c:v>1800</c:v>
                      </c:pt>
                      <c:pt idx="338">
                        <c:v>1800</c:v>
                      </c:pt>
                      <c:pt idx="339">
                        <c:v>1800</c:v>
                      </c:pt>
                      <c:pt idx="340">
                        <c:v>1800</c:v>
                      </c:pt>
                      <c:pt idx="341">
                        <c:v>1800</c:v>
                      </c:pt>
                      <c:pt idx="342">
                        <c:v>1800</c:v>
                      </c:pt>
                      <c:pt idx="343">
                        <c:v>1800</c:v>
                      </c:pt>
                      <c:pt idx="344">
                        <c:v>1800</c:v>
                      </c:pt>
                      <c:pt idx="345">
                        <c:v>1800</c:v>
                      </c:pt>
                      <c:pt idx="346">
                        <c:v>1800</c:v>
                      </c:pt>
                      <c:pt idx="347">
                        <c:v>1800</c:v>
                      </c:pt>
                      <c:pt idx="348">
                        <c:v>1800</c:v>
                      </c:pt>
                      <c:pt idx="349">
                        <c:v>1800</c:v>
                      </c:pt>
                      <c:pt idx="350">
                        <c:v>1800</c:v>
                      </c:pt>
                      <c:pt idx="351">
                        <c:v>1800</c:v>
                      </c:pt>
                      <c:pt idx="352">
                        <c:v>1800</c:v>
                      </c:pt>
                      <c:pt idx="353">
                        <c:v>1800</c:v>
                      </c:pt>
                      <c:pt idx="354">
                        <c:v>1800</c:v>
                      </c:pt>
                      <c:pt idx="355">
                        <c:v>1800</c:v>
                      </c:pt>
                      <c:pt idx="356">
                        <c:v>1800</c:v>
                      </c:pt>
                      <c:pt idx="357">
                        <c:v>1800</c:v>
                      </c:pt>
                      <c:pt idx="358">
                        <c:v>1800</c:v>
                      </c:pt>
                      <c:pt idx="359">
                        <c:v>1800</c:v>
                      </c:pt>
                      <c:pt idx="360">
                        <c:v>1796.34</c:v>
                      </c:pt>
                      <c:pt idx="361">
                        <c:v>1790.4840000000002</c:v>
                      </c:pt>
                      <c:pt idx="362">
                        <c:v>1784.6280000000002</c:v>
                      </c:pt>
                      <c:pt idx="363">
                        <c:v>1778.7719999999999</c:v>
                      </c:pt>
                      <c:pt idx="364">
                        <c:v>1772.9159999999999</c:v>
                      </c:pt>
                      <c:pt idx="365">
                        <c:v>1763.51</c:v>
                      </c:pt>
                      <c:pt idx="366">
                        <c:v>1752.6540000000002</c:v>
                      </c:pt>
                      <c:pt idx="367">
                        <c:v>1741.7980000000002</c:v>
                      </c:pt>
                      <c:pt idx="368">
                        <c:v>1730.9419999999998</c:v>
                      </c:pt>
                      <c:pt idx="369">
                        <c:v>1720.086</c:v>
                      </c:pt>
                      <c:pt idx="370">
                        <c:v>1709.23</c:v>
                      </c:pt>
                      <c:pt idx="371">
                        <c:v>1698.374</c:v>
                      </c:pt>
                      <c:pt idx="372">
                        <c:v>1687.5180000000003</c:v>
                      </c:pt>
                      <c:pt idx="373">
                        <c:v>1676.6619999999998</c:v>
                      </c:pt>
                      <c:pt idx="374">
                        <c:v>1665.806</c:v>
                      </c:pt>
                      <c:pt idx="375">
                        <c:v>1654.95</c:v>
                      </c:pt>
                      <c:pt idx="376">
                        <c:v>1644.0940000000001</c:v>
                      </c:pt>
                      <c:pt idx="377">
                        <c:v>1633.2380000000003</c:v>
                      </c:pt>
                      <c:pt idx="378">
                        <c:v>1622.3819999999998</c:v>
                      </c:pt>
                      <c:pt idx="379">
                        <c:v>1611.5260000000001</c:v>
                      </c:pt>
                      <c:pt idx="380">
                        <c:v>1600.67</c:v>
                      </c:pt>
                      <c:pt idx="381">
                        <c:v>1589.8140000000001</c:v>
                      </c:pt>
                      <c:pt idx="382">
                        <c:v>1578.9580000000003</c:v>
                      </c:pt>
                      <c:pt idx="383">
                        <c:v>1568.1019999999999</c:v>
                      </c:pt>
                      <c:pt idx="384">
                        <c:v>1557.2459999999999</c:v>
                      </c:pt>
                      <c:pt idx="385">
                        <c:v>1546.39</c:v>
                      </c:pt>
                      <c:pt idx="386">
                        <c:v>1535.5340000000001</c:v>
                      </c:pt>
                      <c:pt idx="387">
                        <c:v>1524.6780000000001</c:v>
                      </c:pt>
                      <c:pt idx="388">
                        <c:v>1513.8219999999999</c:v>
                      </c:pt>
                      <c:pt idx="389">
                        <c:v>1502.9659999999999</c:v>
                      </c:pt>
                      <c:pt idx="390">
                        <c:v>1492.1100000000001</c:v>
                      </c:pt>
                      <c:pt idx="391">
                        <c:v>1481.2540000000001</c:v>
                      </c:pt>
                      <c:pt idx="392">
                        <c:v>1470.3980000000001</c:v>
                      </c:pt>
                      <c:pt idx="393">
                        <c:v>1459.5419999999999</c:v>
                      </c:pt>
                      <c:pt idx="394">
                        <c:v>1448.6859999999999</c:v>
                      </c:pt>
                      <c:pt idx="395">
                        <c:v>1437.8300000000002</c:v>
                      </c:pt>
                      <c:pt idx="396">
                        <c:v>1426.9740000000002</c:v>
                      </c:pt>
                      <c:pt idx="397">
                        <c:v>1416.1180000000002</c:v>
                      </c:pt>
                      <c:pt idx="398">
                        <c:v>1405.2619999999999</c:v>
                      </c:pt>
                      <c:pt idx="399">
                        <c:v>1394.4059999999999</c:v>
                      </c:pt>
                      <c:pt idx="400">
                        <c:v>1383.55</c:v>
                      </c:pt>
                      <c:pt idx="401">
                        <c:v>1372.6940000000002</c:v>
                      </c:pt>
                      <c:pt idx="402">
                        <c:v>1361.8380000000002</c:v>
                      </c:pt>
                      <c:pt idx="403">
                        <c:v>1350.9819999999997</c:v>
                      </c:pt>
                      <c:pt idx="404">
                        <c:v>1340.126</c:v>
                      </c:pt>
                      <c:pt idx="405">
                        <c:v>1329.27</c:v>
                      </c:pt>
                      <c:pt idx="406">
                        <c:v>1318.4140000000002</c:v>
                      </c:pt>
                      <c:pt idx="407">
                        <c:v>1307.5580000000002</c:v>
                      </c:pt>
                      <c:pt idx="408">
                        <c:v>1296.7019999999998</c:v>
                      </c:pt>
                      <c:pt idx="409">
                        <c:v>1285.846</c:v>
                      </c:pt>
                      <c:pt idx="410">
                        <c:v>1274.99</c:v>
                      </c:pt>
                      <c:pt idx="411">
                        <c:v>1264.134</c:v>
                      </c:pt>
                      <c:pt idx="412">
                        <c:v>1253.2780000000002</c:v>
                      </c:pt>
                      <c:pt idx="413">
                        <c:v>1242.4219999999998</c:v>
                      </c:pt>
                      <c:pt idx="414">
                        <c:v>1231.566</c:v>
                      </c:pt>
                      <c:pt idx="415">
                        <c:v>1220.71</c:v>
                      </c:pt>
                      <c:pt idx="416">
                        <c:v>1209.854</c:v>
                      </c:pt>
                      <c:pt idx="417">
                        <c:v>1198.9980000000003</c:v>
                      </c:pt>
                      <c:pt idx="418">
                        <c:v>1188.1419999999998</c:v>
                      </c:pt>
                      <c:pt idx="419">
                        <c:v>1177.2859999999998</c:v>
                      </c:pt>
                      <c:pt idx="420">
                        <c:v>1166.43</c:v>
                      </c:pt>
                      <c:pt idx="421">
                        <c:v>1155.5740000000001</c:v>
                      </c:pt>
                      <c:pt idx="422">
                        <c:v>1144.7180000000003</c:v>
                      </c:pt>
                      <c:pt idx="423">
                        <c:v>1133.8619999999999</c:v>
                      </c:pt>
                      <c:pt idx="424">
                        <c:v>1123.0059999999999</c:v>
                      </c:pt>
                      <c:pt idx="425">
                        <c:v>1112.1500000000001</c:v>
                      </c:pt>
                      <c:pt idx="426">
                        <c:v>1101.2940000000001</c:v>
                      </c:pt>
                      <c:pt idx="427">
                        <c:v>1090.4380000000001</c:v>
                      </c:pt>
                      <c:pt idx="428">
                        <c:v>1079.5819999999999</c:v>
                      </c:pt>
                      <c:pt idx="429">
                        <c:v>1068.7259999999999</c:v>
                      </c:pt>
                      <c:pt idx="430">
                        <c:v>1057.8700000000001</c:v>
                      </c:pt>
                      <c:pt idx="431">
                        <c:v>1047.0140000000001</c:v>
                      </c:pt>
                      <c:pt idx="432">
                        <c:v>1036.1580000000001</c:v>
                      </c:pt>
                      <c:pt idx="433">
                        <c:v>1025.3019999999999</c:v>
                      </c:pt>
                      <c:pt idx="434">
                        <c:v>1014.4459999999999</c:v>
                      </c:pt>
                      <c:pt idx="435">
                        <c:v>1003.5900000000001</c:v>
                      </c:pt>
                      <c:pt idx="436">
                        <c:v>992.73400000000015</c:v>
                      </c:pt>
                      <c:pt idx="437">
                        <c:v>981.87800000000016</c:v>
                      </c:pt>
                      <c:pt idx="438">
                        <c:v>971.02199999999993</c:v>
                      </c:pt>
                      <c:pt idx="439">
                        <c:v>960.16599999999994</c:v>
                      </c:pt>
                      <c:pt idx="440">
                        <c:v>949.31</c:v>
                      </c:pt>
                      <c:pt idx="441">
                        <c:v>938.45400000000018</c:v>
                      </c:pt>
                      <c:pt idx="442">
                        <c:v>927.59800000000018</c:v>
                      </c:pt>
                      <c:pt idx="443">
                        <c:v>916.74199999999996</c:v>
                      </c:pt>
                      <c:pt idx="444">
                        <c:v>905.88599999999997</c:v>
                      </c:pt>
                      <c:pt idx="445">
                        <c:v>895.03</c:v>
                      </c:pt>
                      <c:pt idx="446">
                        <c:v>884.17400000000021</c:v>
                      </c:pt>
                      <c:pt idx="447">
                        <c:v>873.31800000000021</c:v>
                      </c:pt>
                      <c:pt idx="448">
                        <c:v>862.46199999999976</c:v>
                      </c:pt>
                      <c:pt idx="449">
                        <c:v>851.60599999999999</c:v>
                      </c:pt>
                      <c:pt idx="450">
                        <c:v>840.75</c:v>
                      </c:pt>
                      <c:pt idx="451">
                        <c:v>829.89400000000001</c:v>
                      </c:pt>
                      <c:pt idx="452">
                        <c:v>819.03800000000024</c:v>
                      </c:pt>
                      <c:pt idx="453">
                        <c:v>808.18199999999979</c:v>
                      </c:pt>
                      <c:pt idx="454">
                        <c:v>797.32600000000002</c:v>
                      </c:pt>
                      <c:pt idx="455">
                        <c:v>786.47</c:v>
                      </c:pt>
                      <c:pt idx="456">
                        <c:v>775.61400000000003</c:v>
                      </c:pt>
                      <c:pt idx="457">
                        <c:v>764.75800000000027</c:v>
                      </c:pt>
                      <c:pt idx="458">
                        <c:v>753.90199999999982</c:v>
                      </c:pt>
                      <c:pt idx="459">
                        <c:v>743.04599999999982</c:v>
                      </c:pt>
                      <c:pt idx="460">
                        <c:v>732.19</c:v>
                      </c:pt>
                      <c:pt idx="461">
                        <c:v>721.33400000000006</c:v>
                      </c:pt>
                      <c:pt idx="462">
                        <c:v>710.47800000000029</c:v>
                      </c:pt>
                      <c:pt idx="463">
                        <c:v>699.62199999999984</c:v>
                      </c:pt>
                      <c:pt idx="464">
                        <c:v>688.76599999999985</c:v>
                      </c:pt>
                      <c:pt idx="465">
                        <c:v>677.91000000000008</c:v>
                      </c:pt>
                      <c:pt idx="466">
                        <c:v>667.05400000000009</c:v>
                      </c:pt>
                      <c:pt idx="467">
                        <c:v>656.19800000000009</c:v>
                      </c:pt>
                      <c:pt idx="468">
                        <c:v>645.34199999999976</c:v>
                      </c:pt>
                      <c:pt idx="469">
                        <c:v>634.48599999999988</c:v>
                      </c:pt>
                      <c:pt idx="470">
                        <c:v>623.63</c:v>
                      </c:pt>
                      <c:pt idx="471">
                        <c:v>612.774</c:v>
                      </c:pt>
                      <c:pt idx="472">
                        <c:v>601.91800000000012</c:v>
                      </c:pt>
                      <c:pt idx="473">
                        <c:v>591.06199999999978</c:v>
                      </c:pt>
                      <c:pt idx="474">
                        <c:v>580.2059999999999</c:v>
                      </c:pt>
                      <c:pt idx="475">
                        <c:v>569.34999999999991</c:v>
                      </c:pt>
                      <c:pt idx="476">
                        <c:v>558.34999999999991</c:v>
                      </c:pt>
                      <c:pt idx="477">
                        <c:v>550.9</c:v>
                      </c:pt>
                      <c:pt idx="478">
                        <c:v>544.9</c:v>
                      </c:pt>
                      <c:pt idx="479">
                        <c:v>538.9</c:v>
                      </c:pt>
                      <c:pt idx="480">
                        <c:v>532.9</c:v>
                      </c:pt>
                      <c:pt idx="481">
                        <c:v>526.9</c:v>
                      </c:pt>
                      <c:pt idx="482">
                        <c:v>520.9</c:v>
                      </c:pt>
                      <c:pt idx="483">
                        <c:v>514.9</c:v>
                      </c:pt>
                      <c:pt idx="484">
                        <c:v>508.9</c:v>
                      </c:pt>
                      <c:pt idx="485">
                        <c:v>502.9</c:v>
                      </c:pt>
                      <c:pt idx="486">
                        <c:v>496.9</c:v>
                      </c:pt>
                      <c:pt idx="487">
                        <c:v>490.9</c:v>
                      </c:pt>
                      <c:pt idx="488">
                        <c:v>484.9</c:v>
                      </c:pt>
                      <c:pt idx="489">
                        <c:v>478.9</c:v>
                      </c:pt>
                      <c:pt idx="490">
                        <c:v>472.9</c:v>
                      </c:pt>
                      <c:pt idx="491">
                        <c:v>466.9</c:v>
                      </c:pt>
                      <c:pt idx="492">
                        <c:v>460.9</c:v>
                      </c:pt>
                      <c:pt idx="493">
                        <c:v>454.9</c:v>
                      </c:pt>
                      <c:pt idx="494">
                        <c:v>448.9</c:v>
                      </c:pt>
                      <c:pt idx="495">
                        <c:v>442.9</c:v>
                      </c:pt>
                      <c:pt idx="496">
                        <c:v>436.9</c:v>
                      </c:pt>
                      <c:pt idx="497">
                        <c:v>430.9</c:v>
                      </c:pt>
                      <c:pt idx="498">
                        <c:v>424.9</c:v>
                      </c:pt>
                      <c:pt idx="499">
                        <c:v>418.9</c:v>
                      </c:pt>
                      <c:pt idx="500">
                        <c:v>412.9</c:v>
                      </c:pt>
                    </c:numCache>
                  </c:numRef>
                </c:val>
                <c:extLst xmlns:c16r2="http://schemas.microsoft.com/office/drawing/2015/06/chart">
                  <c:ext xmlns:c16="http://schemas.microsoft.com/office/drawing/2014/chart" uri="{C3380CC4-5D6E-409C-BE32-E72D297353CC}">
                    <c16:uniqueId val="{00000003-3390-4406-BD8A-AFEAD19EA44C}"/>
                  </c:ext>
                </c:extLst>
              </c15:ser>
            </c15:filteredAreaSeries>
            <c15:filteredArea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'1-Seule'!$AE$4</c15:sqref>
                        </c15:formulaRef>
                      </c:ext>
                    </c:extLst>
                    <c:strCache>
                      <c:ptCount val="1"/>
                      <c:pt idx="0">
                        <c:v>Prestations-(PFRT+TEMI)</c:v>
                      </c:pt>
                    </c:strCache>
                  </c:strRef>
                </c:tx>
                <c:spPr>
                  <a:solidFill>
                    <a:schemeClr val="accent5">
                      <a:lumMod val="20000"/>
                      <a:lumOff val="80000"/>
                    </a:schemeClr>
                  </a:solidFill>
                  <a:ln>
                    <a:noFill/>
                  </a:ln>
                  <a:effectLst/>
                </c:spPr>
                <c:cat>
                  <c:numRef>
                    <c:extLst xmlns:c16r2="http://schemas.microsoft.com/office/drawing/2015/06/chart" xmlns:c15="http://schemas.microsoft.com/office/drawing/2012/chart">
                      <c:ext xmlns:c15="http://schemas.microsoft.com/office/drawing/2012/chart" uri="{02D57815-91ED-43cb-92C2-25804820EDAC}">
                        <c15:formulaRef>
                          <c15:sqref>'4-1 Mono 6'!$A$6:$A$356</c15:sqref>
                        </c15:formulaRef>
                      </c:ext>
                    </c:extLst>
                    <c:numCache>
                      <c:formatCode>General</c:formatCode>
                      <c:ptCount val="351"/>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pt idx="41">
                        <c:v>4100</c:v>
                      </c:pt>
                      <c:pt idx="42">
                        <c:v>4200</c:v>
                      </c:pt>
                      <c:pt idx="43">
                        <c:v>4300</c:v>
                      </c:pt>
                      <c:pt idx="44">
                        <c:v>4400</c:v>
                      </c:pt>
                      <c:pt idx="45">
                        <c:v>4500</c:v>
                      </c:pt>
                      <c:pt idx="46">
                        <c:v>4600</c:v>
                      </c:pt>
                      <c:pt idx="47">
                        <c:v>4700</c:v>
                      </c:pt>
                      <c:pt idx="48">
                        <c:v>4800</c:v>
                      </c:pt>
                      <c:pt idx="49">
                        <c:v>4900</c:v>
                      </c:pt>
                      <c:pt idx="50">
                        <c:v>5000</c:v>
                      </c:pt>
                      <c:pt idx="51">
                        <c:v>5100</c:v>
                      </c:pt>
                      <c:pt idx="52">
                        <c:v>5200</c:v>
                      </c:pt>
                      <c:pt idx="53">
                        <c:v>5300</c:v>
                      </c:pt>
                      <c:pt idx="54">
                        <c:v>5400</c:v>
                      </c:pt>
                      <c:pt idx="55">
                        <c:v>5500</c:v>
                      </c:pt>
                      <c:pt idx="56">
                        <c:v>5600</c:v>
                      </c:pt>
                      <c:pt idx="57">
                        <c:v>5700</c:v>
                      </c:pt>
                      <c:pt idx="58">
                        <c:v>5800</c:v>
                      </c:pt>
                      <c:pt idx="59">
                        <c:v>5900</c:v>
                      </c:pt>
                      <c:pt idx="60">
                        <c:v>6000</c:v>
                      </c:pt>
                      <c:pt idx="61">
                        <c:v>6100</c:v>
                      </c:pt>
                      <c:pt idx="62">
                        <c:v>6200</c:v>
                      </c:pt>
                      <c:pt idx="63">
                        <c:v>6300</c:v>
                      </c:pt>
                      <c:pt idx="64">
                        <c:v>6400</c:v>
                      </c:pt>
                      <c:pt idx="65">
                        <c:v>6500</c:v>
                      </c:pt>
                      <c:pt idx="66">
                        <c:v>6600</c:v>
                      </c:pt>
                      <c:pt idx="67">
                        <c:v>6700</c:v>
                      </c:pt>
                      <c:pt idx="68">
                        <c:v>6800</c:v>
                      </c:pt>
                      <c:pt idx="69">
                        <c:v>6900</c:v>
                      </c:pt>
                      <c:pt idx="70">
                        <c:v>7000</c:v>
                      </c:pt>
                      <c:pt idx="71">
                        <c:v>7100</c:v>
                      </c:pt>
                      <c:pt idx="72">
                        <c:v>7200</c:v>
                      </c:pt>
                      <c:pt idx="73">
                        <c:v>7300</c:v>
                      </c:pt>
                      <c:pt idx="74">
                        <c:v>7400</c:v>
                      </c:pt>
                      <c:pt idx="75">
                        <c:v>7500</c:v>
                      </c:pt>
                      <c:pt idx="76">
                        <c:v>7600</c:v>
                      </c:pt>
                      <c:pt idx="77">
                        <c:v>7700</c:v>
                      </c:pt>
                      <c:pt idx="78">
                        <c:v>7800</c:v>
                      </c:pt>
                      <c:pt idx="79">
                        <c:v>7900</c:v>
                      </c:pt>
                      <c:pt idx="80">
                        <c:v>8000</c:v>
                      </c:pt>
                      <c:pt idx="81">
                        <c:v>8100</c:v>
                      </c:pt>
                      <c:pt idx="82">
                        <c:v>8200</c:v>
                      </c:pt>
                      <c:pt idx="83">
                        <c:v>8300</c:v>
                      </c:pt>
                      <c:pt idx="84">
                        <c:v>8400</c:v>
                      </c:pt>
                      <c:pt idx="85">
                        <c:v>8500</c:v>
                      </c:pt>
                      <c:pt idx="86">
                        <c:v>8600</c:v>
                      </c:pt>
                      <c:pt idx="87">
                        <c:v>8700</c:v>
                      </c:pt>
                      <c:pt idx="88">
                        <c:v>8800</c:v>
                      </c:pt>
                      <c:pt idx="89">
                        <c:v>8900</c:v>
                      </c:pt>
                      <c:pt idx="90">
                        <c:v>9000</c:v>
                      </c:pt>
                      <c:pt idx="91">
                        <c:v>9100</c:v>
                      </c:pt>
                      <c:pt idx="92">
                        <c:v>9200</c:v>
                      </c:pt>
                      <c:pt idx="93">
                        <c:v>9300</c:v>
                      </c:pt>
                      <c:pt idx="94">
                        <c:v>9400</c:v>
                      </c:pt>
                      <c:pt idx="95">
                        <c:v>9500</c:v>
                      </c:pt>
                      <c:pt idx="96">
                        <c:v>9600</c:v>
                      </c:pt>
                      <c:pt idx="97">
                        <c:v>9700</c:v>
                      </c:pt>
                      <c:pt idx="98">
                        <c:v>9800</c:v>
                      </c:pt>
                      <c:pt idx="99">
                        <c:v>9900</c:v>
                      </c:pt>
                      <c:pt idx="100">
                        <c:v>10000</c:v>
                      </c:pt>
                      <c:pt idx="101">
                        <c:v>10100</c:v>
                      </c:pt>
                      <c:pt idx="102">
                        <c:v>10200</c:v>
                      </c:pt>
                      <c:pt idx="103">
                        <c:v>10300</c:v>
                      </c:pt>
                      <c:pt idx="104">
                        <c:v>10400</c:v>
                      </c:pt>
                      <c:pt idx="105">
                        <c:v>10500</c:v>
                      </c:pt>
                      <c:pt idx="106">
                        <c:v>10600</c:v>
                      </c:pt>
                      <c:pt idx="107">
                        <c:v>10700</c:v>
                      </c:pt>
                      <c:pt idx="108">
                        <c:v>10800</c:v>
                      </c:pt>
                      <c:pt idx="109">
                        <c:v>10900</c:v>
                      </c:pt>
                      <c:pt idx="110">
                        <c:v>11000</c:v>
                      </c:pt>
                      <c:pt idx="111">
                        <c:v>11100</c:v>
                      </c:pt>
                      <c:pt idx="112">
                        <c:v>11200</c:v>
                      </c:pt>
                      <c:pt idx="113">
                        <c:v>11300</c:v>
                      </c:pt>
                      <c:pt idx="114">
                        <c:v>11400</c:v>
                      </c:pt>
                      <c:pt idx="115">
                        <c:v>11500</c:v>
                      </c:pt>
                      <c:pt idx="116">
                        <c:v>11600</c:v>
                      </c:pt>
                      <c:pt idx="117">
                        <c:v>11700</c:v>
                      </c:pt>
                      <c:pt idx="118">
                        <c:v>11800</c:v>
                      </c:pt>
                      <c:pt idx="119">
                        <c:v>11900</c:v>
                      </c:pt>
                      <c:pt idx="120">
                        <c:v>12000</c:v>
                      </c:pt>
                      <c:pt idx="121">
                        <c:v>12100</c:v>
                      </c:pt>
                      <c:pt idx="122">
                        <c:v>12200</c:v>
                      </c:pt>
                      <c:pt idx="123">
                        <c:v>12300</c:v>
                      </c:pt>
                      <c:pt idx="124">
                        <c:v>12400</c:v>
                      </c:pt>
                      <c:pt idx="125">
                        <c:v>12500</c:v>
                      </c:pt>
                      <c:pt idx="126">
                        <c:v>12600</c:v>
                      </c:pt>
                      <c:pt idx="127">
                        <c:v>12700</c:v>
                      </c:pt>
                      <c:pt idx="128">
                        <c:v>12800</c:v>
                      </c:pt>
                      <c:pt idx="129">
                        <c:v>12900</c:v>
                      </c:pt>
                      <c:pt idx="130">
                        <c:v>13000</c:v>
                      </c:pt>
                      <c:pt idx="131">
                        <c:v>13100</c:v>
                      </c:pt>
                      <c:pt idx="132">
                        <c:v>13200</c:v>
                      </c:pt>
                      <c:pt idx="133">
                        <c:v>13300</c:v>
                      </c:pt>
                      <c:pt idx="134">
                        <c:v>13400</c:v>
                      </c:pt>
                      <c:pt idx="135">
                        <c:v>13500</c:v>
                      </c:pt>
                      <c:pt idx="136">
                        <c:v>13600</c:v>
                      </c:pt>
                      <c:pt idx="137">
                        <c:v>13700</c:v>
                      </c:pt>
                      <c:pt idx="138">
                        <c:v>13800</c:v>
                      </c:pt>
                      <c:pt idx="139">
                        <c:v>13900</c:v>
                      </c:pt>
                      <c:pt idx="140">
                        <c:v>14000</c:v>
                      </c:pt>
                      <c:pt idx="141">
                        <c:v>14100</c:v>
                      </c:pt>
                      <c:pt idx="142">
                        <c:v>14200</c:v>
                      </c:pt>
                      <c:pt idx="143">
                        <c:v>14300</c:v>
                      </c:pt>
                      <c:pt idx="144">
                        <c:v>14400</c:v>
                      </c:pt>
                      <c:pt idx="145">
                        <c:v>14500</c:v>
                      </c:pt>
                      <c:pt idx="146">
                        <c:v>14600</c:v>
                      </c:pt>
                      <c:pt idx="147">
                        <c:v>14700</c:v>
                      </c:pt>
                      <c:pt idx="148">
                        <c:v>14800</c:v>
                      </c:pt>
                      <c:pt idx="149">
                        <c:v>14900</c:v>
                      </c:pt>
                      <c:pt idx="150">
                        <c:v>15000</c:v>
                      </c:pt>
                      <c:pt idx="151">
                        <c:v>15100</c:v>
                      </c:pt>
                      <c:pt idx="152">
                        <c:v>15200</c:v>
                      </c:pt>
                      <c:pt idx="153">
                        <c:v>15300</c:v>
                      </c:pt>
                      <c:pt idx="154">
                        <c:v>15400</c:v>
                      </c:pt>
                      <c:pt idx="155">
                        <c:v>15500</c:v>
                      </c:pt>
                      <c:pt idx="156">
                        <c:v>15600</c:v>
                      </c:pt>
                      <c:pt idx="157">
                        <c:v>15700</c:v>
                      </c:pt>
                      <c:pt idx="158">
                        <c:v>15800</c:v>
                      </c:pt>
                      <c:pt idx="159">
                        <c:v>15900</c:v>
                      </c:pt>
                      <c:pt idx="160">
                        <c:v>16000</c:v>
                      </c:pt>
                      <c:pt idx="161">
                        <c:v>16100</c:v>
                      </c:pt>
                      <c:pt idx="162">
                        <c:v>16200</c:v>
                      </c:pt>
                      <c:pt idx="163">
                        <c:v>16300</c:v>
                      </c:pt>
                      <c:pt idx="164">
                        <c:v>16400</c:v>
                      </c:pt>
                      <c:pt idx="165">
                        <c:v>16500</c:v>
                      </c:pt>
                      <c:pt idx="166">
                        <c:v>16600</c:v>
                      </c:pt>
                      <c:pt idx="167">
                        <c:v>16700</c:v>
                      </c:pt>
                      <c:pt idx="168">
                        <c:v>16800</c:v>
                      </c:pt>
                      <c:pt idx="169">
                        <c:v>16900</c:v>
                      </c:pt>
                      <c:pt idx="170">
                        <c:v>17000</c:v>
                      </c:pt>
                      <c:pt idx="171">
                        <c:v>17100</c:v>
                      </c:pt>
                      <c:pt idx="172">
                        <c:v>17200</c:v>
                      </c:pt>
                      <c:pt idx="173">
                        <c:v>17300</c:v>
                      </c:pt>
                      <c:pt idx="174">
                        <c:v>17400</c:v>
                      </c:pt>
                      <c:pt idx="175">
                        <c:v>17500</c:v>
                      </c:pt>
                      <c:pt idx="176">
                        <c:v>17600</c:v>
                      </c:pt>
                      <c:pt idx="177">
                        <c:v>17700</c:v>
                      </c:pt>
                      <c:pt idx="178">
                        <c:v>17800</c:v>
                      </c:pt>
                      <c:pt idx="179">
                        <c:v>17900</c:v>
                      </c:pt>
                      <c:pt idx="180">
                        <c:v>18000</c:v>
                      </c:pt>
                      <c:pt idx="181">
                        <c:v>18100</c:v>
                      </c:pt>
                      <c:pt idx="182">
                        <c:v>18200</c:v>
                      </c:pt>
                      <c:pt idx="183">
                        <c:v>18300</c:v>
                      </c:pt>
                      <c:pt idx="184">
                        <c:v>18400</c:v>
                      </c:pt>
                      <c:pt idx="185">
                        <c:v>18500</c:v>
                      </c:pt>
                      <c:pt idx="186">
                        <c:v>18600</c:v>
                      </c:pt>
                      <c:pt idx="187">
                        <c:v>18700</c:v>
                      </c:pt>
                      <c:pt idx="188">
                        <c:v>18800</c:v>
                      </c:pt>
                      <c:pt idx="189">
                        <c:v>18900</c:v>
                      </c:pt>
                      <c:pt idx="190">
                        <c:v>19000</c:v>
                      </c:pt>
                      <c:pt idx="191">
                        <c:v>19100</c:v>
                      </c:pt>
                      <c:pt idx="192">
                        <c:v>19200</c:v>
                      </c:pt>
                      <c:pt idx="193">
                        <c:v>19300</c:v>
                      </c:pt>
                      <c:pt idx="194">
                        <c:v>19400</c:v>
                      </c:pt>
                      <c:pt idx="195">
                        <c:v>19500</c:v>
                      </c:pt>
                      <c:pt idx="196">
                        <c:v>19600</c:v>
                      </c:pt>
                      <c:pt idx="197">
                        <c:v>19700</c:v>
                      </c:pt>
                      <c:pt idx="198">
                        <c:v>19800</c:v>
                      </c:pt>
                      <c:pt idx="199">
                        <c:v>19900</c:v>
                      </c:pt>
                      <c:pt idx="200">
                        <c:v>20000</c:v>
                      </c:pt>
                      <c:pt idx="201">
                        <c:v>20100</c:v>
                      </c:pt>
                      <c:pt idx="202">
                        <c:v>20200</c:v>
                      </c:pt>
                      <c:pt idx="203">
                        <c:v>20300</c:v>
                      </c:pt>
                      <c:pt idx="204">
                        <c:v>20400</c:v>
                      </c:pt>
                      <c:pt idx="205">
                        <c:v>20500</c:v>
                      </c:pt>
                      <c:pt idx="206">
                        <c:v>20600</c:v>
                      </c:pt>
                      <c:pt idx="207">
                        <c:v>20700</c:v>
                      </c:pt>
                      <c:pt idx="208">
                        <c:v>20800</c:v>
                      </c:pt>
                      <c:pt idx="209">
                        <c:v>20900</c:v>
                      </c:pt>
                      <c:pt idx="210">
                        <c:v>21000</c:v>
                      </c:pt>
                      <c:pt idx="211">
                        <c:v>21100</c:v>
                      </c:pt>
                      <c:pt idx="212">
                        <c:v>21200</c:v>
                      </c:pt>
                      <c:pt idx="213">
                        <c:v>21300</c:v>
                      </c:pt>
                      <c:pt idx="214">
                        <c:v>21400</c:v>
                      </c:pt>
                      <c:pt idx="215">
                        <c:v>21500</c:v>
                      </c:pt>
                      <c:pt idx="216">
                        <c:v>21600</c:v>
                      </c:pt>
                      <c:pt idx="217">
                        <c:v>21700</c:v>
                      </c:pt>
                      <c:pt idx="218">
                        <c:v>21800</c:v>
                      </c:pt>
                      <c:pt idx="219">
                        <c:v>21900</c:v>
                      </c:pt>
                      <c:pt idx="220">
                        <c:v>22000</c:v>
                      </c:pt>
                      <c:pt idx="221">
                        <c:v>22100</c:v>
                      </c:pt>
                      <c:pt idx="222">
                        <c:v>22200</c:v>
                      </c:pt>
                      <c:pt idx="223">
                        <c:v>22300</c:v>
                      </c:pt>
                      <c:pt idx="224">
                        <c:v>22400</c:v>
                      </c:pt>
                      <c:pt idx="225">
                        <c:v>22500</c:v>
                      </c:pt>
                      <c:pt idx="226">
                        <c:v>22600</c:v>
                      </c:pt>
                      <c:pt idx="227">
                        <c:v>22700</c:v>
                      </c:pt>
                      <c:pt idx="228">
                        <c:v>22800</c:v>
                      </c:pt>
                      <c:pt idx="229">
                        <c:v>22900</c:v>
                      </c:pt>
                      <c:pt idx="230">
                        <c:v>23000</c:v>
                      </c:pt>
                      <c:pt idx="231">
                        <c:v>23100</c:v>
                      </c:pt>
                      <c:pt idx="232">
                        <c:v>23200</c:v>
                      </c:pt>
                      <c:pt idx="233">
                        <c:v>23300</c:v>
                      </c:pt>
                      <c:pt idx="234">
                        <c:v>23400</c:v>
                      </c:pt>
                      <c:pt idx="235">
                        <c:v>23500</c:v>
                      </c:pt>
                      <c:pt idx="236">
                        <c:v>23600</c:v>
                      </c:pt>
                      <c:pt idx="237">
                        <c:v>23700</c:v>
                      </c:pt>
                      <c:pt idx="238">
                        <c:v>23800</c:v>
                      </c:pt>
                      <c:pt idx="239">
                        <c:v>23900</c:v>
                      </c:pt>
                      <c:pt idx="240">
                        <c:v>24000</c:v>
                      </c:pt>
                      <c:pt idx="241">
                        <c:v>24100</c:v>
                      </c:pt>
                      <c:pt idx="242">
                        <c:v>24200</c:v>
                      </c:pt>
                      <c:pt idx="243">
                        <c:v>24300</c:v>
                      </c:pt>
                      <c:pt idx="244">
                        <c:v>24400</c:v>
                      </c:pt>
                      <c:pt idx="245">
                        <c:v>24500</c:v>
                      </c:pt>
                      <c:pt idx="246">
                        <c:v>24600</c:v>
                      </c:pt>
                      <c:pt idx="247">
                        <c:v>24700</c:v>
                      </c:pt>
                      <c:pt idx="248">
                        <c:v>24800</c:v>
                      </c:pt>
                      <c:pt idx="249">
                        <c:v>24900</c:v>
                      </c:pt>
                      <c:pt idx="250">
                        <c:v>25000</c:v>
                      </c:pt>
                      <c:pt idx="251">
                        <c:v>25100</c:v>
                      </c:pt>
                      <c:pt idx="252">
                        <c:v>25200</c:v>
                      </c:pt>
                      <c:pt idx="253">
                        <c:v>25300</c:v>
                      </c:pt>
                      <c:pt idx="254">
                        <c:v>25400</c:v>
                      </c:pt>
                      <c:pt idx="255">
                        <c:v>25500</c:v>
                      </c:pt>
                      <c:pt idx="256">
                        <c:v>25600</c:v>
                      </c:pt>
                      <c:pt idx="257">
                        <c:v>25700</c:v>
                      </c:pt>
                      <c:pt idx="258">
                        <c:v>25800</c:v>
                      </c:pt>
                      <c:pt idx="259">
                        <c:v>25900</c:v>
                      </c:pt>
                      <c:pt idx="260">
                        <c:v>26000</c:v>
                      </c:pt>
                      <c:pt idx="261">
                        <c:v>26100</c:v>
                      </c:pt>
                      <c:pt idx="262">
                        <c:v>26200</c:v>
                      </c:pt>
                      <c:pt idx="263">
                        <c:v>26300</c:v>
                      </c:pt>
                      <c:pt idx="264">
                        <c:v>26400</c:v>
                      </c:pt>
                      <c:pt idx="265">
                        <c:v>26500</c:v>
                      </c:pt>
                      <c:pt idx="266">
                        <c:v>26600</c:v>
                      </c:pt>
                      <c:pt idx="267">
                        <c:v>26700</c:v>
                      </c:pt>
                      <c:pt idx="268">
                        <c:v>26800</c:v>
                      </c:pt>
                      <c:pt idx="269">
                        <c:v>26900</c:v>
                      </c:pt>
                      <c:pt idx="270">
                        <c:v>27000</c:v>
                      </c:pt>
                      <c:pt idx="271">
                        <c:v>27100</c:v>
                      </c:pt>
                      <c:pt idx="272">
                        <c:v>27200</c:v>
                      </c:pt>
                      <c:pt idx="273">
                        <c:v>27300</c:v>
                      </c:pt>
                      <c:pt idx="274">
                        <c:v>27400</c:v>
                      </c:pt>
                      <c:pt idx="275">
                        <c:v>27500</c:v>
                      </c:pt>
                      <c:pt idx="276">
                        <c:v>27600</c:v>
                      </c:pt>
                      <c:pt idx="277">
                        <c:v>27700</c:v>
                      </c:pt>
                      <c:pt idx="278">
                        <c:v>27800</c:v>
                      </c:pt>
                      <c:pt idx="279">
                        <c:v>27900</c:v>
                      </c:pt>
                      <c:pt idx="280">
                        <c:v>28000</c:v>
                      </c:pt>
                      <c:pt idx="281">
                        <c:v>28100</c:v>
                      </c:pt>
                      <c:pt idx="282">
                        <c:v>28200</c:v>
                      </c:pt>
                      <c:pt idx="283">
                        <c:v>28300</c:v>
                      </c:pt>
                      <c:pt idx="284">
                        <c:v>28400</c:v>
                      </c:pt>
                      <c:pt idx="285">
                        <c:v>28500</c:v>
                      </c:pt>
                      <c:pt idx="286">
                        <c:v>28600</c:v>
                      </c:pt>
                      <c:pt idx="287">
                        <c:v>28700</c:v>
                      </c:pt>
                      <c:pt idx="288">
                        <c:v>28800</c:v>
                      </c:pt>
                      <c:pt idx="289">
                        <c:v>28900</c:v>
                      </c:pt>
                      <c:pt idx="290">
                        <c:v>29000</c:v>
                      </c:pt>
                      <c:pt idx="291">
                        <c:v>29100</c:v>
                      </c:pt>
                      <c:pt idx="292">
                        <c:v>29200</c:v>
                      </c:pt>
                      <c:pt idx="293">
                        <c:v>29300</c:v>
                      </c:pt>
                      <c:pt idx="294">
                        <c:v>29400</c:v>
                      </c:pt>
                      <c:pt idx="295">
                        <c:v>29500</c:v>
                      </c:pt>
                      <c:pt idx="296">
                        <c:v>29600</c:v>
                      </c:pt>
                      <c:pt idx="297">
                        <c:v>29700</c:v>
                      </c:pt>
                      <c:pt idx="298">
                        <c:v>29800</c:v>
                      </c:pt>
                      <c:pt idx="299">
                        <c:v>29900</c:v>
                      </c:pt>
                      <c:pt idx="300">
                        <c:v>30000</c:v>
                      </c:pt>
                      <c:pt idx="301">
                        <c:v>30100</c:v>
                      </c:pt>
                      <c:pt idx="302">
                        <c:v>30200</c:v>
                      </c:pt>
                      <c:pt idx="303">
                        <c:v>30300</c:v>
                      </c:pt>
                      <c:pt idx="304">
                        <c:v>30400</c:v>
                      </c:pt>
                      <c:pt idx="305">
                        <c:v>30500</c:v>
                      </c:pt>
                      <c:pt idx="306">
                        <c:v>30600</c:v>
                      </c:pt>
                      <c:pt idx="307">
                        <c:v>30700</c:v>
                      </c:pt>
                      <c:pt idx="308">
                        <c:v>30800</c:v>
                      </c:pt>
                      <c:pt idx="309">
                        <c:v>30900</c:v>
                      </c:pt>
                      <c:pt idx="310">
                        <c:v>31000</c:v>
                      </c:pt>
                      <c:pt idx="311">
                        <c:v>31100</c:v>
                      </c:pt>
                      <c:pt idx="312">
                        <c:v>31200</c:v>
                      </c:pt>
                      <c:pt idx="313">
                        <c:v>31300</c:v>
                      </c:pt>
                      <c:pt idx="314">
                        <c:v>31400</c:v>
                      </c:pt>
                      <c:pt idx="315">
                        <c:v>31500</c:v>
                      </c:pt>
                      <c:pt idx="316">
                        <c:v>31600</c:v>
                      </c:pt>
                      <c:pt idx="317">
                        <c:v>31700</c:v>
                      </c:pt>
                      <c:pt idx="318">
                        <c:v>31800</c:v>
                      </c:pt>
                      <c:pt idx="319">
                        <c:v>31900</c:v>
                      </c:pt>
                      <c:pt idx="320">
                        <c:v>32000</c:v>
                      </c:pt>
                      <c:pt idx="321">
                        <c:v>32100</c:v>
                      </c:pt>
                      <c:pt idx="322">
                        <c:v>32200</c:v>
                      </c:pt>
                      <c:pt idx="323">
                        <c:v>32300</c:v>
                      </c:pt>
                      <c:pt idx="324">
                        <c:v>32400</c:v>
                      </c:pt>
                      <c:pt idx="325">
                        <c:v>32500</c:v>
                      </c:pt>
                      <c:pt idx="326">
                        <c:v>32600</c:v>
                      </c:pt>
                      <c:pt idx="327">
                        <c:v>32700</c:v>
                      </c:pt>
                      <c:pt idx="328">
                        <c:v>32800</c:v>
                      </c:pt>
                      <c:pt idx="329">
                        <c:v>32900</c:v>
                      </c:pt>
                      <c:pt idx="330">
                        <c:v>33000</c:v>
                      </c:pt>
                      <c:pt idx="331">
                        <c:v>33100</c:v>
                      </c:pt>
                      <c:pt idx="332">
                        <c:v>33200</c:v>
                      </c:pt>
                      <c:pt idx="333">
                        <c:v>33300</c:v>
                      </c:pt>
                      <c:pt idx="334">
                        <c:v>33400</c:v>
                      </c:pt>
                      <c:pt idx="335">
                        <c:v>33500</c:v>
                      </c:pt>
                      <c:pt idx="336">
                        <c:v>33600</c:v>
                      </c:pt>
                      <c:pt idx="337">
                        <c:v>33700</c:v>
                      </c:pt>
                      <c:pt idx="338">
                        <c:v>33800</c:v>
                      </c:pt>
                      <c:pt idx="339">
                        <c:v>33900</c:v>
                      </c:pt>
                      <c:pt idx="340">
                        <c:v>34000</c:v>
                      </c:pt>
                      <c:pt idx="341">
                        <c:v>34100</c:v>
                      </c:pt>
                      <c:pt idx="342">
                        <c:v>34200</c:v>
                      </c:pt>
                      <c:pt idx="343">
                        <c:v>34300</c:v>
                      </c:pt>
                      <c:pt idx="344">
                        <c:v>34400</c:v>
                      </c:pt>
                      <c:pt idx="345">
                        <c:v>34500</c:v>
                      </c:pt>
                      <c:pt idx="346">
                        <c:v>34600</c:v>
                      </c:pt>
                      <c:pt idx="347">
                        <c:v>34700</c:v>
                      </c:pt>
                      <c:pt idx="348">
                        <c:v>34800</c:v>
                      </c:pt>
                      <c:pt idx="349">
                        <c:v>34900</c:v>
                      </c:pt>
                      <c:pt idx="350">
                        <c:v>35000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'1-Seule'!$AE$6:$AE$506</c15:sqref>
                        </c15:formulaRef>
                      </c:ext>
                    </c:extLst>
                    <c:numCache>
                      <c:formatCode>#,##0\ "$"</c:formatCode>
                      <c:ptCount val="501"/>
                      <c:pt idx="0">
                        <c:v>9389</c:v>
                      </c:pt>
                      <c:pt idx="1">
                        <c:v>9389</c:v>
                      </c:pt>
                      <c:pt idx="2">
                        <c:v>9389</c:v>
                      </c:pt>
                      <c:pt idx="3">
                        <c:v>9389</c:v>
                      </c:pt>
                      <c:pt idx="4">
                        <c:v>9389</c:v>
                      </c:pt>
                      <c:pt idx="5">
                        <c:v>9389</c:v>
                      </c:pt>
                      <c:pt idx="6">
                        <c:v>9389</c:v>
                      </c:pt>
                      <c:pt idx="7">
                        <c:v>9389</c:v>
                      </c:pt>
                      <c:pt idx="8">
                        <c:v>9389</c:v>
                      </c:pt>
                      <c:pt idx="9">
                        <c:v>9389</c:v>
                      </c:pt>
                      <c:pt idx="10">
                        <c:v>9390.26</c:v>
                      </c:pt>
                      <c:pt idx="11">
                        <c:v>9392.26</c:v>
                      </c:pt>
                      <c:pt idx="12">
                        <c:v>9394.26</c:v>
                      </c:pt>
                      <c:pt idx="13">
                        <c:v>9396.26</c:v>
                      </c:pt>
                      <c:pt idx="14">
                        <c:v>9398.26</c:v>
                      </c:pt>
                      <c:pt idx="15">
                        <c:v>9400.26</c:v>
                      </c:pt>
                      <c:pt idx="16">
                        <c:v>9402.26</c:v>
                      </c:pt>
                      <c:pt idx="17">
                        <c:v>9404.26</c:v>
                      </c:pt>
                      <c:pt idx="18">
                        <c:v>9406.26</c:v>
                      </c:pt>
                      <c:pt idx="19">
                        <c:v>9408.26</c:v>
                      </c:pt>
                      <c:pt idx="20">
                        <c:v>9410.26</c:v>
                      </c:pt>
                      <c:pt idx="21">
                        <c:v>9412.26</c:v>
                      </c:pt>
                      <c:pt idx="22">
                        <c:v>9414.26</c:v>
                      </c:pt>
                      <c:pt idx="23">
                        <c:v>9416.26</c:v>
                      </c:pt>
                      <c:pt idx="24">
                        <c:v>9418.26</c:v>
                      </c:pt>
                      <c:pt idx="25">
                        <c:v>9364.6190000000006</c:v>
                      </c:pt>
                      <c:pt idx="26">
                        <c:v>9266.47336</c:v>
                      </c:pt>
                      <c:pt idx="27">
                        <c:v>9168.3277199999993</c:v>
                      </c:pt>
                      <c:pt idx="28">
                        <c:v>9070.1820800000005</c:v>
                      </c:pt>
                      <c:pt idx="29">
                        <c:v>8972.0364399999999</c:v>
                      </c:pt>
                      <c:pt idx="30">
                        <c:v>8873.890800000001</c:v>
                      </c:pt>
                      <c:pt idx="31">
                        <c:v>8775.7451600000004</c:v>
                      </c:pt>
                      <c:pt idx="32">
                        <c:v>8677.5995199999998</c:v>
                      </c:pt>
                      <c:pt idx="33">
                        <c:v>8579.4538799999991</c:v>
                      </c:pt>
                      <c:pt idx="34">
                        <c:v>8481.3082400000003</c:v>
                      </c:pt>
                      <c:pt idx="35">
                        <c:v>8383.1625999999997</c:v>
                      </c:pt>
                      <c:pt idx="36">
                        <c:v>8290.5249600000006</c:v>
                      </c:pt>
                      <c:pt idx="37">
                        <c:v>8197.887319999998</c:v>
                      </c:pt>
                      <c:pt idx="38">
                        <c:v>8105.249679999999</c:v>
                      </c:pt>
                      <c:pt idx="39">
                        <c:v>8012.61204</c:v>
                      </c:pt>
                      <c:pt idx="40">
                        <c:v>7919.974400000001</c:v>
                      </c:pt>
                      <c:pt idx="41">
                        <c:v>7827.3367600000001</c:v>
                      </c:pt>
                      <c:pt idx="42">
                        <c:v>7734.6991199999993</c:v>
                      </c:pt>
                      <c:pt idx="43">
                        <c:v>7642.0614800000003</c:v>
                      </c:pt>
                      <c:pt idx="44">
                        <c:v>7549.4238400000004</c:v>
                      </c:pt>
                      <c:pt idx="45">
                        <c:v>7456.7861999999996</c:v>
                      </c:pt>
                      <c:pt idx="46">
                        <c:v>7364.1485599999996</c:v>
                      </c:pt>
                      <c:pt idx="47">
                        <c:v>7271.5109199999997</c:v>
                      </c:pt>
                      <c:pt idx="48">
                        <c:v>7178.8732799999998</c:v>
                      </c:pt>
                      <c:pt idx="49">
                        <c:v>7086.2356399999999</c:v>
                      </c:pt>
                      <c:pt idx="50">
                        <c:v>6993.598</c:v>
                      </c:pt>
                      <c:pt idx="51">
                        <c:v>6900.96036</c:v>
                      </c:pt>
                      <c:pt idx="52">
                        <c:v>6808.3227200000001</c:v>
                      </c:pt>
                      <c:pt idx="53">
                        <c:v>6715.6850800000002</c:v>
                      </c:pt>
                      <c:pt idx="54">
                        <c:v>6623.0474400000003</c:v>
                      </c:pt>
                      <c:pt idx="55">
                        <c:v>6530.4098000000004</c:v>
                      </c:pt>
                      <c:pt idx="56">
                        <c:v>6437.7721599999995</c:v>
                      </c:pt>
                      <c:pt idx="57">
                        <c:v>6345.1345200000005</c:v>
                      </c:pt>
                      <c:pt idx="58">
                        <c:v>6252.4968799999997</c:v>
                      </c:pt>
                      <c:pt idx="59">
                        <c:v>6159.8592400000007</c:v>
                      </c:pt>
                      <c:pt idx="60">
                        <c:v>6067.2215999999999</c:v>
                      </c:pt>
                      <c:pt idx="61">
                        <c:v>5974.5839599999999</c:v>
                      </c:pt>
                      <c:pt idx="62">
                        <c:v>5881.94632</c:v>
                      </c:pt>
                      <c:pt idx="63">
                        <c:v>5789.3086800000001</c:v>
                      </c:pt>
                      <c:pt idx="64">
                        <c:v>5696.6710400000002</c:v>
                      </c:pt>
                      <c:pt idx="65">
                        <c:v>5604.0334000000003</c:v>
                      </c:pt>
                      <c:pt idx="66">
                        <c:v>5511.3957599999994</c:v>
                      </c:pt>
                      <c:pt idx="67">
                        <c:v>5418.7581200000004</c:v>
                      </c:pt>
                      <c:pt idx="68">
                        <c:v>5326.1204799999996</c:v>
                      </c:pt>
                      <c:pt idx="69">
                        <c:v>5233.4828400000006</c:v>
                      </c:pt>
                      <c:pt idx="70">
                        <c:v>5140.8451999999997</c:v>
                      </c:pt>
                      <c:pt idx="71">
                        <c:v>5048.2075599999998</c:v>
                      </c:pt>
                      <c:pt idx="72">
                        <c:v>4955.5699199999999</c:v>
                      </c:pt>
                      <c:pt idx="73">
                        <c:v>4862.93228</c:v>
                      </c:pt>
                      <c:pt idx="74">
                        <c:v>4770.2946400000001</c:v>
                      </c:pt>
                      <c:pt idx="75">
                        <c:v>4677.6570000000002</c:v>
                      </c:pt>
                      <c:pt idx="76">
                        <c:v>4585.0193600000002</c:v>
                      </c:pt>
                      <c:pt idx="77">
                        <c:v>4492.3817200000003</c:v>
                      </c:pt>
                      <c:pt idx="78">
                        <c:v>4399.7440800000004</c:v>
                      </c:pt>
                      <c:pt idx="79">
                        <c:v>4307.1064400000005</c:v>
                      </c:pt>
                      <c:pt idx="80">
                        <c:v>4214.4688000000006</c:v>
                      </c:pt>
                      <c:pt idx="81">
                        <c:v>4121.8311599999997</c:v>
                      </c:pt>
                      <c:pt idx="82">
                        <c:v>4029.1935199999998</c:v>
                      </c:pt>
                      <c:pt idx="83">
                        <c:v>3936.5558799999999</c:v>
                      </c:pt>
                      <c:pt idx="84">
                        <c:v>3843.91824</c:v>
                      </c:pt>
                      <c:pt idx="85">
                        <c:v>3751.2806</c:v>
                      </c:pt>
                      <c:pt idx="86">
                        <c:v>3658.6429600000001</c:v>
                      </c:pt>
                      <c:pt idx="87">
                        <c:v>3566.0053199999984</c:v>
                      </c:pt>
                      <c:pt idx="88">
                        <c:v>3473.3676800000012</c:v>
                      </c:pt>
                      <c:pt idx="89">
                        <c:v>3380.7300400000022</c:v>
                      </c:pt>
                      <c:pt idx="90">
                        <c:v>3288.0923999999986</c:v>
                      </c:pt>
                      <c:pt idx="91">
                        <c:v>3195.4547599999996</c:v>
                      </c:pt>
                      <c:pt idx="92">
                        <c:v>3102.8171199999988</c:v>
                      </c:pt>
                      <c:pt idx="93">
                        <c:v>3010.1794800000016</c:v>
                      </c:pt>
                      <c:pt idx="94">
                        <c:v>2917.5418399999999</c:v>
                      </c:pt>
                      <c:pt idx="95">
                        <c:v>2824.904199999999</c:v>
                      </c:pt>
                      <c:pt idx="96">
                        <c:v>2732.26656</c:v>
                      </c:pt>
                      <c:pt idx="97">
                        <c:v>2639.628920000001</c:v>
                      </c:pt>
                      <c:pt idx="98">
                        <c:v>2546.9912799999993</c:v>
                      </c:pt>
                      <c:pt idx="99">
                        <c:v>2454.3536400000003</c:v>
                      </c:pt>
                      <c:pt idx="100">
                        <c:v>2361.7159999999994</c:v>
                      </c:pt>
                      <c:pt idx="101">
                        <c:v>2269.0783600000004</c:v>
                      </c:pt>
                      <c:pt idx="102">
                        <c:v>2176.4407200000005</c:v>
                      </c:pt>
                      <c:pt idx="103">
                        <c:v>2083.8030799999997</c:v>
                      </c:pt>
                      <c:pt idx="104">
                        <c:v>1991.1654400000007</c:v>
                      </c:pt>
                      <c:pt idx="105">
                        <c:v>1898.5278000000017</c:v>
                      </c:pt>
                      <c:pt idx="106">
                        <c:v>1805.8901600000004</c:v>
                      </c:pt>
                      <c:pt idx="107">
                        <c:v>1713.2525199999986</c:v>
                      </c:pt>
                      <c:pt idx="108">
                        <c:v>1620.6148799999996</c:v>
                      </c:pt>
                      <c:pt idx="109">
                        <c:v>1527.9772400000006</c:v>
                      </c:pt>
                      <c:pt idx="110">
                        <c:v>1435.3396000000016</c:v>
                      </c:pt>
                      <c:pt idx="111">
                        <c:v>1342.7019599999985</c:v>
                      </c:pt>
                      <c:pt idx="112">
                        <c:v>1295.54</c:v>
                      </c:pt>
                      <c:pt idx="113">
                        <c:v>1297.54</c:v>
                      </c:pt>
                      <c:pt idx="114">
                        <c:v>1299.54</c:v>
                      </c:pt>
                      <c:pt idx="115">
                        <c:v>1301.54</c:v>
                      </c:pt>
                      <c:pt idx="116">
                        <c:v>1303.54</c:v>
                      </c:pt>
                      <c:pt idx="117">
                        <c:v>1305.54</c:v>
                      </c:pt>
                      <c:pt idx="118">
                        <c:v>1307.54</c:v>
                      </c:pt>
                      <c:pt idx="119">
                        <c:v>1309.54</c:v>
                      </c:pt>
                      <c:pt idx="120">
                        <c:v>1311.54</c:v>
                      </c:pt>
                      <c:pt idx="121">
                        <c:v>1313.54</c:v>
                      </c:pt>
                      <c:pt idx="122">
                        <c:v>1315.54</c:v>
                      </c:pt>
                      <c:pt idx="123">
                        <c:v>1317.54</c:v>
                      </c:pt>
                      <c:pt idx="124">
                        <c:v>1319.54</c:v>
                      </c:pt>
                      <c:pt idx="125">
                        <c:v>1321.54</c:v>
                      </c:pt>
                      <c:pt idx="126">
                        <c:v>1323.54</c:v>
                      </c:pt>
                      <c:pt idx="127">
                        <c:v>1325.54</c:v>
                      </c:pt>
                      <c:pt idx="128">
                        <c:v>1327.54</c:v>
                      </c:pt>
                      <c:pt idx="129">
                        <c:v>1329.54</c:v>
                      </c:pt>
                      <c:pt idx="130">
                        <c:v>1331.54</c:v>
                      </c:pt>
                      <c:pt idx="131">
                        <c:v>1333.5399999999997</c:v>
                      </c:pt>
                      <c:pt idx="132">
                        <c:v>1335.5400000000002</c:v>
                      </c:pt>
                      <c:pt idx="133">
                        <c:v>1337.54</c:v>
                      </c:pt>
                      <c:pt idx="134">
                        <c:v>1339.54</c:v>
                      </c:pt>
                      <c:pt idx="135">
                        <c:v>1341.54</c:v>
                      </c:pt>
                      <c:pt idx="136">
                        <c:v>1343.5399999999997</c:v>
                      </c:pt>
                      <c:pt idx="137">
                        <c:v>1345.5400000000002</c:v>
                      </c:pt>
                      <c:pt idx="138">
                        <c:v>1347.54</c:v>
                      </c:pt>
                      <c:pt idx="139">
                        <c:v>1349.54</c:v>
                      </c:pt>
                      <c:pt idx="140">
                        <c:v>1351.54</c:v>
                      </c:pt>
                      <c:pt idx="141">
                        <c:v>1353.5399999999997</c:v>
                      </c:pt>
                      <c:pt idx="142">
                        <c:v>1355.5400000000002</c:v>
                      </c:pt>
                      <c:pt idx="143">
                        <c:v>1357.54</c:v>
                      </c:pt>
                      <c:pt idx="144">
                        <c:v>1359.54</c:v>
                      </c:pt>
                      <c:pt idx="145">
                        <c:v>1361.54</c:v>
                      </c:pt>
                      <c:pt idx="146">
                        <c:v>1363.5399999999997</c:v>
                      </c:pt>
                      <c:pt idx="147">
                        <c:v>1365.5400000000002</c:v>
                      </c:pt>
                      <c:pt idx="148">
                        <c:v>1367.54</c:v>
                      </c:pt>
                      <c:pt idx="149">
                        <c:v>1369.54</c:v>
                      </c:pt>
                      <c:pt idx="150">
                        <c:v>1371.54</c:v>
                      </c:pt>
                      <c:pt idx="151">
                        <c:v>1373.5399999999997</c:v>
                      </c:pt>
                      <c:pt idx="152">
                        <c:v>1375.5400000000002</c:v>
                      </c:pt>
                      <c:pt idx="153">
                        <c:v>1377.54</c:v>
                      </c:pt>
                      <c:pt idx="154">
                        <c:v>1379.54</c:v>
                      </c:pt>
                      <c:pt idx="155">
                        <c:v>1381.54</c:v>
                      </c:pt>
                      <c:pt idx="156">
                        <c:v>1383.5399999999997</c:v>
                      </c:pt>
                      <c:pt idx="157">
                        <c:v>1385.5400000000002</c:v>
                      </c:pt>
                      <c:pt idx="158">
                        <c:v>1387.54</c:v>
                      </c:pt>
                      <c:pt idx="159">
                        <c:v>1389.54</c:v>
                      </c:pt>
                      <c:pt idx="160">
                        <c:v>1391.54</c:v>
                      </c:pt>
                      <c:pt idx="161">
                        <c:v>1393.5399999999997</c:v>
                      </c:pt>
                      <c:pt idx="162">
                        <c:v>1395.5400000000002</c:v>
                      </c:pt>
                      <c:pt idx="163">
                        <c:v>1397.54</c:v>
                      </c:pt>
                      <c:pt idx="164">
                        <c:v>1399.54</c:v>
                      </c:pt>
                      <c:pt idx="165">
                        <c:v>1400</c:v>
                      </c:pt>
                      <c:pt idx="166">
                        <c:v>1399.9999999999998</c:v>
                      </c:pt>
                      <c:pt idx="167">
                        <c:v>1400.0000000000002</c:v>
                      </c:pt>
                      <c:pt idx="168">
                        <c:v>1400</c:v>
                      </c:pt>
                      <c:pt idx="169">
                        <c:v>1400</c:v>
                      </c:pt>
                      <c:pt idx="170">
                        <c:v>1400</c:v>
                      </c:pt>
                      <c:pt idx="171">
                        <c:v>1400</c:v>
                      </c:pt>
                      <c:pt idx="172">
                        <c:v>1400.0000000000002</c:v>
                      </c:pt>
                      <c:pt idx="173">
                        <c:v>1400</c:v>
                      </c:pt>
                      <c:pt idx="174">
                        <c:v>1400</c:v>
                      </c:pt>
                      <c:pt idx="175">
                        <c:v>1400</c:v>
                      </c:pt>
                      <c:pt idx="176">
                        <c:v>1400</c:v>
                      </c:pt>
                      <c:pt idx="177">
                        <c:v>1400</c:v>
                      </c:pt>
                      <c:pt idx="178">
                        <c:v>1400</c:v>
                      </c:pt>
                      <c:pt idx="179">
                        <c:v>1400</c:v>
                      </c:pt>
                      <c:pt idx="180">
                        <c:v>1400</c:v>
                      </c:pt>
                      <c:pt idx="181">
                        <c:v>1400</c:v>
                      </c:pt>
                      <c:pt idx="182">
                        <c:v>1400</c:v>
                      </c:pt>
                      <c:pt idx="183">
                        <c:v>1400</c:v>
                      </c:pt>
                      <c:pt idx="184">
                        <c:v>1400</c:v>
                      </c:pt>
                      <c:pt idx="185">
                        <c:v>1400</c:v>
                      </c:pt>
                      <c:pt idx="186">
                        <c:v>1400</c:v>
                      </c:pt>
                      <c:pt idx="187">
                        <c:v>1400</c:v>
                      </c:pt>
                      <c:pt idx="188">
                        <c:v>1400</c:v>
                      </c:pt>
                      <c:pt idx="189">
                        <c:v>1400</c:v>
                      </c:pt>
                      <c:pt idx="190">
                        <c:v>1400</c:v>
                      </c:pt>
                      <c:pt idx="191">
                        <c:v>1400</c:v>
                      </c:pt>
                      <c:pt idx="192">
                        <c:v>1400</c:v>
                      </c:pt>
                      <c:pt idx="193">
                        <c:v>1400</c:v>
                      </c:pt>
                      <c:pt idx="194">
                        <c:v>1400</c:v>
                      </c:pt>
                      <c:pt idx="195">
                        <c:v>1400</c:v>
                      </c:pt>
                      <c:pt idx="196">
                        <c:v>1400</c:v>
                      </c:pt>
                      <c:pt idx="197">
                        <c:v>1400</c:v>
                      </c:pt>
                      <c:pt idx="198">
                        <c:v>1400</c:v>
                      </c:pt>
                      <c:pt idx="199">
                        <c:v>1400</c:v>
                      </c:pt>
                      <c:pt idx="200">
                        <c:v>1400</c:v>
                      </c:pt>
                      <c:pt idx="201">
                        <c:v>1400</c:v>
                      </c:pt>
                      <c:pt idx="202">
                        <c:v>1400</c:v>
                      </c:pt>
                      <c:pt idx="203">
                        <c:v>1400</c:v>
                      </c:pt>
                      <c:pt idx="204">
                        <c:v>1400</c:v>
                      </c:pt>
                      <c:pt idx="205">
                        <c:v>1400</c:v>
                      </c:pt>
                      <c:pt idx="206">
                        <c:v>1400</c:v>
                      </c:pt>
                      <c:pt idx="207">
                        <c:v>1400</c:v>
                      </c:pt>
                      <c:pt idx="208">
                        <c:v>1400</c:v>
                      </c:pt>
                      <c:pt idx="209">
                        <c:v>1400</c:v>
                      </c:pt>
                      <c:pt idx="210">
                        <c:v>1400</c:v>
                      </c:pt>
                      <c:pt idx="211">
                        <c:v>1400</c:v>
                      </c:pt>
                      <c:pt idx="212">
                        <c:v>1400</c:v>
                      </c:pt>
                      <c:pt idx="213">
                        <c:v>1400</c:v>
                      </c:pt>
                      <c:pt idx="214">
                        <c:v>1400</c:v>
                      </c:pt>
                      <c:pt idx="215">
                        <c:v>1400</c:v>
                      </c:pt>
                      <c:pt idx="216">
                        <c:v>1400</c:v>
                      </c:pt>
                      <c:pt idx="217">
                        <c:v>1400</c:v>
                      </c:pt>
                      <c:pt idx="218">
                        <c:v>1400</c:v>
                      </c:pt>
                      <c:pt idx="219">
                        <c:v>1400</c:v>
                      </c:pt>
                      <c:pt idx="220">
                        <c:v>1400</c:v>
                      </c:pt>
                      <c:pt idx="221">
                        <c:v>1400</c:v>
                      </c:pt>
                      <c:pt idx="222">
                        <c:v>1400</c:v>
                      </c:pt>
                      <c:pt idx="223">
                        <c:v>1400</c:v>
                      </c:pt>
                      <c:pt idx="224">
                        <c:v>1400</c:v>
                      </c:pt>
                      <c:pt idx="225">
                        <c:v>1400</c:v>
                      </c:pt>
                      <c:pt idx="226">
                        <c:v>1400</c:v>
                      </c:pt>
                      <c:pt idx="227">
                        <c:v>1400</c:v>
                      </c:pt>
                      <c:pt idx="228">
                        <c:v>1400</c:v>
                      </c:pt>
                      <c:pt idx="229">
                        <c:v>1400</c:v>
                      </c:pt>
                      <c:pt idx="230">
                        <c:v>1400</c:v>
                      </c:pt>
                      <c:pt idx="231">
                        <c:v>1400</c:v>
                      </c:pt>
                      <c:pt idx="232">
                        <c:v>1400</c:v>
                      </c:pt>
                      <c:pt idx="233">
                        <c:v>1400</c:v>
                      </c:pt>
                      <c:pt idx="234">
                        <c:v>1400</c:v>
                      </c:pt>
                      <c:pt idx="235">
                        <c:v>1400</c:v>
                      </c:pt>
                      <c:pt idx="236">
                        <c:v>1400</c:v>
                      </c:pt>
                      <c:pt idx="237">
                        <c:v>1400</c:v>
                      </c:pt>
                      <c:pt idx="238">
                        <c:v>1400</c:v>
                      </c:pt>
                      <c:pt idx="239">
                        <c:v>1400</c:v>
                      </c:pt>
                      <c:pt idx="240">
                        <c:v>1400</c:v>
                      </c:pt>
                      <c:pt idx="241">
                        <c:v>1400</c:v>
                      </c:pt>
                      <c:pt idx="242">
                        <c:v>1400</c:v>
                      </c:pt>
                      <c:pt idx="243">
                        <c:v>1400</c:v>
                      </c:pt>
                      <c:pt idx="244">
                        <c:v>1400</c:v>
                      </c:pt>
                      <c:pt idx="245">
                        <c:v>1400</c:v>
                      </c:pt>
                      <c:pt idx="246">
                        <c:v>1400</c:v>
                      </c:pt>
                      <c:pt idx="247">
                        <c:v>1400</c:v>
                      </c:pt>
                      <c:pt idx="248">
                        <c:v>1400</c:v>
                      </c:pt>
                      <c:pt idx="249">
                        <c:v>1400</c:v>
                      </c:pt>
                      <c:pt idx="250">
                        <c:v>1400</c:v>
                      </c:pt>
                      <c:pt idx="251">
                        <c:v>1400</c:v>
                      </c:pt>
                      <c:pt idx="252">
                        <c:v>1400</c:v>
                      </c:pt>
                      <c:pt idx="253">
                        <c:v>1400</c:v>
                      </c:pt>
                      <c:pt idx="254">
                        <c:v>1400</c:v>
                      </c:pt>
                      <c:pt idx="255">
                        <c:v>1400</c:v>
                      </c:pt>
                      <c:pt idx="256">
                        <c:v>1400</c:v>
                      </c:pt>
                      <c:pt idx="257">
                        <c:v>1400</c:v>
                      </c:pt>
                      <c:pt idx="258">
                        <c:v>1400</c:v>
                      </c:pt>
                      <c:pt idx="259">
                        <c:v>1400</c:v>
                      </c:pt>
                      <c:pt idx="260">
                        <c:v>1400</c:v>
                      </c:pt>
                      <c:pt idx="261">
                        <c:v>1400</c:v>
                      </c:pt>
                      <c:pt idx="262">
                        <c:v>1400</c:v>
                      </c:pt>
                      <c:pt idx="263">
                        <c:v>1400</c:v>
                      </c:pt>
                      <c:pt idx="264">
                        <c:v>1400</c:v>
                      </c:pt>
                      <c:pt idx="265">
                        <c:v>1400</c:v>
                      </c:pt>
                      <c:pt idx="266">
                        <c:v>1400</c:v>
                      </c:pt>
                      <c:pt idx="267">
                        <c:v>1400</c:v>
                      </c:pt>
                      <c:pt idx="268">
                        <c:v>1400</c:v>
                      </c:pt>
                      <c:pt idx="269">
                        <c:v>1400</c:v>
                      </c:pt>
                      <c:pt idx="270">
                        <c:v>1400</c:v>
                      </c:pt>
                      <c:pt idx="271">
                        <c:v>1400</c:v>
                      </c:pt>
                      <c:pt idx="272">
                        <c:v>1400</c:v>
                      </c:pt>
                      <c:pt idx="273">
                        <c:v>1400</c:v>
                      </c:pt>
                      <c:pt idx="274">
                        <c:v>1400</c:v>
                      </c:pt>
                      <c:pt idx="275">
                        <c:v>1400</c:v>
                      </c:pt>
                      <c:pt idx="276">
                        <c:v>1400</c:v>
                      </c:pt>
                      <c:pt idx="277">
                        <c:v>1400</c:v>
                      </c:pt>
                      <c:pt idx="278">
                        <c:v>1400</c:v>
                      </c:pt>
                      <c:pt idx="279">
                        <c:v>1400</c:v>
                      </c:pt>
                      <c:pt idx="280">
                        <c:v>1400</c:v>
                      </c:pt>
                      <c:pt idx="281">
                        <c:v>1400</c:v>
                      </c:pt>
                      <c:pt idx="282">
                        <c:v>1400</c:v>
                      </c:pt>
                      <c:pt idx="283">
                        <c:v>1400</c:v>
                      </c:pt>
                      <c:pt idx="284">
                        <c:v>1400</c:v>
                      </c:pt>
                      <c:pt idx="285">
                        <c:v>1400</c:v>
                      </c:pt>
                      <c:pt idx="286">
                        <c:v>1400</c:v>
                      </c:pt>
                      <c:pt idx="287">
                        <c:v>1400</c:v>
                      </c:pt>
                      <c:pt idx="288">
                        <c:v>1400</c:v>
                      </c:pt>
                      <c:pt idx="289">
                        <c:v>1400</c:v>
                      </c:pt>
                      <c:pt idx="290">
                        <c:v>1400</c:v>
                      </c:pt>
                      <c:pt idx="291">
                        <c:v>1400</c:v>
                      </c:pt>
                      <c:pt idx="292">
                        <c:v>1400</c:v>
                      </c:pt>
                      <c:pt idx="293">
                        <c:v>1400</c:v>
                      </c:pt>
                      <c:pt idx="294">
                        <c:v>1400</c:v>
                      </c:pt>
                      <c:pt idx="295">
                        <c:v>1400</c:v>
                      </c:pt>
                      <c:pt idx="296">
                        <c:v>1400</c:v>
                      </c:pt>
                      <c:pt idx="297">
                        <c:v>1400</c:v>
                      </c:pt>
                      <c:pt idx="298">
                        <c:v>1400</c:v>
                      </c:pt>
                      <c:pt idx="299">
                        <c:v>1400</c:v>
                      </c:pt>
                      <c:pt idx="300">
                        <c:v>1400</c:v>
                      </c:pt>
                      <c:pt idx="301">
                        <c:v>1400</c:v>
                      </c:pt>
                      <c:pt idx="302">
                        <c:v>1400</c:v>
                      </c:pt>
                      <c:pt idx="303">
                        <c:v>1400</c:v>
                      </c:pt>
                      <c:pt idx="304">
                        <c:v>1400</c:v>
                      </c:pt>
                      <c:pt idx="305">
                        <c:v>1400</c:v>
                      </c:pt>
                      <c:pt idx="306">
                        <c:v>1400</c:v>
                      </c:pt>
                      <c:pt idx="307">
                        <c:v>1400</c:v>
                      </c:pt>
                      <c:pt idx="308">
                        <c:v>1400</c:v>
                      </c:pt>
                      <c:pt idx="309">
                        <c:v>1400</c:v>
                      </c:pt>
                      <c:pt idx="310">
                        <c:v>1400</c:v>
                      </c:pt>
                      <c:pt idx="311">
                        <c:v>1400</c:v>
                      </c:pt>
                      <c:pt idx="312">
                        <c:v>1400</c:v>
                      </c:pt>
                      <c:pt idx="313">
                        <c:v>1400</c:v>
                      </c:pt>
                      <c:pt idx="314">
                        <c:v>1400</c:v>
                      </c:pt>
                      <c:pt idx="315">
                        <c:v>1400</c:v>
                      </c:pt>
                      <c:pt idx="316">
                        <c:v>1400</c:v>
                      </c:pt>
                      <c:pt idx="317">
                        <c:v>1400</c:v>
                      </c:pt>
                      <c:pt idx="318">
                        <c:v>1400</c:v>
                      </c:pt>
                      <c:pt idx="319">
                        <c:v>1400</c:v>
                      </c:pt>
                      <c:pt idx="320">
                        <c:v>1400</c:v>
                      </c:pt>
                      <c:pt idx="321">
                        <c:v>1400</c:v>
                      </c:pt>
                      <c:pt idx="322">
                        <c:v>1400</c:v>
                      </c:pt>
                      <c:pt idx="323">
                        <c:v>1400</c:v>
                      </c:pt>
                      <c:pt idx="324">
                        <c:v>1400</c:v>
                      </c:pt>
                      <c:pt idx="325">
                        <c:v>1400</c:v>
                      </c:pt>
                      <c:pt idx="326">
                        <c:v>1400</c:v>
                      </c:pt>
                      <c:pt idx="327">
                        <c:v>1400</c:v>
                      </c:pt>
                      <c:pt idx="328">
                        <c:v>1400</c:v>
                      </c:pt>
                      <c:pt idx="329">
                        <c:v>1400</c:v>
                      </c:pt>
                      <c:pt idx="330">
                        <c:v>1400</c:v>
                      </c:pt>
                      <c:pt idx="331">
                        <c:v>1400</c:v>
                      </c:pt>
                      <c:pt idx="332">
                        <c:v>1400</c:v>
                      </c:pt>
                      <c:pt idx="333">
                        <c:v>1400</c:v>
                      </c:pt>
                      <c:pt idx="334">
                        <c:v>1400</c:v>
                      </c:pt>
                      <c:pt idx="335">
                        <c:v>1400</c:v>
                      </c:pt>
                      <c:pt idx="336">
                        <c:v>1400</c:v>
                      </c:pt>
                      <c:pt idx="337">
                        <c:v>1400</c:v>
                      </c:pt>
                      <c:pt idx="338">
                        <c:v>1400</c:v>
                      </c:pt>
                      <c:pt idx="339">
                        <c:v>1400</c:v>
                      </c:pt>
                      <c:pt idx="340">
                        <c:v>1400</c:v>
                      </c:pt>
                      <c:pt idx="341">
                        <c:v>1400</c:v>
                      </c:pt>
                      <c:pt idx="342">
                        <c:v>1400</c:v>
                      </c:pt>
                      <c:pt idx="343">
                        <c:v>1400</c:v>
                      </c:pt>
                      <c:pt idx="344">
                        <c:v>1400</c:v>
                      </c:pt>
                      <c:pt idx="345">
                        <c:v>1400</c:v>
                      </c:pt>
                      <c:pt idx="346">
                        <c:v>1400</c:v>
                      </c:pt>
                      <c:pt idx="347">
                        <c:v>1400</c:v>
                      </c:pt>
                      <c:pt idx="348">
                        <c:v>1400</c:v>
                      </c:pt>
                      <c:pt idx="349">
                        <c:v>1400</c:v>
                      </c:pt>
                      <c:pt idx="350">
                        <c:v>1400</c:v>
                      </c:pt>
                      <c:pt idx="351">
                        <c:v>1398.5</c:v>
                      </c:pt>
                      <c:pt idx="352">
                        <c:v>1392.5</c:v>
                      </c:pt>
                      <c:pt idx="353">
                        <c:v>1386.5</c:v>
                      </c:pt>
                      <c:pt idx="354">
                        <c:v>1380.5</c:v>
                      </c:pt>
                      <c:pt idx="355">
                        <c:v>1374.5</c:v>
                      </c:pt>
                      <c:pt idx="356">
                        <c:v>1368.5</c:v>
                      </c:pt>
                      <c:pt idx="357">
                        <c:v>1362.5</c:v>
                      </c:pt>
                      <c:pt idx="358">
                        <c:v>1356.5</c:v>
                      </c:pt>
                      <c:pt idx="359">
                        <c:v>1350.5</c:v>
                      </c:pt>
                      <c:pt idx="360">
                        <c:v>1344.5</c:v>
                      </c:pt>
                      <c:pt idx="361">
                        <c:v>1338.5</c:v>
                      </c:pt>
                      <c:pt idx="362">
                        <c:v>1332.5</c:v>
                      </c:pt>
                      <c:pt idx="363">
                        <c:v>1326.5</c:v>
                      </c:pt>
                      <c:pt idx="364">
                        <c:v>1320.5</c:v>
                      </c:pt>
                      <c:pt idx="365">
                        <c:v>1310.95</c:v>
                      </c:pt>
                      <c:pt idx="366">
                        <c:v>1299.95</c:v>
                      </c:pt>
                      <c:pt idx="367">
                        <c:v>1288.95</c:v>
                      </c:pt>
                      <c:pt idx="368">
                        <c:v>1277.95</c:v>
                      </c:pt>
                      <c:pt idx="369">
                        <c:v>1266.95</c:v>
                      </c:pt>
                      <c:pt idx="370">
                        <c:v>1255.95</c:v>
                      </c:pt>
                      <c:pt idx="371">
                        <c:v>1244.95</c:v>
                      </c:pt>
                      <c:pt idx="372">
                        <c:v>1233.95</c:v>
                      </c:pt>
                      <c:pt idx="373">
                        <c:v>1222.95</c:v>
                      </c:pt>
                      <c:pt idx="374">
                        <c:v>1211.95</c:v>
                      </c:pt>
                      <c:pt idx="375">
                        <c:v>1200.95</c:v>
                      </c:pt>
                      <c:pt idx="376">
                        <c:v>1189.95</c:v>
                      </c:pt>
                      <c:pt idx="377">
                        <c:v>1178.95</c:v>
                      </c:pt>
                      <c:pt idx="378">
                        <c:v>1167.95</c:v>
                      </c:pt>
                      <c:pt idx="379">
                        <c:v>1156.95</c:v>
                      </c:pt>
                      <c:pt idx="380">
                        <c:v>1145.95</c:v>
                      </c:pt>
                      <c:pt idx="381">
                        <c:v>1134.95</c:v>
                      </c:pt>
                      <c:pt idx="382">
                        <c:v>1123.95</c:v>
                      </c:pt>
                      <c:pt idx="383">
                        <c:v>1112.95</c:v>
                      </c:pt>
                      <c:pt idx="384">
                        <c:v>1101.95</c:v>
                      </c:pt>
                      <c:pt idx="385">
                        <c:v>1090.95</c:v>
                      </c:pt>
                      <c:pt idx="386">
                        <c:v>1079.95</c:v>
                      </c:pt>
                      <c:pt idx="387">
                        <c:v>1068.95</c:v>
                      </c:pt>
                      <c:pt idx="388">
                        <c:v>1057.95</c:v>
                      </c:pt>
                      <c:pt idx="389">
                        <c:v>1046.95</c:v>
                      </c:pt>
                      <c:pt idx="390">
                        <c:v>1035.95</c:v>
                      </c:pt>
                      <c:pt idx="391">
                        <c:v>1024.95</c:v>
                      </c:pt>
                      <c:pt idx="392">
                        <c:v>1013.95</c:v>
                      </c:pt>
                      <c:pt idx="393">
                        <c:v>1002.95</c:v>
                      </c:pt>
                      <c:pt idx="394">
                        <c:v>991.95</c:v>
                      </c:pt>
                      <c:pt idx="395">
                        <c:v>980.95</c:v>
                      </c:pt>
                      <c:pt idx="396">
                        <c:v>969.95</c:v>
                      </c:pt>
                      <c:pt idx="397">
                        <c:v>958.95</c:v>
                      </c:pt>
                      <c:pt idx="398">
                        <c:v>947.95</c:v>
                      </c:pt>
                      <c:pt idx="399">
                        <c:v>936.95</c:v>
                      </c:pt>
                      <c:pt idx="400">
                        <c:v>925.95</c:v>
                      </c:pt>
                      <c:pt idx="401">
                        <c:v>914.95</c:v>
                      </c:pt>
                      <c:pt idx="402">
                        <c:v>903.95</c:v>
                      </c:pt>
                      <c:pt idx="403">
                        <c:v>892.95</c:v>
                      </c:pt>
                      <c:pt idx="404">
                        <c:v>881.95</c:v>
                      </c:pt>
                      <c:pt idx="405">
                        <c:v>870.95</c:v>
                      </c:pt>
                      <c:pt idx="406">
                        <c:v>859.95</c:v>
                      </c:pt>
                      <c:pt idx="407">
                        <c:v>848.95</c:v>
                      </c:pt>
                      <c:pt idx="408">
                        <c:v>837.95</c:v>
                      </c:pt>
                      <c:pt idx="409">
                        <c:v>826.95</c:v>
                      </c:pt>
                      <c:pt idx="410">
                        <c:v>815.95</c:v>
                      </c:pt>
                      <c:pt idx="411">
                        <c:v>804.95</c:v>
                      </c:pt>
                      <c:pt idx="412">
                        <c:v>793.95</c:v>
                      </c:pt>
                      <c:pt idx="413">
                        <c:v>782.95</c:v>
                      </c:pt>
                      <c:pt idx="414">
                        <c:v>771.95</c:v>
                      </c:pt>
                      <c:pt idx="415">
                        <c:v>760.95</c:v>
                      </c:pt>
                      <c:pt idx="416">
                        <c:v>749.95</c:v>
                      </c:pt>
                      <c:pt idx="417">
                        <c:v>738.95</c:v>
                      </c:pt>
                      <c:pt idx="418">
                        <c:v>727.95</c:v>
                      </c:pt>
                      <c:pt idx="419">
                        <c:v>716.95</c:v>
                      </c:pt>
                      <c:pt idx="420">
                        <c:v>705.95</c:v>
                      </c:pt>
                      <c:pt idx="421">
                        <c:v>694.95</c:v>
                      </c:pt>
                      <c:pt idx="422">
                        <c:v>683.95</c:v>
                      </c:pt>
                      <c:pt idx="423">
                        <c:v>672.95</c:v>
                      </c:pt>
                      <c:pt idx="424">
                        <c:v>661.95</c:v>
                      </c:pt>
                      <c:pt idx="425">
                        <c:v>650.95000000000005</c:v>
                      </c:pt>
                      <c:pt idx="426">
                        <c:v>639.95000000000005</c:v>
                      </c:pt>
                      <c:pt idx="427">
                        <c:v>628.95000000000005</c:v>
                      </c:pt>
                      <c:pt idx="428">
                        <c:v>617.95000000000005</c:v>
                      </c:pt>
                      <c:pt idx="429">
                        <c:v>606.95000000000005</c:v>
                      </c:pt>
                      <c:pt idx="430">
                        <c:v>595.95000000000005</c:v>
                      </c:pt>
                      <c:pt idx="431">
                        <c:v>584.95000000000005</c:v>
                      </c:pt>
                      <c:pt idx="432">
                        <c:v>573.95000000000005</c:v>
                      </c:pt>
                      <c:pt idx="433">
                        <c:v>562.95000000000005</c:v>
                      </c:pt>
                      <c:pt idx="434">
                        <c:v>551.95000000000005</c:v>
                      </c:pt>
                      <c:pt idx="435">
                        <c:v>540.95000000000005</c:v>
                      </c:pt>
                      <c:pt idx="436">
                        <c:v>529.95000000000005</c:v>
                      </c:pt>
                      <c:pt idx="437">
                        <c:v>518.95000000000005</c:v>
                      </c:pt>
                      <c:pt idx="438">
                        <c:v>507.95</c:v>
                      </c:pt>
                      <c:pt idx="439">
                        <c:v>496.95</c:v>
                      </c:pt>
                      <c:pt idx="440">
                        <c:v>485.95</c:v>
                      </c:pt>
                      <c:pt idx="441">
                        <c:v>474.95</c:v>
                      </c:pt>
                      <c:pt idx="442">
                        <c:v>463.95</c:v>
                      </c:pt>
                      <c:pt idx="443">
                        <c:v>452.95</c:v>
                      </c:pt>
                      <c:pt idx="444">
                        <c:v>441.95</c:v>
                      </c:pt>
                      <c:pt idx="445">
                        <c:v>430.95</c:v>
                      </c:pt>
                      <c:pt idx="446">
                        <c:v>419.95</c:v>
                      </c:pt>
                      <c:pt idx="447">
                        <c:v>408.95</c:v>
                      </c:pt>
                      <c:pt idx="448">
                        <c:v>397.95</c:v>
                      </c:pt>
                      <c:pt idx="449">
                        <c:v>386.95</c:v>
                      </c:pt>
                      <c:pt idx="450">
                        <c:v>377.5</c:v>
                      </c:pt>
                      <c:pt idx="451">
                        <c:v>371.5</c:v>
                      </c:pt>
                      <c:pt idx="452">
                        <c:v>365.5</c:v>
                      </c:pt>
                      <c:pt idx="453">
                        <c:v>359.5</c:v>
                      </c:pt>
                      <c:pt idx="454">
                        <c:v>353.5</c:v>
                      </c:pt>
                      <c:pt idx="455">
                        <c:v>347.5</c:v>
                      </c:pt>
                      <c:pt idx="456">
                        <c:v>341.5</c:v>
                      </c:pt>
                      <c:pt idx="457">
                        <c:v>335.5</c:v>
                      </c:pt>
                      <c:pt idx="458">
                        <c:v>329.5</c:v>
                      </c:pt>
                      <c:pt idx="459">
                        <c:v>323.5</c:v>
                      </c:pt>
                      <c:pt idx="460">
                        <c:v>317.5</c:v>
                      </c:pt>
                      <c:pt idx="461">
                        <c:v>311.5</c:v>
                      </c:pt>
                      <c:pt idx="462">
                        <c:v>305.5</c:v>
                      </c:pt>
                      <c:pt idx="463">
                        <c:v>299.5</c:v>
                      </c:pt>
                      <c:pt idx="464">
                        <c:v>293.5</c:v>
                      </c:pt>
                      <c:pt idx="465">
                        <c:v>287.5</c:v>
                      </c:pt>
                      <c:pt idx="466">
                        <c:v>281.5</c:v>
                      </c:pt>
                      <c:pt idx="467">
                        <c:v>275.5</c:v>
                      </c:pt>
                      <c:pt idx="468">
                        <c:v>269.5</c:v>
                      </c:pt>
                      <c:pt idx="469">
                        <c:v>263.5</c:v>
                      </c:pt>
                      <c:pt idx="470">
                        <c:v>257.5</c:v>
                      </c:pt>
                      <c:pt idx="471">
                        <c:v>251.5</c:v>
                      </c:pt>
                      <c:pt idx="472">
                        <c:v>245.5</c:v>
                      </c:pt>
                      <c:pt idx="473">
                        <c:v>239.5</c:v>
                      </c:pt>
                      <c:pt idx="474">
                        <c:v>233.5</c:v>
                      </c:pt>
                      <c:pt idx="475">
                        <c:v>227.5</c:v>
                      </c:pt>
                      <c:pt idx="476">
                        <c:v>221.5</c:v>
                      </c:pt>
                      <c:pt idx="477">
                        <c:v>215.5</c:v>
                      </c:pt>
                      <c:pt idx="478">
                        <c:v>209.5</c:v>
                      </c:pt>
                      <c:pt idx="479">
                        <c:v>203.5</c:v>
                      </c:pt>
                      <c:pt idx="480">
                        <c:v>197.5</c:v>
                      </c:pt>
                      <c:pt idx="481">
                        <c:v>191.5</c:v>
                      </c:pt>
                      <c:pt idx="482">
                        <c:v>185.5</c:v>
                      </c:pt>
                      <c:pt idx="483">
                        <c:v>179.5</c:v>
                      </c:pt>
                      <c:pt idx="484">
                        <c:v>173.5</c:v>
                      </c:pt>
                      <c:pt idx="485">
                        <c:v>167.5</c:v>
                      </c:pt>
                      <c:pt idx="486">
                        <c:v>161.5</c:v>
                      </c:pt>
                      <c:pt idx="487">
                        <c:v>155.5</c:v>
                      </c:pt>
                      <c:pt idx="488">
                        <c:v>149.5</c:v>
                      </c:pt>
                      <c:pt idx="489">
                        <c:v>143.5</c:v>
                      </c:pt>
                      <c:pt idx="490">
                        <c:v>137.5</c:v>
                      </c:pt>
                      <c:pt idx="491">
                        <c:v>131.5</c:v>
                      </c:pt>
                      <c:pt idx="492">
                        <c:v>125.5</c:v>
                      </c:pt>
                      <c:pt idx="493">
                        <c:v>119.5</c:v>
                      </c:pt>
                      <c:pt idx="494">
                        <c:v>113.5</c:v>
                      </c:pt>
                      <c:pt idx="495">
                        <c:v>107.5</c:v>
                      </c:pt>
                      <c:pt idx="496">
                        <c:v>101.5</c:v>
                      </c:pt>
                      <c:pt idx="497">
                        <c:v>95.5</c:v>
                      </c:pt>
                      <c:pt idx="498">
                        <c:v>89.5</c:v>
                      </c:pt>
                      <c:pt idx="499">
                        <c:v>83.5</c:v>
                      </c:pt>
                      <c:pt idx="500">
                        <c:v>77.5</c:v>
                      </c:pt>
                    </c:numCache>
                  </c:numRef>
                </c:val>
                <c:extLst xmlns:c16r2="http://schemas.microsoft.com/office/drawing/2015/06/chart" xmlns:c15="http://schemas.microsoft.com/office/drawing/2012/chart">
                  <c:ext xmlns:c16="http://schemas.microsoft.com/office/drawing/2014/chart" uri="{C3380CC4-5D6E-409C-BE32-E72D297353CC}">
                    <c16:uniqueId val="{00000004-3390-4406-BD8A-AFEAD19EA44C}"/>
                  </c:ext>
                </c:extLst>
              </c15:ser>
            </c15:filteredAreaSeries>
          </c:ext>
        </c:extLst>
      </c:areaChart>
      <c:lineChart>
        <c:grouping val="standard"/>
        <c:varyColors val="0"/>
        <c:ser>
          <c:idx val="3"/>
          <c:order val="2"/>
          <c:tx>
            <c:strRef>
              <c:f>'2- Couple'!$AC$4</c:f>
              <c:strCache>
                <c:ptCount val="1"/>
                <c:pt idx="0">
                  <c:v>PFRT+Prime au Travail</c:v>
                </c:pt>
              </c:strCache>
            </c:strRef>
          </c:tx>
          <c:spPr>
            <a:ln w="28575" cap="rnd">
              <a:solidFill>
                <a:schemeClr val="tx1"/>
              </a:solidFill>
              <a:round/>
            </a:ln>
            <a:effectLst/>
          </c:spPr>
          <c:marker>
            <c:symbol val="none"/>
          </c:marker>
          <c:dLbls>
            <c:dLbl>
              <c:idx val="163"/>
              <c:layout>
                <c:manualLayout>
                  <c:x val="-0.123998993637725"/>
                  <c:y val="-0.0234706517251121"/>
                </c:manualLayout>
              </c:layout>
              <c:numFmt formatCode="#,##0\ &quot;$&quot;"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689-4AD3-8DE9-26476F904BA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'4-1 Mono 6'!$A$6:$A$356</c:f>
              <c:numCache>
                <c:formatCode>General</c:formatCode>
                <c:ptCount val="35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numCache>
            </c:numRef>
          </c:cat>
          <c:val>
            <c:numRef>
              <c:f>'2- Couple'!$AC$6:$AC$356</c:f>
              <c:numCache>
                <c:formatCode>_ * #,##0_)\ _$_ ;_ * \(#,##0\)\ _$_ ;_ * "-"??_)\ _$_ ;_ @_ </c:formatCode>
                <c:ptCount val="35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29.5</c:v>
                </c:pt>
                <c:pt idx="38">
                  <c:v>59.0</c:v>
                </c:pt>
                <c:pt idx="39">
                  <c:v>88.5</c:v>
                </c:pt>
                <c:pt idx="40">
                  <c:v>118.0</c:v>
                </c:pt>
                <c:pt idx="41">
                  <c:v>147.5</c:v>
                </c:pt>
                <c:pt idx="42">
                  <c:v>177.0</c:v>
                </c:pt>
                <c:pt idx="43">
                  <c:v>206.5</c:v>
                </c:pt>
                <c:pt idx="44">
                  <c:v>236.0</c:v>
                </c:pt>
                <c:pt idx="45">
                  <c:v>265.5</c:v>
                </c:pt>
                <c:pt idx="46">
                  <c:v>295.0</c:v>
                </c:pt>
                <c:pt idx="47">
                  <c:v>324.5</c:v>
                </c:pt>
                <c:pt idx="48">
                  <c:v>354.0</c:v>
                </c:pt>
                <c:pt idx="49">
                  <c:v>383.5</c:v>
                </c:pt>
                <c:pt idx="50">
                  <c:v>413.0</c:v>
                </c:pt>
                <c:pt idx="51">
                  <c:v>442.5</c:v>
                </c:pt>
                <c:pt idx="52">
                  <c:v>472.0</c:v>
                </c:pt>
                <c:pt idx="53">
                  <c:v>501.5</c:v>
                </c:pt>
                <c:pt idx="54">
                  <c:v>531.0</c:v>
                </c:pt>
                <c:pt idx="55">
                  <c:v>560.5</c:v>
                </c:pt>
                <c:pt idx="56">
                  <c:v>590.0</c:v>
                </c:pt>
                <c:pt idx="57">
                  <c:v>619.5</c:v>
                </c:pt>
                <c:pt idx="58">
                  <c:v>649.0</c:v>
                </c:pt>
                <c:pt idx="59">
                  <c:v>678.5</c:v>
                </c:pt>
                <c:pt idx="60">
                  <c:v>708.0</c:v>
                </c:pt>
                <c:pt idx="61">
                  <c:v>737.5</c:v>
                </c:pt>
                <c:pt idx="62">
                  <c:v>767.0</c:v>
                </c:pt>
                <c:pt idx="63">
                  <c:v>796.5</c:v>
                </c:pt>
                <c:pt idx="64">
                  <c:v>826.0</c:v>
                </c:pt>
                <c:pt idx="65">
                  <c:v>855.5</c:v>
                </c:pt>
                <c:pt idx="66">
                  <c:v>885.0</c:v>
                </c:pt>
                <c:pt idx="67">
                  <c:v>914.5</c:v>
                </c:pt>
                <c:pt idx="68">
                  <c:v>944.0</c:v>
                </c:pt>
                <c:pt idx="69">
                  <c:v>973.5</c:v>
                </c:pt>
                <c:pt idx="70">
                  <c:v>1003.0</c:v>
                </c:pt>
                <c:pt idx="71">
                  <c:v>1032.5</c:v>
                </c:pt>
                <c:pt idx="72">
                  <c:v>1062.0</c:v>
                </c:pt>
                <c:pt idx="73">
                  <c:v>1091.5</c:v>
                </c:pt>
                <c:pt idx="74">
                  <c:v>1121.0</c:v>
                </c:pt>
                <c:pt idx="75">
                  <c:v>1150.5</c:v>
                </c:pt>
                <c:pt idx="76">
                  <c:v>1180.0</c:v>
                </c:pt>
                <c:pt idx="77">
                  <c:v>1209.5</c:v>
                </c:pt>
                <c:pt idx="78">
                  <c:v>1239.0</c:v>
                </c:pt>
                <c:pt idx="79">
                  <c:v>1268.5</c:v>
                </c:pt>
                <c:pt idx="80">
                  <c:v>1298.0</c:v>
                </c:pt>
                <c:pt idx="81">
                  <c:v>1327.5</c:v>
                </c:pt>
                <c:pt idx="82">
                  <c:v>1357.0</c:v>
                </c:pt>
                <c:pt idx="83">
                  <c:v>1386.5</c:v>
                </c:pt>
                <c:pt idx="84">
                  <c:v>1416.0</c:v>
                </c:pt>
                <c:pt idx="85">
                  <c:v>1445.5</c:v>
                </c:pt>
                <c:pt idx="86">
                  <c:v>1475.0</c:v>
                </c:pt>
                <c:pt idx="87">
                  <c:v>1504.5</c:v>
                </c:pt>
                <c:pt idx="88">
                  <c:v>1534.0</c:v>
                </c:pt>
                <c:pt idx="89">
                  <c:v>1563.5</c:v>
                </c:pt>
                <c:pt idx="90">
                  <c:v>1593.0</c:v>
                </c:pt>
                <c:pt idx="91">
                  <c:v>1622.5</c:v>
                </c:pt>
                <c:pt idx="92">
                  <c:v>1652.0</c:v>
                </c:pt>
                <c:pt idx="93">
                  <c:v>1681.5</c:v>
                </c:pt>
                <c:pt idx="94">
                  <c:v>1711.0</c:v>
                </c:pt>
                <c:pt idx="95">
                  <c:v>1740.5</c:v>
                </c:pt>
                <c:pt idx="96">
                  <c:v>1770.0</c:v>
                </c:pt>
                <c:pt idx="97">
                  <c:v>1799.5</c:v>
                </c:pt>
                <c:pt idx="98">
                  <c:v>1829.0</c:v>
                </c:pt>
                <c:pt idx="99">
                  <c:v>1858.5</c:v>
                </c:pt>
                <c:pt idx="100">
                  <c:v>1888.0</c:v>
                </c:pt>
                <c:pt idx="101">
                  <c:v>1917.5</c:v>
                </c:pt>
                <c:pt idx="102">
                  <c:v>1947.0</c:v>
                </c:pt>
                <c:pt idx="103">
                  <c:v>1976.5</c:v>
                </c:pt>
                <c:pt idx="104">
                  <c:v>2006.0</c:v>
                </c:pt>
                <c:pt idx="105">
                  <c:v>2035.5</c:v>
                </c:pt>
                <c:pt idx="106">
                  <c:v>2065.0</c:v>
                </c:pt>
                <c:pt idx="107">
                  <c:v>2094.5</c:v>
                </c:pt>
                <c:pt idx="108">
                  <c:v>2124.0</c:v>
                </c:pt>
                <c:pt idx="109">
                  <c:v>2153.5</c:v>
                </c:pt>
                <c:pt idx="110">
                  <c:v>2183.0</c:v>
                </c:pt>
                <c:pt idx="111">
                  <c:v>2212.5</c:v>
                </c:pt>
                <c:pt idx="112">
                  <c:v>2242.0</c:v>
                </c:pt>
                <c:pt idx="113">
                  <c:v>2271.5</c:v>
                </c:pt>
                <c:pt idx="114">
                  <c:v>2301.0</c:v>
                </c:pt>
                <c:pt idx="115">
                  <c:v>2330.5</c:v>
                </c:pt>
                <c:pt idx="116">
                  <c:v>2360.0</c:v>
                </c:pt>
                <c:pt idx="117">
                  <c:v>2389.5</c:v>
                </c:pt>
                <c:pt idx="118">
                  <c:v>2419.0</c:v>
                </c:pt>
                <c:pt idx="119">
                  <c:v>2448.5</c:v>
                </c:pt>
                <c:pt idx="120">
                  <c:v>2478.0</c:v>
                </c:pt>
                <c:pt idx="121">
                  <c:v>2507.5</c:v>
                </c:pt>
                <c:pt idx="122">
                  <c:v>2537.0</c:v>
                </c:pt>
                <c:pt idx="123">
                  <c:v>2566.5</c:v>
                </c:pt>
                <c:pt idx="124">
                  <c:v>2596.0</c:v>
                </c:pt>
                <c:pt idx="125">
                  <c:v>2625.5</c:v>
                </c:pt>
                <c:pt idx="126">
                  <c:v>2655.0</c:v>
                </c:pt>
                <c:pt idx="127">
                  <c:v>2684.5</c:v>
                </c:pt>
                <c:pt idx="128">
                  <c:v>2714.0</c:v>
                </c:pt>
                <c:pt idx="129">
                  <c:v>2743.5</c:v>
                </c:pt>
                <c:pt idx="130">
                  <c:v>2773.0</c:v>
                </c:pt>
                <c:pt idx="131">
                  <c:v>2802.5</c:v>
                </c:pt>
                <c:pt idx="132">
                  <c:v>2832.0</c:v>
                </c:pt>
                <c:pt idx="133">
                  <c:v>2861.5</c:v>
                </c:pt>
                <c:pt idx="134">
                  <c:v>2891.0</c:v>
                </c:pt>
                <c:pt idx="135">
                  <c:v>2920.5</c:v>
                </c:pt>
                <c:pt idx="136">
                  <c:v>2950.0</c:v>
                </c:pt>
                <c:pt idx="137">
                  <c:v>2979.5</c:v>
                </c:pt>
                <c:pt idx="138">
                  <c:v>3009.0</c:v>
                </c:pt>
                <c:pt idx="139">
                  <c:v>3038.5</c:v>
                </c:pt>
                <c:pt idx="140">
                  <c:v>3068.0</c:v>
                </c:pt>
                <c:pt idx="141">
                  <c:v>3097.5</c:v>
                </c:pt>
                <c:pt idx="142">
                  <c:v>3127.0</c:v>
                </c:pt>
                <c:pt idx="143">
                  <c:v>3156.5</c:v>
                </c:pt>
                <c:pt idx="144">
                  <c:v>3186.0</c:v>
                </c:pt>
                <c:pt idx="145">
                  <c:v>3215.5</c:v>
                </c:pt>
                <c:pt idx="146">
                  <c:v>3245.0</c:v>
                </c:pt>
                <c:pt idx="147">
                  <c:v>3274.5</c:v>
                </c:pt>
                <c:pt idx="148">
                  <c:v>3304.0</c:v>
                </c:pt>
                <c:pt idx="149">
                  <c:v>3333.5</c:v>
                </c:pt>
                <c:pt idx="150">
                  <c:v>3363.0</c:v>
                </c:pt>
                <c:pt idx="151">
                  <c:v>3392.5</c:v>
                </c:pt>
                <c:pt idx="152">
                  <c:v>3422.0</c:v>
                </c:pt>
                <c:pt idx="153">
                  <c:v>3451.5</c:v>
                </c:pt>
                <c:pt idx="154">
                  <c:v>3481.0</c:v>
                </c:pt>
                <c:pt idx="155">
                  <c:v>3510.5</c:v>
                </c:pt>
                <c:pt idx="156">
                  <c:v>3540.0</c:v>
                </c:pt>
                <c:pt idx="157">
                  <c:v>3569.5</c:v>
                </c:pt>
                <c:pt idx="158">
                  <c:v>3599.0</c:v>
                </c:pt>
                <c:pt idx="159">
                  <c:v>3628.5</c:v>
                </c:pt>
                <c:pt idx="160">
                  <c:v>3658.0</c:v>
                </c:pt>
                <c:pt idx="161">
                  <c:v>3687.5</c:v>
                </c:pt>
                <c:pt idx="162">
                  <c:v>3717.0</c:v>
                </c:pt>
                <c:pt idx="163">
                  <c:v>3731.16</c:v>
                </c:pt>
                <c:pt idx="164">
                  <c:v>3731.16</c:v>
                </c:pt>
                <c:pt idx="165">
                  <c:v>3731.16</c:v>
                </c:pt>
                <c:pt idx="166">
                  <c:v>3731.16</c:v>
                </c:pt>
                <c:pt idx="167">
                  <c:v>3731.16</c:v>
                </c:pt>
                <c:pt idx="168">
                  <c:v>3731.16</c:v>
                </c:pt>
                <c:pt idx="169">
                  <c:v>3731.16</c:v>
                </c:pt>
                <c:pt idx="170">
                  <c:v>3731.16</c:v>
                </c:pt>
                <c:pt idx="171">
                  <c:v>3731.16</c:v>
                </c:pt>
                <c:pt idx="172">
                  <c:v>3731.16</c:v>
                </c:pt>
                <c:pt idx="173">
                  <c:v>3729.76</c:v>
                </c:pt>
                <c:pt idx="174">
                  <c:v>3720.36</c:v>
                </c:pt>
                <c:pt idx="175">
                  <c:v>3710.96</c:v>
                </c:pt>
                <c:pt idx="176">
                  <c:v>3701.56</c:v>
                </c:pt>
                <c:pt idx="177">
                  <c:v>3692.16</c:v>
                </c:pt>
                <c:pt idx="178">
                  <c:v>3682.76</c:v>
                </c:pt>
                <c:pt idx="179">
                  <c:v>3673.36</c:v>
                </c:pt>
                <c:pt idx="180">
                  <c:v>3663.96</c:v>
                </c:pt>
                <c:pt idx="181">
                  <c:v>3654.56</c:v>
                </c:pt>
                <c:pt idx="182">
                  <c:v>3635.866</c:v>
                </c:pt>
                <c:pt idx="183">
                  <c:v>3606.465999999999</c:v>
                </c:pt>
                <c:pt idx="184">
                  <c:v>3577.066</c:v>
                </c:pt>
                <c:pt idx="185">
                  <c:v>3547.666</c:v>
                </c:pt>
                <c:pt idx="186">
                  <c:v>3518.265999999999</c:v>
                </c:pt>
                <c:pt idx="187">
                  <c:v>3488.866</c:v>
                </c:pt>
                <c:pt idx="188">
                  <c:v>3459.466</c:v>
                </c:pt>
                <c:pt idx="189">
                  <c:v>3430.066</c:v>
                </c:pt>
                <c:pt idx="190">
                  <c:v>3400.666</c:v>
                </c:pt>
                <c:pt idx="191">
                  <c:v>3371.265999999999</c:v>
                </c:pt>
                <c:pt idx="192">
                  <c:v>3341.866</c:v>
                </c:pt>
                <c:pt idx="193">
                  <c:v>3312.466</c:v>
                </c:pt>
                <c:pt idx="194">
                  <c:v>3283.066</c:v>
                </c:pt>
                <c:pt idx="195">
                  <c:v>3253.666</c:v>
                </c:pt>
                <c:pt idx="196">
                  <c:v>3224.265999999999</c:v>
                </c:pt>
                <c:pt idx="197">
                  <c:v>3194.866</c:v>
                </c:pt>
                <c:pt idx="198">
                  <c:v>3165.466</c:v>
                </c:pt>
                <c:pt idx="199">
                  <c:v>3136.066</c:v>
                </c:pt>
                <c:pt idx="200">
                  <c:v>3106.666</c:v>
                </c:pt>
                <c:pt idx="201">
                  <c:v>3077.265999999999</c:v>
                </c:pt>
                <c:pt idx="202">
                  <c:v>3047.866</c:v>
                </c:pt>
                <c:pt idx="203">
                  <c:v>3018.465999999999</c:v>
                </c:pt>
                <c:pt idx="204">
                  <c:v>2989.066</c:v>
                </c:pt>
                <c:pt idx="205">
                  <c:v>2959.666</c:v>
                </c:pt>
                <c:pt idx="206">
                  <c:v>2930.265999999999</c:v>
                </c:pt>
                <c:pt idx="207">
                  <c:v>2900.866</c:v>
                </c:pt>
                <c:pt idx="208">
                  <c:v>2871.465999999999</c:v>
                </c:pt>
                <c:pt idx="209">
                  <c:v>2842.066</c:v>
                </c:pt>
                <c:pt idx="210">
                  <c:v>2812.666</c:v>
                </c:pt>
                <c:pt idx="211">
                  <c:v>2783.265999999999</c:v>
                </c:pt>
                <c:pt idx="212">
                  <c:v>2753.866</c:v>
                </c:pt>
                <c:pt idx="213">
                  <c:v>2724.465999999999</c:v>
                </c:pt>
                <c:pt idx="214">
                  <c:v>2695.066</c:v>
                </c:pt>
                <c:pt idx="215">
                  <c:v>2665.666</c:v>
                </c:pt>
                <c:pt idx="216">
                  <c:v>2636.265999999999</c:v>
                </c:pt>
                <c:pt idx="217">
                  <c:v>2606.866</c:v>
                </c:pt>
                <c:pt idx="218">
                  <c:v>2577.465999999999</c:v>
                </c:pt>
                <c:pt idx="219">
                  <c:v>2548.066</c:v>
                </c:pt>
                <c:pt idx="220">
                  <c:v>2518.666</c:v>
                </c:pt>
                <c:pt idx="221">
                  <c:v>2489.265999999999</c:v>
                </c:pt>
                <c:pt idx="222">
                  <c:v>2459.866</c:v>
                </c:pt>
                <c:pt idx="223">
                  <c:v>2430.465999999999</c:v>
                </c:pt>
                <c:pt idx="224">
                  <c:v>2401.066</c:v>
                </c:pt>
                <c:pt idx="225">
                  <c:v>2371.666</c:v>
                </c:pt>
                <c:pt idx="226">
                  <c:v>2342.265999999999</c:v>
                </c:pt>
                <c:pt idx="227">
                  <c:v>2312.866</c:v>
                </c:pt>
                <c:pt idx="228">
                  <c:v>2283.466</c:v>
                </c:pt>
                <c:pt idx="229">
                  <c:v>2254.066</c:v>
                </c:pt>
                <c:pt idx="230">
                  <c:v>2224.666</c:v>
                </c:pt>
                <c:pt idx="231">
                  <c:v>2195.265999999999</c:v>
                </c:pt>
                <c:pt idx="232">
                  <c:v>2165.866</c:v>
                </c:pt>
                <c:pt idx="233">
                  <c:v>2136.466</c:v>
                </c:pt>
                <c:pt idx="234">
                  <c:v>2107.066</c:v>
                </c:pt>
                <c:pt idx="235">
                  <c:v>2077.666</c:v>
                </c:pt>
                <c:pt idx="236">
                  <c:v>2048.265999999999</c:v>
                </c:pt>
                <c:pt idx="237">
                  <c:v>2018.866</c:v>
                </c:pt>
                <c:pt idx="238">
                  <c:v>1989.466</c:v>
                </c:pt>
                <c:pt idx="239">
                  <c:v>1960.066</c:v>
                </c:pt>
                <c:pt idx="240">
                  <c:v>1930.666</c:v>
                </c:pt>
                <c:pt idx="241">
                  <c:v>1901.266</c:v>
                </c:pt>
                <c:pt idx="242">
                  <c:v>1871.866</c:v>
                </c:pt>
                <c:pt idx="243">
                  <c:v>1842.466</c:v>
                </c:pt>
                <c:pt idx="244">
                  <c:v>1813.066</c:v>
                </c:pt>
                <c:pt idx="245">
                  <c:v>1783.666</c:v>
                </c:pt>
                <c:pt idx="246">
                  <c:v>1754.266</c:v>
                </c:pt>
                <c:pt idx="247">
                  <c:v>1724.866</c:v>
                </c:pt>
                <c:pt idx="248">
                  <c:v>1695.466</c:v>
                </c:pt>
                <c:pt idx="249">
                  <c:v>1666.066</c:v>
                </c:pt>
                <c:pt idx="250">
                  <c:v>1636.666</c:v>
                </c:pt>
                <c:pt idx="251">
                  <c:v>1607.266</c:v>
                </c:pt>
                <c:pt idx="252">
                  <c:v>1577.866</c:v>
                </c:pt>
                <c:pt idx="253">
                  <c:v>1548.466</c:v>
                </c:pt>
                <c:pt idx="254">
                  <c:v>1519.066</c:v>
                </c:pt>
                <c:pt idx="255">
                  <c:v>1489.666</c:v>
                </c:pt>
                <c:pt idx="256">
                  <c:v>1460.266</c:v>
                </c:pt>
                <c:pt idx="257">
                  <c:v>1430.866</c:v>
                </c:pt>
                <c:pt idx="258">
                  <c:v>1401.466</c:v>
                </c:pt>
                <c:pt idx="259">
                  <c:v>1372.066</c:v>
                </c:pt>
                <c:pt idx="260">
                  <c:v>1342.666</c:v>
                </c:pt>
                <c:pt idx="261">
                  <c:v>1313.266</c:v>
                </c:pt>
                <c:pt idx="262">
                  <c:v>1283.866</c:v>
                </c:pt>
                <c:pt idx="263">
                  <c:v>1254.466</c:v>
                </c:pt>
                <c:pt idx="264">
                  <c:v>1225.066</c:v>
                </c:pt>
                <c:pt idx="265">
                  <c:v>1195.666</c:v>
                </c:pt>
                <c:pt idx="266">
                  <c:v>1166.266</c:v>
                </c:pt>
                <c:pt idx="267">
                  <c:v>1136.866</c:v>
                </c:pt>
                <c:pt idx="268">
                  <c:v>1107.466</c:v>
                </c:pt>
                <c:pt idx="269">
                  <c:v>1078.066</c:v>
                </c:pt>
                <c:pt idx="270">
                  <c:v>1048.666</c:v>
                </c:pt>
                <c:pt idx="271">
                  <c:v>1019.266</c:v>
                </c:pt>
                <c:pt idx="272">
                  <c:v>989.8659999999996</c:v>
                </c:pt>
                <c:pt idx="273">
                  <c:v>960.4659999999996</c:v>
                </c:pt>
                <c:pt idx="274">
                  <c:v>931.0659999999996</c:v>
                </c:pt>
                <c:pt idx="275">
                  <c:v>901.6659999999996</c:v>
                </c:pt>
                <c:pt idx="276">
                  <c:v>872.2659999999996</c:v>
                </c:pt>
                <c:pt idx="277">
                  <c:v>842.8659999999996</c:v>
                </c:pt>
                <c:pt idx="278">
                  <c:v>813.4659999999996</c:v>
                </c:pt>
                <c:pt idx="279">
                  <c:v>784.0659999999996</c:v>
                </c:pt>
                <c:pt idx="280">
                  <c:v>754.6659999999996</c:v>
                </c:pt>
                <c:pt idx="281">
                  <c:v>725.2659999999996</c:v>
                </c:pt>
                <c:pt idx="282">
                  <c:v>695.8659999999996</c:v>
                </c:pt>
                <c:pt idx="283">
                  <c:v>666.4659999999996</c:v>
                </c:pt>
                <c:pt idx="284">
                  <c:v>637.0659999999997</c:v>
                </c:pt>
                <c:pt idx="285">
                  <c:v>607.6659999999996</c:v>
                </c:pt>
                <c:pt idx="286">
                  <c:v>578.2659999999995</c:v>
                </c:pt>
                <c:pt idx="287">
                  <c:v>548.8659999999996</c:v>
                </c:pt>
                <c:pt idx="288">
                  <c:v>519.4659999999996</c:v>
                </c:pt>
                <c:pt idx="289">
                  <c:v>490.0659999999997</c:v>
                </c:pt>
                <c:pt idx="290">
                  <c:v>460.6659999999997</c:v>
                </c:pt>
                <c:pt idx="291">
                  <c:v>431.2659999999996</c:v>
                </c:pt>
                <c:pt idx="292">
                  <c:v>401.8659999999997</c:v>
                </c:pt>
                <c:pt idx="293">
                  <c:v>372.4659999999996</c:v>
                </c:pt>
                <c:pt idx="294">
                  <c:v>343.5459999999998</c:v>
                </c:pt>
                <c:pt idx="295">
                  <c:v>323.5459999999998</c:v>
                </c:pt>
                <c:pt idx="296">
                  <c:v>303.5459999999998</c:v>
                </c:pt>
                <c:pt idx="297">
                  <c:v>283.5459999999998</c:v>
                </c:pt>
                <c:pt idx="298">
                  <c:v>263.5459999999998</c:v>
                </c:pt>
                <c:pt idx="299">
                  <c:v>243.5459999999998</c:v>
                </c:pt>
                <c:pt idx="300">
                  <c:v>223.5459999999998</c:v>
                </c:pt>
                <c:pt idx="301">
                  <c:v>203.5459999999998</c:v>
                </c:pt>
                <c:pt idx="302">
                  <c:v>183.5459999999998</c:v>
                </c:pt>
                <c:pt idx="303">
                  <c:v>163.5459999999998</c:v>
                </c:pt>
                <c:pt idx="304">
                  <c:v>143.5459999999998</c:v>
                </c:pt>
                <c:pt idx="305">
                  <c:v>123.5459999999998</c:v>
                </c:pt>
                <c:pt idx="306">
                  <c:v>103.5459999999998</c:v>
                </c:pt>
                <c:pt idx="307">
                  <c:v>83.54599999999982</c:v>
                </c:pt>
                <c:pt idx="308">
                  <c:v>63.54599999999982</c:v>
                </c:pt>
                <c:pt idx="309">
                  <c:v>43.54599999999982</c:v>
                </c:pt>
                <c:pt idx="310">
                  <c:v>23.54599999999982</c:v>
                </c:pt>
                <c:pt idx="311">
                  <c:v>3.545999999999821</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numCache>
            </c:numRef>
          </c:val>
          <c:smooth val="0"/>
          <c:extLst xmlns:c16r2="http://schemas.microsoft.com/office/drawing/2015/06/chart">
            <c:ext xmlns:c16="http://schemas.microsoft.com/office/drawing/2014/chart" uri="{C3380CC4-5D6E-409C-BE32-E72D297353CC}">
              <c16:uniqueId val="{00000002-3390-4406-BD8A-AFEAD19EA44C}"/>
            </c:ext>
          </c:extLst>
        </c:ser>
        <c:dLbls>
          <c:showLegendKey val="0"/>
          <c:showVal val="0"/>
          <c:showCatName val="0"/>
          <c:showSerName val="0"/>
          <c:showPercent val="0"/>
          <c:showBubbleSize val="0"/>
        </c:dLbls>
        <c:marker val="1"/>
        <c:smooth val="0"/>
        <c:axId val="-2133686552"/>
        <c:axId val="-2133691160"/>
      </c:lineChart>
      <c:catAx>
        <c:axId val="-2133686552"/>
        <c:scaling>
          <c:orientation val="minMax"/>
        </c:scaling>
        <c:delete val="0"/>
        <c:axPos val="b"/>
        <c:numFmt formatCode="#,##0" sourceLinked="0"/>
        <c:majorTickMark val="in"/>
        <c:minorTickMark val="none"/>
        <c:tickLblPos val="nextTo"/>
        <c:spPr>
          <a:noFill/>
          <a:ln w="9525" cap="flat" cmpd="sng" algn="ctr">
            <a:solidFill>
              <a:schemeClr val="accent1">
                <a:alpha val="9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33691160"/>
        <c:crosses val="autoZero"/>
        <c:auto val="1"/>
        <c:lblAlgn val="ctr"/>
        <c:lblOffset val="100"/>
        <c:tickLblSkip val="25"/>
        <c:tickMarkSkip val="25"/>
        <c:noMultiLvlLbl val="0"/>
      </c:catAx>
      <c:valAx>
        <c:axId val="-2133691160"/>
        <c:scaling>
          <c:orientation val="minMax"/>
        </c:scaling>
        <c:delete val="0"/>
        <c:axPos val="l"/>
        <c:numFmt formatCode="#,##0\ 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33686552"/>
        <c:crossesAt val="1.0"/>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fr-FR"/>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15198284379"/>
          <c:y val="0.0520402031989266"/>
          <c:w val="0.858657525085985"/>
          <c:h val="0.772687125879552"/>
        </c:manualLayout>
      </c:layout>
      <c:areaChart>
        <c:grouping val="stacked"/>
        <c:varyColors val="0"/>
        <c:ser>
          <c:idx val="0"/>
          <c:order val="0"/>
          <c:tx>
            <c:strRef>
              <c:f>'3-2 Couple AVEC ENFANT '!$F$4</c:f>
              <c:strCache>
                <c:ptCount val="1"/>
                <c:pt idx="0">
                  <c:v>Prime au travail</c:v>
                </c:pt>
              </c:strCache>
            </c:strRef>
          </c:tx>
          <c:spPr>
            <a:solidFill>
              <a:schemeClr val="tx1">
                <a:lumMod val="50000"/>
                <a:lumOff val="50000"/>
              </a:schemeClr>
            </a:solidFill>
            <a:ln w="19050">
              <a:noFill/>
              <a:prstDash val="sysDash"/>
            </a:ln>
            <a:effectLst/>
          </c:spPr>
          <c:cat>
            <c:numRef>
              <c:f>'1-Seule'!$A$6:$A$506</c:f>
              <c:numCache>
                <c:formatCode>General</c:formatCode>
                <c:ptCount val="50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numCache>
            </c:numRef>
          </c:cat>
          <c:val>
            <c:numRef>
              <c:f>'3-2 Couple AVEC ENFANT '!$F$6:$F$516</c:f>
              <c:numCache>
                <c:formatCode>General</c:formatCode>
                <c:ptCount val="511"/>
                <c:pt idx="37" formatCode="0">
                  <c:v>25.0</c:v>
                </c:pt>
                <c:pt idx="38" formatCode="0">
                  <c:v>50.0</c:v>
                </c:pt>
                <c:pt idx="39" formatCode="0">
                  <c:v>75.0</c:v>
                </c:pt>
                <c:pt idx="40" formatCode="0">
                  <c:v>100.0</c:v>
                </c:pt>
                <c:pt idx="41" formatCode="0">
                  <c:v>125.0</c:v>
                </c:pt>
                <c:pt idx="42" formatCode="0">
                  <c:v>150.0</c:v>
                </c:pt>
                <c:pt idx="43" formatCode="0">
                  <c:v>175.0</c:v>
                </c:pt>
                <c:pt idx="44" formatCode="0">
                  <c:v>200.0</c:v>
                </c:pt>
                <c:pt idx="45" formatCode="0">
                  <c:v>225.0</c:v>
                </c:pt>
                <c:pt idx="46" formatCode="0">
                  <c:v>250.0</c:v>
                </c:pt>
                <c:pt idx="47" formatCode="0">
                  <c:v>275.0</c:v>
                </c:pt>
                <c:pt idx="48" formatCode="0">
                  <c:v>300.0</c:v>
                </c:pt>
                <c:pt idx="49" formatCode="0">
                  <c:v>325.0</c:v>
                </c:pt>
                <c:pt idx="50" formatCode="0">
                  <c:v>350.0</c:v>
                </c:pt>
                <c:pt idx="51" formatCode="0">
                  <c:v>375.0</c:v>
                </c:pt>
                <c:pt idx="52" formatCode="0">
                  <c:v>400.0</c:v>
                </c:pt>
                <c:pt idx="53" formatCode="0">
                  <c:v>425.0</c:v>
                </c:pt>
                <c:pt idx="54" formatCode="0">
                  <c:v>450.0</c:v>
                </c:pt>
                <c:pt idx="55" formatCode="0">
                  <c:v>475.0</c:v>
                </c:pt>
                <c:pt idx="56" formatCode="0">
                  <c:v>500.0</c:v>
                </c:pt>
                <c:pt idx="57" formatCode="0">
                  <c:v>525.0</c:v>
                </c:pt>
                <c:pt idx="58" formatCode="0">
                  <c:v>550.0</c:v>
                </c:pt>
                <c:pt idx="59" formatCode="0">
                  <c:v>575.0</c:v>
                </c:pt>
                <c:pt idx="60" formatCode="0">
                  <c:v>600.0</c:v>
                </c:pt>
                <c:pt idx="61" formatCode="0">
                  <c:v>625.0</c:v>
                </c:pt>
                <c:pt idx="62" formatCode="0">
                  <c:v>650.0</c:v>
                </c:pt>
                <c:pt idx="63" formatCode="0">
                  <c:v>675.0</c:v>
                </c:pt>
                <c:pt idx="64" formatCode="0">
                  <c:v>700.0</c:v>
                </c:pt>
                <c:pt idx="65" formatCode="0">
                  <c:v>725.0</c:v>
                </c:pt>
                <c:pt idx="66" formatCode="0">
                  <c:v>750.0</c:v>
                </c:pt>
                <c:pt idx="67" formatCode="0">
                  <c:v>775.0</c:v>
                </c:pt>
                <c:pt idx="68" formatCode="0">
                  <c:v>800.0</c:v>
                </c:pt>
                <c:pt idx="69" formatCode="0">
                  <c:v>825.0</c:v>
                </c:pt>
                <c:pt idx="70" formatCode="0">
                  <c:v>850.0</c:v>
                </c:pt>
                <c:pt idx="71" formatCode="0">
                  <c:v>875.0</c:v>
                </c:pt>
                <c:pt idx="72" formatCode="0">
                  <c:v>900.0</c:v>
                </c:pt>
                <c:pt idx="73" formatCode="0">
                  <c:v>925.0</c:v>
                </c:pt>
                <c:pt idx="74" formatCode="0">
                  <c:v>950.0</c:v>
                </c:pt>
                <c:pt idx="75" formatCode="0">
                  <c:v>975.0</c:v>
                </c:pt>
                <c:pt idx="76" formatCode="0">
                  <c:v>1000.0</c:v>
                </c:pt>
                <c:pt idx="77" formatCode="0">
                  <c:v>1025.0</c:v>
                </c:pt>
                <c:pt idx="78" formatCode="0">
                  <c:v>1050.0</c:v>
                </c:pt>
                <c:pt idx="79" formatCode="0">
                  <c:v>1075.0</c:v>
                </c:pt>
                <c:pt idx="80" formatCode="0">
                  <c:v>1100.0</c:v>
                </c:pt>
                <c:pt idx="81" formatCode="0">
                  <c:v>1125.0</c:v>
                </c:pt>
                <c:pt idx="82" formatCode="0">
                  <c:v>1150.0</c:v>
                </c:pt>
                <c:pt idx="83" formatCode="0">
                  <c:v>1175.0</c:v>
                </c:pt>
                <c:pt idx="84" formatCode="0">
                  <c:v>1200.0</c:v>
                </c:pt>
                <c:pt idx="85" formatCode="0">
                  <c:v>1225.0</c:v>
                </c:pt>
                <c:pt idx="86" formatCode="0">
                  <c:v>1250.0</c:v>
                </c:pt>
                <c:pt idx="87" formatCode="0">
                  <c:v>1275.0</c:v>
                </c:pt>
                <c:pt idx="88" formatCode="0">
                  <c:v>1300.0</c:v>
                </c:pt>
                <c:pt idx="89" formatCode="0">
                  <c:v>1325.0</c:v>
                </c:pt>
                <c:pt idx="90" formatCode="0">
                  <c:v>1350.0</c:v>
                </c:pt>
                <c:pt idx="91" formatCode="0">
                  <c:v>1375.0</c:v>
                </c:pt>
                <c:pt idx="92" formatCode="0">
                  <c:v>1400.0</c:v>
                </c:pt>
                <c:pt idx="93" formatCode="0">
                  <c:v>1425.0</c:v>
                </c:pt>
                <c:pt idx="94" formatCode="0">
                  <c:v>1450.0</c:v>
                </c:pt>
                <c:pt idx="95" formatCode="0">
                  <c:v>1475.0</c:v>
                </c:pt>
                <c:pt idx="96" formatCode="0">
                  <c:v>1500.0</c:v>
                </c:pt>
                <c:pt idx="97" formatCode="0">
                  <c:v>1525.0</c:v>
                </c:pt>
                <c:pt idx="98" formatCode="0">
                  <c:v>1550.0</c:v>
                </c:pt>
                <c:pt idx="99" formatCode="0">
                  <c:v>1575.0</c:v>
                </c:pt>
                <c:pt idx="100" formatCode="0">
                  <c:v>1600.0</c:v>
                </c:pt>
                <c:pt idx="101" formatCode="0">
                  <c:v>1625.0</c:v>
                </c:pt>
                <c:pt idx="102" formatCode="0">
                  <c:v>1650.0</c:v>
                </c:pt>
                <c:pt idx="103" formatCode="0">
                  <c:v>1675.0</c:v>
                </c:pt>
                <c:pt idx="104" formatCode="0">
                  <c:v>1700.0</c:v>
                </c:pt>
                <c:pt idx="105" formatCode="0">
                  <c:v>1725.0</c:v>
                </c:pt>
                <c:pt idx="106" formatCode="0">
                  <c:v>1750.0</c:v>
                </c:pt>
                <c:pt idx="107" formatCode="0">
                  <c:v>1775.0</c:v>
                </c:pt>
                <c:pt idx="108" formatCode="0">
                  <c:v>1800.0</c:v>
                </c:pt>
                <c:pt idx="109" formatCode="0">
                  <c:v>1825.0</c:v>
                </c:pt>
                <c:pt idx="110" formatCode="0">
                  <c:v>1850.0</c:v>
                </c:pt>
                <c:pt idx="111" formatCode="0">
                  <c:v>1875.0</c:v>
                </c:pt>
                <c:pt idx="112" formatCode="0">
                  <c:v>1900.0</c:v>
                </c:pt>
                <c:pt idx="113" formatCode="0">
                  <c:v>1925.0</c:v>
                </c:pt>
                <c:pt idx="114" formatCode="0">
                  <c:v>1950.0</c:v>
                </c:pt>
                <c:pt idx="115" formatCode="0">
                  <c:v>1975.0</c:v>
                </c:pt>
                <c:pt idx="116" formatCode="0">
                  <c:v>2000.0</c:v>
                </c:pt>
                <c:pt idx="117" formatCode="0">
                  <c:v>2025.0</c:v>
                </c:pt>
                <c:pt idx="118" formatCode="0">
                  <c:v>2050.0</c:v>
                </c:pt>
                <c:pt idx="119" formatCode="0">
                  <c:v>2075.0</c:v>
                </c:pt>
                <c:pt idx="120" formatCode="0">
                  <c:v>2100.0</c:v>
                </c:pt>
                <c:pt idx="121" formatCode="0">
                  <c:v>2125.0</c:v>
                </c:pt>
                <c:pt idx="122" formatCode="0">
                  <c:v>2150.0</c:v>
                </c:pt>
                <c:pt idx="123" formatCode="0">
                  <c:v>2175.0</c:v>
                </c:pt>
                <c:pt idx="124" formatCode="0">
                  <c:v>2200.0</c:v>
                </c:pt>
                <c:pt idx="125" formatCode="0">
                  <c:v>2225.0</c:v>
                </c:pt>
                <c:pt idx="126" formatCode="0">
                  <c:v>2250.0</c:v>
                </c:pt>
                <c:pt idx="127" formatCode="0">
                  <c:v>2275.0</c:v>
                </c:pt>
                <c:pt idx="128" formatCode="0">
                  <c:v>2300.0</c:v>
                </c:pt>
                <c:pt idx="129" formatCode="0">
                  <c:v>2325.0</c:v>
                </c:pt>
                <c:pt idx="130" formatCode="0">
                  <c:v>2350.0</c:v>
                </c:pt>
                <c:pt idx="131" formatCode="0">
                  <c:v>2375.0</c:v>
                </c:pt>
                <c:pt idx="132" formatCode="0">
                  <c:v>2400.0</c:v>
                </c:pt>
                <c:pt idx="133" formatCode="0">
                  <c:v>2425.0</c:v>
                </c:pt>
                <c:pt idx="134" formatCode="0">
                  <c:v>2450.0</c:v>
                </c:pt>
                <c:pt idx="135" formatCode="0">
                  <c:v>2475.0</c:v>
                </c:pt>
                <c:pt idx="136" formatCode="0">
                  <c:v>2500.0</c:v>
                </c:pt>
                <c:pt idx="137" formatCode="0">
                  <c:v>2525.0</c:v>
                </c:pt>
                <c:pt idx="138" formatCode="0">
                  <c:v>2550.0</c:v>
                </c:pt>
                <c:pt idx="139" formatCode="0">
                  <c:v>2575.0</c:v>
                </c:pt>
                <c:pt idx="140" formatCode="0">
                  <c:v>2600.0</c:v>
                </c:pt>
                <c:pt idx="141" formatCode="0">
                  <c:v>2625.0</c:v>
                </c:pt>
                <c:pt idx="142" formatCode="0">
                  <c:v>2650.0</c:v>
                </c:pt>
                <c:pt idx="143" formatCode="0">
                  <c:v>2675.0</c:v>
                </c:pt>
                <c:pt idx="144" formatCode="0">
                  <c:v>2700.0</c:v>
                </c:pt>
                <c:pt idx="145" formatCode="0">
                  <c:v>2725.0</c:v>
                </c:pt>
                <c:pt idx="146" formatCode="0">
                  <c:v>2750.0</c:v>
                </c:pt>
                <c:pt idx="147" formatCode="0">
                  <c:v>2775.0</c:v>
                </c:pt>
                <c:pt idx="148" formatCode="0">
                  <c:v>2800.0</c:v>
                </c:pt>
                <c:pt idx="149" formatCode="0">
                  <c:v>2825.0</c:v>
                </c:pt>
                <c:pt idx="150" formatCode="0">
                  <c:v>2850.0</c:v>
                </c:pt>
                <c:pt idx="151" formatCode="0">
                  <c:v>2875.0</c:v>
                </c:pt>
                <c:pt idx="152" formatCode="0">
                  <c:v>2900.0</c:v>
                </c:pt>
                <c:pt idx="153" formatCode="0">
                  <c:v>2925.0</c:v>
                </c:pt>
                <c:pt idx="154" formatCode="0">
                  <c:v>2950.0</c:v>
                </c:pt>
                <c:pt idx="155" formatCode="0">
                  <c:v>2975.0</c:v>
                </c:pt>
                <c:pt idx="156" formatCode="0">
                  <c:v>3000.0</c:v>
                </c:pt>
                <c:pt idx="157" formatCode="0">
                  <c:v>3025.0</c:v>
                </c:pt>
                <c:pt idx="158" formatCode="0">
                  <c:v>3050.0</c:v>
                </c:pt>
                <c:pt idx="159" formatCode="0">
                  <c:v>3075.0</c:v>
                </c:pt>
                <c:pt idx="160" formatCode="0">
                  <c:v>3100.0</c:v>
                </c:pt>
                <c:pt idx="161" formatCode="0">
                  <c:v>3125.0</c:v>
                </c:pt>
                <c:pt idx="162" formatCode="0">
                  <c:v>3150.0</c:v>
                </c:pt>
                <c:pt idx="163" formatCode="0">
                  <c:v>3162.0</c:v>
                </c:pt>
                <c:pt idx="164" formatCode="0">
                  <c:v>3162.0</c:v>
                </c:pt>
                <c:pt idx="165" formatCode="0">
                  <c:v>3162.0</c:v>
                </c:pt>
                <c:pt idx="166" formatCode="0">
                  <c:v>3162.0</c:v>
                </c:pt>
                <c:pt idx="167" formatCode="0">
                  <c:v>3162.0</c:v>
                </c:pt>
                <c:pt idx="168" formatCode="0">
                  <c:v>3162.0</c:v>
                </c:pt>
                <c:pt idx="169" formatCode="0">
                  <c:v>3162.0</c:v>
                </c:pt>
                <c:pt idx="170" formatCode="0">
                  <c:v>3162.0</c:v>
                </c:pt>
                <c:pt idx="171" formatCode="0">
                  <c:v>3162.0</c:v>
                </c:pt>
                <c:pt idx="172" formatCode="0">
                  <c:v>3162.0</c:v>
                </c:pt>
                <c:pt idx="173" formatCode="0">
                  <c:v>3160.6</c:v>
                </c:pt>
                <c:pt idx="174" formatCode="0">
                  <c:v>3151.2</c:v>
                </c:pt>
                <c:pt idx="175" formatCode="0">
                  <c:v>3141.8</c:v>
                </c:pt>
                <c:pt idx="176" formatCode="0">
                  <c:v>3132.4</c:v>
                </c:pt>
                <c:pt idx="177" formatCode="0">
                  <c:v>3123.0</c:v>
                </c:pt>
                <c:pt idx="178" formatCode="0">
                  <c:v>3113.6</c:v>
                </c:pt>
                <c:pt idx="179" formatCode="0">
                  <c:v>3104.2</c:v>
                </c:pt>
                <c:pt idx="180" formatCode="0">
                  <c:v>3094.8</c:v>
                </c:pt>
                <c:pt idx="181" formatCode="0">
                  <c:v>3085.4</c:v>
                </c:pt>
                <c:pt idx="182" formatCode="0">
                  <c:v>3076.0</c:v>
                </c:pt>
                <c:pt idx="183" formatCode="0">
                  <c:v>3066.6</c:v>
                </c:pt>
                <c:pt idx="184" formatCode="0">
                  <c:v>3057.2</c:v>
                </c:pt>
                <c:pt idx="185" formatCode="0">
                  <c:v>3047.8</c:v>
                </c:pt>
                <c:pt idx="186" formatCode="0">
                  <c:v>3038.4</c:v>
                </c:pt>
                <c:pt idx="187" formatCode="0">
                  <c:v>3029.0</c:v>
                </c:pt>
                <c:pt idx="188" formatCode="0">
                  <c:v>3019.6</c:v>
                </c:pt>
                <c:pt idx="189" formatCode="0">
                  <c:v>3010.2</c:v>
                </c:pt>
                <c:pt idx="190" formatCode="0">
                  <c:v>3000.8</c:v>
                </c:pt>
                <c:pt idx="191" formatCode="0">
                  <c:v>2991.4</c:v>
                </c:pt>
                <c:pt idx="192" formatCode="0">
                  <c:v>2982.0</c:v>
                </c:pt>
                <c:pt idx="193" formatCode="0">
                  <c:v>2972.6</c:v>
                </c:pt>
                <c:pt idx="194" formatCode="0">
                  <c:v>2963.2</c:v>
                </c:pt>
                <c:pt idx="195" formatCode="0">
                  <c:v>2953.8</c:v>
                </c:pt>
                <c:pt idx="196" formatCode="0">
                  <c:v>2944.4</c:v>
                </c:pt>
                <c:pt idx="197" formatCode="0">
                  <c:v>2935.0</c:v>
                </c:pt>
                <c:pt idx="198" formatCode="0">
                  <c:v>2925.6</c:v>
                </c:pt>
                <c:pt idx="199" formatCode="0">
                  <c:v>2916.2</c:v>
                </c:pt>
                <c:pt idx="200" formatCode="0">
                  <c:v>2906.8</c:v>
                </c:pt>
                <c:pt idx="201" formatCode="0">
                  <c:v>2897.4</c:v>
                </c:pt>
                <c:pt idx="202" formatCode="0">
                  <c:v>2888.0</c:v>
                </c:pt>
                <c:pt idx="203" formatCode="0">
                  <c:v>2878.6</c:v>
                </c:pt>
                <c:pt idx="204" formatCode="0">
                  <c:v>2869.2</c:v>
                </c:pt>
                <c:pt idx="205" formatCode="0">
                  <c:v>2859.8</c:v>
                </c:pt>
                <c:pt idx="206" formatCode="0">
                  <c:v>2850.4</c:v>
                </c:pt>
                <c:pt idx="207" formatCode="0">
                  <c:v>2841.0</c:v>
                </c:pt>
                <c:pt idx="208" formatCode="0">
                  <c:v>2831.6</c:v>
                </c:pt>
                <c:pt idx="209" formatCode="0">
                  <c:v>2822.2</c:v>
                </c:pt>
                <c:pt idx="210" formatCode="0">
                  <c:v>2812.8</c:v>
                </c:pt>
                <c:pt idx="211" formatCode="0">
                  <c:v>2803.4</c:v>
                </c:pt>
                <c:pt idx="212" formatCode="0">
                  <c:v>2794.0</c:v>
                </c:pt>
                <c:pt idx="213" formatCode="0">
                  <c:v>2784.6</c:v>
                </c:pt>
                <c:pt idx="214" formatCode="0">
                  <c:v>2775.2</c:v>
                </c:pt>
                <c:pt idx="215" formatCode="0">
                  <c:v>2765.8</c:v>
                </c:pt>
                <c:pt idx="216" formatCode="0">
                  <c:v>2756.4</c:v>
                </c:pt>
                <c:pt idx="217" formatCode="0">
                  <c:v>2747.0</c:v>
                </c:pt>
                <c:pt idx="218" formatCode="0">
                  <c:v>2737.6</c:v>
                </c:pt>
                <c:pt idx="219" formatCode="0">
                  <c:v>2728.2</c:v>
                </c:pt>
                <c:pt idx="220" formatCode="0">
                  <c:v>2718.8</c:v>
                </c:pt>
                <c:pt idx="221" formatCode="0">
                  <c:v>2709.4</c:v>
                </c:pt>
                <c:pt idx="222" formatCode="0">
                  <c:v>2700.0</c:v>
                </c:pt>
                <c:pt idx="223" formatCode="0">
                  <c:v>2690.6</c:v>
                </c:pt>
                <c:pt idx="224" formatCode="0">
                  <c:v>2681.2</c:v>
                </c:pt>
                <c:pt idx="225" formatCode="0">
                  <c:v>2671.8</c:v>
                </c:pt>
                <c:pt idx="226" formatCode="0">
                  <c:v>2662.4</c:v>
                </c:pt>
                <c:pt idx="227" formatCode="0">
                  <c:v>2653.0</c:v>
                </c:pt>
                <c:pt idx="228" formatCode="0">
                  <c:v>2643.6</c:v>
                </c:pt>
                <c:pt idx="229" formatCode="0">
                  <c:v>2634.2</c:v>
                </c:pt>
                <c:pt idx="230" formatCode="0">
                  <c:v>2624.8</c:v>
                </c:pt>
                <c:pt idx="231" formatCode="0">
                  <c:v>2615.4</c:v>
                </c:pt>
                <c:pt idx="232" formatCode="0">
                  <c:v>2606.0</c:v>
                </c:pt>
                <c:pt idx="233" formatCode="0">
                  <c:v>2596.6</c:v>
                </c:pt>
                <c:pt idx="234" formatCode="0">
                  <c:v>2587.2</c:v>
                </c:pt>
                <c:pt idx="235" formatCode="0">
                  <c:v>2577.8</c:v>
                </c:pt>
                <c:pt idx="236" formatCode="0">
                  <c:v>2568.4</c:v>
                </c:pt>
                <c:pt idx="237" formatCode="0">
                  <c:v>2559.0</c:v>
                </c:pt>
                <c:pt idx="238" formatCode="0">
                  <c:v>2549.6</c:v>
                </c:pt>
                <c:pt idx="239" formatCode="0">
                  <c:v>2540.2</c:v>
                </c:pt>
                <c:pt idx="240" formatCode="0">
                  <c:v>2530.8</c:v>
                </c:pt>
                <c:pt idx="241" formatCode="0">
                  <c:v>2521.4</c:v>
                </c:pt>
                <c:pt idx="242" formatCode="0">
                  <c:v>2512.0</c:v>
                </c:pt>
                <c:pt idx="243" formatCode="0">
                  <c:v>2502.6</c:v>
                </c:pt>
                <c:pt idx="244" formatCode="0">
                  <c:v>2493.2</c:v>
                </c:pt>
                <c:pt idx="245" formatCode="0">
                  <c:v>2483.8</c:v>
                </c:pt>
                <c:pt idx="246" formatCode="0">
                  <c:v>2474.4</c:v>
                </c:pt>
                <c:pt idx="247" formatCode="0">
                  <c:v>2465.0</c:v>
                </c:pt>
                <c:pt idx="248" formatCode="0">
                  <c:v>2455.6</c:v>
                </c:pt>
                <c:pt idx="249" formatCode="0">
                  <c:v>2446.2</c:v>
                </c:pt>
                <c:pt idx="250" formatCode="0">
                  <c:v>2436.8</c:v>
                </c:pt>
                <c:pt idx="251" formatCode="0">
                  <c:v>2427.4</c:v>
                </c:pt>
                <c:pt idx="252" formatCode="0">
                  <c:v>2418.0</c:v>
                </c:pt>
                <c:pt idx="253" formatCode="0">
                  <c:v>2408.6</c:v>
                </c:pt>
                <c:pt idx="254" formatCode="0">
                  <c:v>2399.2</c:v>
                </c:pt>
                <c:pt idx="255" formatCode="0">
                  <c:v>2389.8</c:v>
                </c:pt>
                <c:pt idx="256" formatCode="0">
                  <c:v>2380.4</c:v>
                </c:pt>
                <c:pt idx="257" formatCode="0">
                  <c:v>2371.0</c:v>
                </c:pt>
                <c:pt idx="258" formatCode="0">
                  <c:v>2361.6</c:v>
                </c:pt>
                <c:pt idx="259" formatCode="0">
                  <c:v>2352.2</c:v>
                </c:pt>
                <c:pt idx="260" formatCode="0">
                  <c:v>2342.8</c:v>
                </c:pt>
                <c:pt idx="261" formatCode="0">
                  <c:v>2333.4</c:v>
                </c:pt>
                <c:pt idx="262" formatCode="0">
                  <c:v>2324.0</c:v>
                </c:pt>
                <c:pt idx="263" formatCode="0">
                  <c:v>2314.6</c:v>
                </c:pt>
                <c:pt idx="264" formatCode="0">
                  <c:v>2305.2</c:v>
                </c:pt>
                <c:pt idx="265" formatCode="0">
                  <c:v>2295.8</c:v>
                </c:pt>
                <c:pt idx="266" formatCode="0">
                  <c:v>2286.4</c:v>
                </c:pt>
                <c:pt idx="267" formatCode="0">
                  <c:v>2277.0</c:v>
                </c:pt>
                <c:pt idx="268" formatCode="0">
                  <c:v>2267.6</c:v>
                </c:pt>
                <c:pt idx="269" formatCode="0">
                  <c:v>2258.2</c:v>
                </c:pt>
                <c:pt idx="270" formatCode="0">
                  <c:v>2248.8</c:v>
                </c:pt>
                <c:pt idx="271" formatCode="0">
                  <c:v>2239.4</c:v>
                </c:pt>
                <c:pt idx="272" formatCode="0">
                  <c:v>2230.0</c:v>
                </c:pt>
                <c:pt idx="273" formatCode="0">
                  <c:v>2220.6</c:v>
                </c:pt>
                <c:pt idx="274" formatCode="0">
                  <c:v>2211.2</c:v>
                </c:pt>
                <c:pt idx="275" formatCode="0">
                  <c:v>2201.8</c:v>
                </c:pt>
                <c:pt idx="276" formatCode="0">
                  <c:v>2192.4</c:v>
                </c:pt>
                <c:pt idx="277" formatCode="0">
                  <c:v>2183.0</c:v>
                </c:pt>
                <c:pt idx="278" formatCode="0">
                  <c:v>2173.6</c:v>
                </c:pt>
                <c:pt idx="279" formatCode="0">
                  <c:v>2164.2</c:v>
                </c:pt>
                <c:pt idx="280" formatCode="0">
                  <c:v>2154.8</c:v>
                </c:pt>
                <c:pt idx="281" formatCode="0">
                  <c:v>2145.4</c:v>
                </c:pt>
                <c:pt idx="282" formatCode="0">
                  <c:v>2136.0</c:v>
                </c:pt>
                <c:pt idx="283" formatCode="0">
                  <c:v>2126.6</c:v>
                </c:pt>
                <c:pt idx="284" formatCode="0">
                  <c:v>2117.2</c:v>
                </c:pt>
                <c:pt idx="285" formatCode="0">
                  <c:v>2107.8</c:v>
                </c:pt>
                <c:pt idx="286" formatCode="0">
                  <c:v>2098.4</c:v>
                </c:pt>
                <c:pt idx="287" formatCode="0">
                  <c:v>2089.0</c:v>
                </c:pt>
                <c:pt idx="288" formatCode="0">
                  <c:v>2079.6</c:v>
                </c:pt>
                <c:pt idx="289" formatCode="0">
                  <c:v>2070.2</c:v>
                </c:pt>
                <c:pt idx="290" formatCode="0">
                  <c:v>2060.8</c:v>
                </c:pt>
                <c:pt idx="291" formatCode="0">
                  <c:v>2051.4</c:v>
                </c:pt>
                <c:pt idx="292" formatCode="0">
                  <c:v>2042.0</c:v>
                </c:pt>
                <c:pt idx="293" formatCode="0">
                  <c:v>2032.6</c:v>
                </c:pt>
                <c:pt idx="294" formatCode="0">
                  <c:v>2023.2</c:v>
                </c:pt>
                <c:pt idx="295" formatCode="0">
                  <c:v>2013.8</c:v>
                </c:pt>
                <c:pt idx="296" formatCode="0">
                  <c:v>2004.4</c:v>
                </c:pt>
                <c:pt idx="297" formatCode="0">
                  <c:v>1995.0</c:v>
                </c:pt>
                <c:pt idx="298" formatCode="0">
                  <c:v>1985.6</c:v>
                </c:pt>
                <c:pt idx="299" formatCode="0">
                  <c:v>1976.2</c:v>
                </c:pt>
                <c:pt idx="300" formatCode="0">
                  <c:v>1966.8</c:v>
                </c:pt>
                <c:pt idx="301" formatCode="0">
                  <c:v>1957.4</c:v>
                </c:pt>
                <c:pt idx="302" formatCode="0">
                  <c:v>1948.0</c:v>
                </c:pt>
                <c:pt idx="303" formatCode="0">
                  <c:v>1938.6</c:v>
                </c:pt>
                <c:pt idx="304" formatCode="0">
                  <c:v>1929.2</c:v>
                </c:pt>
                <c:pt idx="305" formatCode="0">
                  <c:v>1919.8</c:v>
                </c:pt>
                <c:pt idx="306" formatCode="0">
                  <c:v>1910.4</c:v>
                </c:pt>
                <c:pt idx="307" formatCode="0">
                  <c:v>1901.0</c:v>
                </c:pt>
                <c:pt idx="308" formatCode="0">
                  <c:v>1891.6</c:v>
                </c:pt>
                <c:pt idx="309" formatCode="0">
                  <c:v>1882.2</c:v>
                </c:pt>
                <c:pt idx="310" formatCode="0">
                  <c:v>1872.8</c:v>
                </c:pt>
                <c:pt idx="311" formatCode="0">
                  <c:v>1863.4</c:v>
                </c:pt>
                <c:pt idx="312" formatCode="0">
                  <c:v>1854.0</c:v>
                </c:pt>
                <c:pt idx="313" formatCode="0">
                  <c:v>1844.6</c:v>
                </c:pt>
                <c:pt idx="314" formatCode="0">
                  <c:v>1835.2</c:v>
                </c:pt>
                <c:pt idx="315" formatCode="0">
                  <c:v>1825.8</c:v>
                </c:pt>
                <c:pt idx="316" formatCode="0">
                  <c:v>1816.4</c:v>
                </c:pt>
                <c:pt idx="317" formatCode="0">
                  <c:v>1806.88</c:v>
                </c:pt>
                <c:pt idx="318" formatCode="0">
                  <c:v>1797.12</c:v>
                </c:pt>
                <c:pt idx="319" formatCode="0">
                  <c:v>1787.36</c:v>
                </c:pt>
                <c:pt idx="320" formatCode="0">
                  <c:v>1777.6</c:v>
                </c:pt>
                <c:pt idx="321" formatCode="0">
                  <c:v>1767.84</c:v>
                </c:pt>
                <c:pt idx="322" formatCode="0">
                  <c:v>1758.08</c:v>
                </c:pt>
                <c:pt idx="323" formatCode="0">
                  <c:v>1748.32</c:v>
                </c:pt>
                <c:pt idx="324" formatCode="0">
                  <c:v>1738.56</c:v>
                </c:pt>
                <c:pt idx="325" formatCode="0">
                  <c:v>1728.8</c:v>
                </c:pt>
                <c:pt idx="326" formatCode="0">
                  <c:v>1719.04</c:v>
                </c:pt>
                <c:pt idx="327" formatCode="0">
                  <c:v>1709.28</c:v>
                </c:pt>
                <c:pt idx="328" formatCode="0">
                  <c:v>1699.52</c:v>
                </c:pt>
                <c:pt idx="329" formatCode="0">
                  <c:v>1689.76</c:v>
                </c:pt>
                <c:pt idx="330" formatCode="0">
                  <c:v>1680.0</c:v>
                </c:pt>
                <c:pt idx="331" formatCode="0">
                  <c:v>1670.24</c:v>
                </c:pt>
                <c:pt idx="332" formatCode="0">
                  <c:v>1660.48</c:v>
                </c:pt>
                <c:pt idx="333" formatCode="0">
                  <c:v>1650.72</c:v>
                </c:pt>
                <c:pt idx="334" formatCode="0">
                  <c:v>1640.96</c:v>
                </c:pt>
                <c:pt idx="335" formatCode="0">
                  <c:v>1631.2</c:v>
                </c:pt>
                <c:pt idx="336" formatCode="0">
                  <c:v>1621.44</c:v>
                </c:pt>
                <c:pt idx="337" formatCode="0">
                  <c:v>1611.68</c:v>
                </c:pt>
                <c:pt idx="338" formatCode="0">
                  <c:v>1601.92</c:v>
                </c:pt>
                <c:pt idx="339" formatCode="0">
                  <c:v>1592.16</c:v>
                </c:pt>
                <c:pt idx="340" formatCode="0">
                  <c:v>1582.4</c:v>
                </c:pt>
                <c:pt idx="341" formatCode="0">
                  <c:v>1572.64</c:v>
                </c:pt>
                <c:pt idx="342" formatCode="0">
                  <c:v>1562.88</c:v>
                </c:pt>
                <c:pt idx="343" formatCode="0">
                  <c:v>1553.12</c:v>
                </c:pt>
                <c:pt idx="344" formatCode="0">
                  <c:v>1543.36</c:v>
                </c:pt>
                <c:pt idx="345" formatCode="0">
                  <c:v>1533.6</c:v>
                </c:pt>
                <c:pt idx="346" formatCode="0">
                  <c:v>1523.84</c:v>
                </c:pt>
                <c:pt idx="347" formatCode="0">
                  <c:v>1514.08</c:v>
                </c:pt>
                <c:pt idx="348" formatCode="0">
                  <c:v>1504.32</c:v>
                </c:pt>
                <c:pt idx="349" formatCode="0">
                  <c:v>1494.56</c:v>
                </c:pt>
                <c:pt idx="350" formatCode="0">
                  <c:v>1484.8</c:v>
                </c:pt>
                <c:pt idx="351" formatCode="0">
                  <c:v>1475.04</c:v>
                </c:pt>
                <c:pt idx="352" formatCode="0">
                  <c:v>1465.28</c:v>
                </c:pt>
                <c:pt idx="353" formatCode="0">
                  <c:v>1455.52</c:v>
                </c:pt>
                <c:pt idx="354" formatCode="0">
                  <c:v>1445.76</c:v>
                </c:pt>
                <c:pt idx="355" formatCode="0">
                  <c:v>1436.0</c:v>
                </c:pt>
                <c:pt idx="356" formatCode="0">
                  <c:v>1426.24</c:v>
                </c:pt>
                <c:pt idx="357" formatCode="0">
                  <c:v>1416.48</c:v>
                </c:pt>
                <c:pt idx="358" formatCode="0">
                  <c:v>1406.72</c:v>
                </c:pt>
                <c:pt idx="359" formatCode="0">
                  <c:v>1396.96</c:v>
                </c:pt>
                <c:pt idx="360" formatCode="0">
                  <c:v>1387.2</c:v>
                </c:pt>
                <c:pt idx="361" formatCode="0">
                  <c:v>1377.44</c:v>
                </c:pt>
                <c:pt idx="362" formatCode="0">
                  <c:v>1367.68</c:v>
                </c:pt>
                <c:pt idx="363" formatCode="0">
                  <c:v>1357.92</c:v>
                </c:pt>
                <c:pt idx="364" formatCode="0">
                  <c:v>1348.16</c:v>
                </c:pt>
                <c:pt idx="365" formatCode="0">
                  <c:v>1338.4</c:v>
                </c:pt>
                <c:pt idx="366" formatCode="0">
                  <c:v>1328.64</c:v>
                </c:pt>
                <c:pt idx="367" formatCode="0">
                  <c:v>1318.88</c:v>
                </c:pt>
                <c:pt idx="368" formatCode="0">
                  <c:v>1309.12</c:v>
                </c:pt>
                <c:pt idx="369" formatCode="0">
                  <c:v>1299.36</c:v>
                </c:pt>
                <c:pt idx="370" formatCode="0">
                  <c:v>1289.6</c:v>
                </c:pt>
                <c:pt idx="371" formatCode="0">
                  <c:v>1279.84</c:v>
                </c:pt>
                <c:pt idx="372" formatCode="0">
                  <c:v>1270.08</c:v>
                </c:pt>
                <c:pt idx="373" formatCode="0">
                  <c:v>1260.32</c:v>
                </c:pt>
                <c:pt idx="374" formatCode="0">
                  <c:v>1250.56</c:v>
                </c:pt>
                <c:pt idx="375" formatCode="0">
                  <c:v>1240.8</c:v>
                </c:pt>
                <c:pt idx="376" formatCode="0">
                  <c:v>1231.04</c:v>
                </c:pt>
                <c:pt idx="377" formatCode="0">
                  <c:v>1221.28</c:v>
                </c:pt>
                <c:pt idx="378" formatCode="0">
                  <c:v>1211.52</c:v>
                </c:pt>
                <c:pt idx="379" formatCode="0">
                  <c:v>1201.76</c:v>
                </c:pt>
                <c:pt idx="380" formatCode="0">
                  <c:v>1192.0</c:v>
                </c:pt>
                <c:pt idx="381" formatCode="0">
                  <c:v>1182.24</c:v>
                </c:pt>
                <c:pt idx="382" formatCode="0">
                  <c:v>1172.48</c:v>
                </c:pt>
                <c:pt idx="383" formatCode="0">
                  <c:v>1162.72</c:v>
                </c:pt>
                <c:pt idx="384" formatCode="0">
                  <c:v>1152.96</c:v>
                </c:pt>
                <c:pt idx="385" formatCode="0">
                  <c:v>1143.2</c:v>
                </c:pt>
                <c:pt idx="386" formatCode="0">
                  <c:v>1133.44</c:v>
                </c:pt>
                <c:pt idx="387" formatCode="0">
                  <c:v>1123.68</c:v>
                </c:pt>
                <c:pt idx="388" formatCode="0">
                  <c:v>1113.92</c:v>
                </c:pt>
                <c:pt idx="389" formatCode="0">
                  <c:v>1104.16</c:v>
                </c:pt>
                <c:pt idx="390" formatCode="0">
                  <c:v>1094.4</c:v>
                </c:pt>
                <c:pt idx="391" formatCode="0">
                  <c:v>1084.64</c:v>
                </c:pt>
                <c:pt idx="392" formatCode="0">
                  <c:v>1074.88</c:v>
                </c:pt>
                <c:pt idx="393" formatCode="0">
                  <c:v>1065.119999999999</c:v>
                </c:pt>
                <c:pt idx="394" formatCode="0">
                  <c:v>1055.36</c:v>
                </c:pt>
                <c:pt idx="395" formatCode="0">
                  <c:v>1045.6</c:v>
                </c:pt>
                <c:pt idx="396" formatCode="0">
                  <c:v>1035.84</c:v>
                </c:pt>
                <c:pt idx="397" formatCode="0">
                  <c:v>1026.08</c:v>
                </c:pt>
                <c:pt idx="398" formatCode="0">
                  <c:v>1016.32</c:v>
                </c:pt>
                <c:pt idx="399" formatCode="0">
                  <c:v>1006.56</c:v>
                </c:pt>
                <c:pt idx="400" formatCode="0">
                  <c:v>996.7999999999997</c:v>
                </c:pt>
                <c:pt idx="401" formatCode="0">
                  <c:v>987.04</c:v>
                </c:pt>
                <c:pt idx="402" formatCode="0">
                  <c:v>977.2800000000003</c:v>
                </c:pt>
                <c:pt idx="403" formatCode="0">
                  <c:v>967.5199999999994</c:v>
                </c:pt>
                <c:pt idx="404" formatCode="0">
                  <c:v>957.7599999999998</c:v>
                </c:pt>
                <c:pt idx="405" formatCode="0">
                  <c:v>948.0</c:v>
                </c:pt>
                <c:pt idx="406" formatCode="0">
                  <c:v>938.2400000000002</c:v>
                </c:pt>
                <c:pt idx="407" formatCode="0">
                  <c:v>928.48</c:v>
                </c:pt>
                <c:pt idx="408" formatCode="0">
                  <c:v>918.7199999999998</c:v>
                </c:pt>
                <c:pt idx="409" formatCode="0">
                  <c:v>908.9599999999995</c:v>
                </c:pt>
                <c:pt idx="410" formatCode="0">
                  <c:v>899.1999999999998</c:v>
                </c:pt>
                <c:pt idx="411" formatCode="0">
                  <c:v>889.4399999999999</c:v>
                </c:pt>
                <c:pt idx="412" formatCode="0">
                  <c:v>879.6800000000004</c:v>
                </c:pt>
                <c:pt idx="413" formatCode="0">
                  <c:v>869.9199999999995</c:v>
                </c:pt>
                <c:pt idx="414" formatCode="0">
                  <c:v>860.1599999999997</c:v>
                </c:pt>
                <c:pt idx="415" formatCode="0">
                  <c:v>850.4000000000001</c:v>
                </c:pt>
                <c:pt idx="416" formatCode="0">
                  <c:v>840.6399999999999</c:v>
                </c:pt>
                <c:pt idx="417" formatCode="0">
                  <c:v>830.8800000000001</c:v>
                </c:pt>
                <c:pt idx="418" formatCode="0">
                  <c:v>821.1199999999994</c:v>
                </c:pt>
                <c:pt idx="419" formatCode="0">
                  <c:v>811.3599999999996</c:v>
                </c:pt>
                <c:pt idx="420" formatCode="0">
                  <c:v>801.6</c:v>
                </c:pt>
                <c:pt idx="421" formatCode="0">
                  <c:v>791.84</c:v>
                </c:pt>
                <c:pt idx="422" formatCode="0">
                  <c:v>782.0800000000004</c:v>
                </c:pt>
                <c:pt idx="423" formatCode="0">
                  <c:v>772.3199999999996</c:v>
                </c:pt>
                <c:pt idx="424" formatCode="0">
                  <c:v>762.5599999999999</c:v>
                </c:pt>
                <c:pt idx="425" formatCode="0">
                  <c:v>752.7999999999997</c:v>
                </c:pt>
                <c:pt idx="426" formatCode="0">
                  <c:v>743.04</c:v>
                </c:pt>
                <c:pt idx="427" formatCode="0">
                  <c:v>733.2800000000003</c:v>
                </c:pt>
                <c:pt idx="428" formatCode="0">
                  <c:v>723.5199999999994</c:v>
                </c:pt>
                <c:pt idx="429" formatCode="0">
                  <c:v>713.7599999999998</c:v>
                </c:pt>
                <c:pt idx="430" formatCode="0">
                  <c:v>704.0</c:v>
                </c:pt>
                <c:pt idx="431" formatCode="0">
                  <c:v>694.2399999999998</c:v>
                </c:pt>
                <c:pt idx="432" formatCode="0">
                  <c:v>684.48</c:v>
                </c:pt>
                <c:pt idx="433" formatCode="0">
                  <c:v>674.7199999999993</c:v>
                </c:pt>
                <c:pt idx="434" formatCode="0">
                  <c:v>664.9599999999995</c:v>
                </c:pt>
                <c:pt idx="435" formatCode="0">
                  <c:v>655.1999999999998</c:v>
                </c:pt>
                <c:pt idx="436" formatCode="0">
                  <c:v>645.4399999999999</c:v>
                </c:pt>
                <c:pt idx="437" formatCode="0">
                  <c:v>635.6800000000004</c:v>
                </c:pt>
                <c:pt idx="438" formatCode="0">
                  <c:v>625.9199999999995</c:v>
                </c:pt>
                <c:pt idx="439" formatCode="0">
                  <c:v>616.1599999999997</c:v>
                </c:pt>
                <c:pt idx="440" formatCode="0">
                  <c:v>606.3999999999995</c:v>
                </c:pt>
                <c:pt idx="441" formatCode="0">
                  <c:v>596.6399999999999</c:v>
                </c:pt>
                <c:pt idx="442" formatCode="0">
                  <c:v>586.8800000000001</c:v>
                </c:pt>
                <c:pt idx="443" formatCode="0">
                  <c:v>577.1199999999994</c:v>
                </c:pt>
                <c:pt idx="444" formatCode="0">
                  <c:v>567.3599999999996</c:v>
                </c:pt>
                <c:pt idx="445" formatCode="0">
                  <c:v>557.6</c:v>
                </c:pt>
                <c:pt idx="446" formatCode="0">
                  <c:v>547.84</c:v>
                </c:pt>
                <c:pt idx="447" formatCode="0">
                  <c:v>538.08</c:v>
                </c:pt>
                <c:pt idx="448" formatCode="0">
                  <c:v>528.3199999999996</c:v>
                </c:pt>
                <c:pt idx="449" formatCode="0">
                  <c:v>518.5599999999995</c:v>
                </c:pt>
                <c:pt idx="450" formatCode="0">
                  <c:v>508.7999999999997</c:v>
                </c:pt>
                <c:pt idx="451" formatCode="0">
                  <c:v>499.0399999999999</c:v>
                </c:pt>
                <c:pt idx="452" formatCode="0">
                  <c:v>489.2800000000002</c:v>
                </c:pt>
                <c:pt idx="453" formatCode="0">
                  <c:v>479.5199999999995</c:v>
                </c:pt>
                <c:pt idx="454" formatCode="0">
                  <c:v>469.7599999999997</c:v>
                </c:pt>
                <c:pt idx="455" formatCode="0">
                  <c:v>460.0</c:v>
                </c:pt>
                <c:pt idx="456" formatCode="0">
                  <c:v>450.2399999999997</c:v>
                </c:pt>
                <c:pt idx="457" formatCode="0">
                  <c:v>440.48</c:v>
                </c:pt>
                <c:pt idx="458" formatCode="0">
                  <c:v>430.7199999999993</c:v>
                </c:pt>
                <c:pt idx="459" formatCode="0">
                  <c:v>420.9599999999995</c:v>
                </c:pt>
                <c:pt idx="460" formatCode="0">
                  <c:v>411.1999999999998</c:v>
                </c:pt>
                <c:pt idx="461" formatCode="0">
                  <c:v>401.4400000000001</c:v>
                </c:pt>
                <c:pt idx="462" formatCode="0">
                  <c:v>391.6800000000003</c:v>
                </c:pt>
                <c:pt idx="463" formatCode="0">
                  <c:v>381.9199999999996</c:v>
                </c:pt>
                <c:pt idx="464" formatCode="0">
                  <c:v>372.1599999999999</c:v>
                </c:pt>
                <c:pt idx="465" formatCode="0">
                  <c:v>362.3999999999996</c:v>
                </c:pt>
                <c:pt idx="466" formatCode="0">
                  <c:v>352.6399999999998</c:v>
                </c:pt>
                <c:pt idx="467" formatCode="0">
                  <c:v>342.8800000000001</c:v>
                </c:pt>
                <c:pt idx="468" formatCode="0">
                  <c:v>333.1199999999994</c:v>
                </c:pt>
                <c:pt idx="469" formatCode="0">
                  <c:v>323.3599999999997</c:v>
                </c:pt>
                <c:pt idx="470" formatCode="0">
                  <c:v>313.5999999999999</c:v>
                </c:pt>
                <c:pt idx="471" formatCode="0">
                  <c:v>303.8400000000002</c:v>
                </c:pt>
                <c:pt idx="472" formatCode="0">
                  <c:v>294.0799999999999</c:v>
                </c:pt>
                <c:pt idx="473" formatCode="0">
                  <c:v>284.3199999999997</c:v>
                </c:pt>
                <c:pt idx="474" formatCode="0">
                  <c:v>274.5599999999995</c:v>
                </c:pt>
                <c:pt idx="475" formatCode="0">
                  <c:v>264.7999999999997</c:v>
                </c:pt>
                <c:pt idx="476" formatCode="0">
                  <c:v>254.7999999999997</c:v>
                </c:pt>
                <c:pt idx="477" formatCode="0">
                  <c:v>244.7999999999997</c:v>
                </c:pt>
                <c:pt idx="478" formatCode="0">
                  <c:v>234.7999999999997</c:v>
                </c:pt>
                <c:pt idx="479" formatCode="0">
                  <c:v>224.7999999999997</c:v>
                </c:pt>
                <c:pt idx="480" formatCode="0">
                  <c:v>214.7999999999997</c:v>
                </c:pt>
                <c:pt idx="481" formatCode="0">
                  <c:v>204.7999999999997</c:v>
                </c:pt>
                <c:pt idx="482" formatCode="0">
                  <c:v>194.7999999999997</c:v>
                </c:pt>
                <c:pt idx="483" formatCode="0">
                  <c:v>184.7999999999997</c:v>
                </c:pt>
                <c:pt idx="484" formatCode="0">
                  <c:v>174.7999999999997</c:v>
                </c:pt>
                <c:pt idx="485" formatCode="0">
                  <c:v>164.7999999999997</c:v>
                </c:pt>
                <c:pt idx="486" formatCode="0">
                  <c:v>154.7999999999997</c:v>
                </c:pt>
                <c:pt idx="487" formatCode="0">
                  <c:v>144.7999999999997</c:v>
                </c:pt>
                <c:pt idx="488" formatCode="0">
                  <c:v>134.7999999999997</c:v>
                </c:pt>
                <c:pt idx="489" formatCode="0">
                  <c:v>124.7999999999997</c:v>
                </c:pt>
                <c:pt idx="490" formatCode="0">
                  <c:v>114.7999999999997</c:v>
                </c:pt>
                <c:pt idx="491" formatCode="0">
                  <c:v>104.7999999999997</c:v>
                </c:pt>
                <c:pt idx="492" formatCode="0">
                  <c:v>94.79999999999972</c:v>
                </c:pt>
                <c:pt idx="493" formatCode="0">
                  <c:v>84.79999999999972</c:v>
                </c:pt>
                <c:pt idx="494" formatCode="0">
                  <c:v>74.79999999999972</c:v>
                </c:pt>
                <c:pt idx="495" formatCode="0">
                  <c:v>64.79999999999972</c:v>
                </c:pt>
                <c:pt idx="496" formatCode="0">
                  <c:v>54.79999999999974</c:v>
                </c:pt>
                <c:pt idx="497" formatCode="0">
                  <c:v>44.79999999999974</c:v>
                </c:pt>
                <c:pt idx="498" formatCode="0">
                  <c:v>34.79999999999974</c:v>
                </c:pt>
                <c:pt idx="499" formatCode="0">
                  <c:v>24.79999999999973</c:v>
                </c:pt>
                <c:pt idx="500" formatCode="0">
                  <c:v>14.79999999999973</c:v>
                </c:pt>
                <c:pt idx="501" formatCode="0">
                  <c:v>4.799999999999727</c:v>
                </c:pt>
              </c:numCache>
            </c:numRef>
          </c:val>
          <c:extLst xmlns:c16r2="http://schemas.microsoft.com/office/drawing/2015/06/chart">
            <c:ext xmlns:c16="http://schemas.microsoft.com/office/drawing/2014/chart" uri="{C3380CC4-5D6E-409C-BE32-E72D297353CC}">
              <c16:uniqueId val="{00000000-A95D-437E-8D85-12FAC4C1FC72}"/>
            </c:ext>
          </c:extLst>
        </c:ser>
        <c:ser>
          <c:idx val="1"/>
          <c:order val="1"/>
          <c:tx>
            <c:strRef>
              <c:f>'3-2 Couple AVEC ENFANT '!$O$4</c:f>
              <c:strCache>
                <c:ptCount val="1"/>
                <c:pt idx="0">
                  <c:v>PFRT</c:v>
                </c:pt>
              </c:strCache>
            </c:strRef>
          </c:tx>
          <c:spPr>
            <a:solidFill>
              <a:schemeClr val="bg1">
                <a:lumMod val="75000"/>
              </a:schemeClr>
            </a:solidFill>
            <a:ln w="19050">
              <a:noFill/>
            </a:ln>
            <a:effectLst/>
          </c:spPr>
          <c:val>
            <c:numRef>
              <c:f>'3-2 Couple AVEC ENFANT '!$O$6:$O$516</c:f>
              <c:numCache>
                <c:formatCode>General</c:formatCode>
                <c:ptCount val="511"/>
                <c:pt idx="37" formatCode="0">
                  <c:v>8.0</c:v>
                </c:pt>
                <c:pt idx="38" formatCode="0">
                  <c:v>16.0</c:v>
                </c:pt>
                <c:pt idx="39" formatCode="0">
                  <c:v>24.0</c:v>
                </c:pt>
                <c:pt idx="40" formatCode="0">
                  <c:v>32.0</c:v>
                </c:pt>
                <c:pt idx="41" formatCode="0">
                  <c:v>40.0</c:v>
                </c:pt>
                <c:pt idx="42" formatCode="0">
                  <c:v>48.0</c:v>
                </c:pt>
                <c:pt idx="43" formatCode="0">
                  <c:v>56.0</c:v>
                </c:pt>
                <c:pt idx="44" formatCode="0">
                  <c:v>64.0</c:v>
                </c:pt>
                <c:pt idx="45" formatCode="0">
                  <c:v>72.0</c:v>
                </c:pt>
                <c:pt idx="46" formatCode="0">
                  <c:v>80.0</c:v>
                </c:pt>
                <c:pt idx="47" formatCode="0">
                  <c:v>88.0</c:v>
                </c:pt>
                <c:pt idx="48" formatCode="0">
                  <c:v>96.0</c:v>
                </c:pt>
                <c:pt idx="49" formatCode="0">
                  <c:v>104.0</c:v>
                </c:pt>
                <c:pt idx="50" formatCode="0">
                  <c:v>112.0</c:v>
                </c:pt>
                <c:pt idx="51" formatCode="0">
                  <c:v>120.0</c:v>
                </c:pt>
                <c:pt idx="52" formatCode="0">
                  <c:v>128.0</c:v>
                </c:pt>
                <c:pt idx="53" formatCode="0">
                  <c:v>136.0</c:v>
                </c:pt>
                <c:pt idx="54" formatCode="0">
                  <c:v>144.0</c:v>
                </c:pt>
                <c:pt idx="55" formatCode="0">
                  <c:v>152.0</c:v>
                </c:pt>
                <c:pt idx="56" formatCode="0">
                  <c:v>160.0</c:v>
                </c:pt>
                <c:pt idx="57" formatCode="0">
                  <c:v>168.0</c:v>
                </c:pt>
                <c:pt idx="58" formatCode="0">
                  <c:v>176.0</c:v>
                </c:pt>
                <c:pt idx="59" formatCode="0">
                  <c:v>184.0</c:v>
                </c:pt>
                <c:pt idx="60" formatCode="0">
                  <c:v>192.0</c:v>
                </c:pt>
                <c:pt idx="61" formatCode="0">
                  <c:v>200.0</c:v>
                </c:pt>
                <c:pt idx="62" formatCode="0">
                  <c:v>208.0</c:v>
                </c:pt>
                <c:pt idx="63" formatCode="0">
                  <c:v>216.0</c:v>
                </c:pt>
                <c:pt idx="64" formatCode="0">
                  <c:v>224.0</c:v>
                </c:pt>
                <c:pt idx="65" formatCode="0">
                  <c:v>232.0</c:v>
                </c:pt>
                <c:pt idx="66" formatCode="0">
                  <c:v>240.0</c:v>
                </c:pt>
                <c:pt idx="67" formatCode="0">
                  <c:v>248.0</c:v>
                </c:pt>
                <c:pt idx="68" formatCode="0">
                  <c:v>256.0</c:v>
                </c:pt>
                <c:pt idx="69" formatCode="0">
                  <c:v>264.0</c:v>
                </c:pt>
                <c:pt idx="70" formatCode="0">
                  <c:v>272.0</c:v>
                </c:pt>
                <c:pt idx="71" formatCode="0">
                  <c:v>280.0</c:v>
                </c:pt>
                <c:pt idx="72" formatCode="0">
                  <c:v>288.0</c:v>
                </c:pt>
                <c:pt idx="73" formatCode="0">
                  <c:v>296.0</c:v>
                </c:pt>
                <c:pt idx="74" formatCode="0">
                  <c:v>304.0</c:v>
                </c:pt>
                <c:pt idx="75" formatCode="0">
                  <c:v>312.0</c:v>
                </c:pt>
                <c:pt idx="76" formatCode="0">
                  <c:v>320.0</c:v>
                </c:pt>
                <c:pt idx="77" formatCode="0">
                  <c:v>328.0</c:v>
                </c:pt>
                <c:pt idx="78" formatCode="0">
                  <c:v>336.0</c:v>
                </c:pt>
                <c:pt idx="79" formatCode="0">
                  <c:v>344.0</c:v>
                </c:pt>
                <c:pt idx="80" formatCode="0">
                  <c:v>352.0</c:v>
                </c:pt>
                <c:pt idx="81" formatCode="0">
                  <c:v>360.0</c:v>
                </c:pt>
                <c:pt idx="82" formatCode="0">
                  <c:v>368.0</c:v>
                </c:pt>
                <c:pt idx="83" formatCode="0">
                  <c:v>376.0</c:v>
                </c:pt>
                <c:pt idx="84" formatCode="0">
                  <c:v>384.0</c:v>
                </c:pt>
                <c:pt idx="85" formatCode="0">
                  <c:v>392.0</c:v>
                </c:pt>
                <c:pt idx="86" formatCode="0">
                  <c:v>400.0</c:v>
                </c:pt>
                <c:pt idx="87" formatCode="0">
                  <c:v>408.0</c:v>
                </c:pt>
                <c:pt idx="88" formatCode="0">
                  <c:v>416.0</c:v>
                </c:pt>
                <c:pt idx="89" formatCode="0">
                  <c:v>424.0</c:v>
                </c:pt>
                <c:pt idx="90" formatCode="0">
                  <c:v>432.0</c:v>
                </c:pt>
                <c:pt idx="91" formatCode="0">
                  <c:v>440.0</c:v>
                </c:pt>
                <c:pt idx="92" formatCode="0">
                  <c:v>448.0</c:v>
                </c:pt>
                <c:pt idx="93" formatCode="0">
                  <c:v>456.0</c:v>
                </c:pt>
                <c:pt idx="94" formatCode="0">
                  <c:v>464.0</c:v>
                </c:pt>
                <c:pt idx="95" formatCode="0">
                  <c:v>472.0</c:v>
                </c:pt>
                <c:pt idx="96" formatCode="0">
                  <c:v>480.0</c:v>
                </c:pt>
                <c:pt idx="97" formatCode="0">
                  <c:v>488.0</c:v>
                </c:pt>
                <c:pt idx="98" formatCode="0">
                  <c:v>496.0</c:v>
                </c:pt>
                <c:pt idx="99" formatCode="0">
                  <c:v>504.0</c:v>
                </c:pt>
                <c:pt idx="100" formatCode="0">
                  <c:v>512.0</c:v>
                </c:pt>
                <c:pt idx="101" formatCode="0">
                  <c:v>520.0</c:v>
                </c:pt>
                <c:pt idx="102" formatCode="0">
                  <c:v>528.0</c:v>
                </c:pt>
                <c:pt idx="103" formatCode="0">
                  <c:v>536.0</c:v>
                </c:pt>
                <c:pt idx="104" formatCode="0">
                  <c:v>544.0</c:v>
                </c:pt>
                <c:pt idx="105" formatCode="0">
                  <c:v>552.0</c:v>
                </c:pt>
                <c:pt idx="106" formatCode="0">
                  <c:v>560.0</c:v>
                </c:pt>
                <c:pt idx="107" formatCode="0">
                  <c:v>568.0</c:v>
                </c:pt>
                <c:pt idx="108" formatCode="0">
                  <c:v>576.0</c:v>
                </c:pt>
                <c:pt idx="109" formatCode="0">
                  <c:v>584.0</c:v>
                </c:pt>
                <c:pt idx="110" formatCode="0">
                  <c:v>592.0</c:v>
                </c:pt>
                <c:pt idx="111" formatCode="0">
                  <c:v>600.0</c:v>
                </c:pt>
                <c:pt idx="112" formatCode="0">
                  <c:v>608.0</c:v>
                </c:pt>
                <c:pt idx="113" formatCode="0">
                  <c:v>616.0</c:v>
                </c:pt>
                <c:pt idx="114" formatCode="0">
                  <c:v>624.0</c:v>
                </c:pt>
                <c:pt idx="115" formatCode="0">
                  <c:v>632.0</c:v>
                </c:pt>
                <c:pt idx="116" formatCode="0">
                  <c:v>640.0</c:v>
                </c:pt>
                <c:pt idx="117" formatCode="0">
                  <c:v>648.0</c:v>
                </c:pt>
                <c:pt idx="118" formatCode="0">
                  <c:v>656.0</c:v>
                </c:pt>
                <c:pt idx="119" formatCode="0">
                  <c:v>664.0</c:v>
                </c:pt>
                <c:pt idx="120" formatCode="0">
                  <c:v>672.0</c:v>
                </c:pt>
                <c:pt idx="121" formatCode="0">
                  <c:v>680.0</c:v>
                </c:pt>
                <c:pt idx="122" formatCode="0">
                  <c:v>688.0</c:v>
                </c:pt>
                <c:pt idx="123" formatCode="0">
                  <c:v>696.0</c:v>
                </c:pt>
                <c:pt idx="124" formatCode="0">
                  <c:v>704.0</c:v>
                </c:pt>
                <c:pt idx="125" formatCode="0">
                  <c:v>712.0</c:v>
                </c:pt>
                <c:pt idx="126" formatCode="0">
                  <c:v>720.0</c:v>
                </c:pt>
                <c:pt idx="127" formatCode="0">
                  <c:v>728.0</c:v>
                </c:pt>
                <c:pt idx="128" formatCode="0">
                  <c:v>736.0</c:v>
                </c:pt>
                <c:pt idx="129" formatCode="0">
                  <c:v>744.0</c:v>
                </c:pt>
                <c:pt idx="130" formatCode="0">
                  <c:v>752.0</c:v>
                </c:pt>
                <c:pt idx="131" formatCode="0">
                  <c:v>760.0</c:v>
                </c:pt>
                <c:pt idx="132" formatCode="0">
                  <c:v>768.0</c:v>
                </c:pt>
                <c:pt idx="133" formatCode="0">
                  <c:v>776.0</c:v>
                </c:pt>
                <c:pt idx="134" formatCode="0">
                  <c:v>784.0</c:v>
                </c:pt>
                <c:pt idx="135" formatCode="0">
                  <c:v>792.0</c:v>
                </c:pt>
                <c:pt idx="136" formatCode="0">
                  <c:v>800.0</c:v>
                </c:pt>
                <c:pt idx="137" formatCode="0">
                  <c:v>808.0</c:v>
                </c:pt>
                <c:pt idx="138" formatCode="0">
                  <c:v>816.0</c:v>
                </c:pt>
                <c:pt idx="139" formatCode="0">
                  <c:v>824.0</c:v>
                </c:pt>
                <c:pt idx="140" formatCode="0">
                  <c:v>832.0</c:v>
                </c:pt>
                <c:pt idx="141" formatCode="0">
                  <c:v>840.0</c:v>
                </c:pt>
                <c:pt idx="142" formatCode="0">
                  <c:v>848.0</c:v>
                </c:pt>
                <c:pt idx="143" formatCode="0">
                  <c:v>856.0</c:v>
                </c:pt>
                <c:pt idx="144" formatCode="0">
                  <c:v>864.0</c:v>
                </c:pt>
                <c:pt idx="145" formatCode="0">
                  <c:v>872.0</c:v>
                </c:pt>
                <c:pt idx="146" formatCode="0">
                  <c:v>880.0</c:v>
                </c:pt>
                <c:pt idx="147" formatCode="0">
                  <c:v>888.0</c:v>
                </c:pt>
                <c:pt idx="148" formatCode="0">
                  <c:v>896.0</c:v>
                </c:pt>
                <c:pt idx="149" formatCode="0">
                  <c:v>904.0</c:v>
                </c:pt>
                <c:pt idx="150" formatCode="0">
                  <c:v>912.0</c:v>
                </c:pt>
                <c:pt idx="151" formatCode="0">
                  <c:v>920.0</c:v>
                </c:pt>
                <c:pt idx="152" formatCode="0">
                  <c:v>928.0</c:v>
                </c:pt>
                <c:pt idx="153" formatCode="0">
                  <c:v>936.0</c:v>
                </c:pt>
                <c:pt idx="154" formatCode="0">
                  <c:v>944.0</c:v>
                </c:pt>
                <c:pt idx="155" formatCode="0">
                  <c:v>952.0</c:v>
                </c:pt>
                <c:pt idx="156" formatCode="0">
                  <c:v>960.0</c:v>
                </c:pt>
                <c:pt idx="157" formatCode="0">
                  <c:v>968.0</c:v>
                </c:pt>
                <c:pt idx="158" formatCode="0">
                  <c:v>976.0</c:v>
                </c:pt>
                <c:pt idx="159" formatCode="0">
                  <c:v>984.0</c:v>
                </c:pt>
                <c:pt idx="160" formatCode="0">
                  <c:v>992.0</c:v>
                </c:pt>
                <c:pt idx="161" formatCode="0">
                  <c:v>1000.0</c:v>
                </c:pt>
                <c:pt idx="162" formatCode="0">
                  <c:v>1008.0</c:v>
                </c:pt>
                <c:pt idx="163" formatCode="0">
                  <c:v>1011.84</c:v>
                </c:pt>
                <c:pt idx="164" formatCode="0">
                  <c:v>1011.84</c:v>
                </c:pt>
                <c:pt idx="165" formatCode="0">
                  <c:v>1011.84</c:v>
                </c:pt>
                <c:pt idx="166" formatCode="0">
                  <c:v>1011.84</c:v>
                </c:pt>
                <c:pt idx="167" formatCode="0">
                  <c:v>1011.84</c:v>
                </c:pt>
                <c:pt idx="168" formatCode="0">
                  <c:v>1011.84</c:v>
                </c:pt>
                <c:pt idx="169" formatCode="0">
                  <c:v>1011.84</c:v>
                </c:pt>
                <c:pt idx="170" formatCode="0">
                  <c:v>1011.84</c:v>
                </c:pt>
                <c:pt idx="171" formatCode="0">
                  <c:v>1011.84</c:v>
                </c:pt>
                <c:pt idx="172" formatCode="0">
                  <c:v>1011.84</c:v>
                </c:pt>
                <c:pt idx="173" formatCode="0">
                  <c:v>1011.84</c:v>
                </c:pt>
                <c:pt idx="174" formatCode="0">
                  <c:v>1011.84</c:v>
                </c:pt>
                <c:pt idx="175" formatCode="0">
                  <c:v>1011.84</c:v>
                </c:pt>
                <c:pt idx="176" formatCode="0">
                  <c:v>1011.84</c:v>
                </c:pt>
                <c:pt idx="177" formatCode="0">
                  <c:v>1011.84</c:v>
                </c:pt>
                <c:pt idx="178" formatCode="0">
                  <c:v>1011.84</c:v>
                </c:pt>
                <c:pt idx="179" formatCode="0">
                  <c:v>1011.84</c:v>
                </c:pt>
                <c:pt idx="180" formatCode="0">
                  <c:v>1011.84</c:v>
                </c:pt>
                <c:pt idx="181" formatCode="0">
                  <c:v>1011.84</c:v>
                </c:pt>
                <c:pt idx="182" formatCode="0">
                  <c:v>1011.84</c:v>
                </c:pt>
                <c:pt idx="183" formatCode="0">
                  <c:v>1011.84</c:v>
                </c:pt>
                <c:pt idx="184" formatCode="0">
                  <c:v>1011.84</c:v>
                </c:pt>
                <c:pt idx="185" formatCode="0">
                  <c:v>1011.84</c:v>
                </c:pt>
                <c:pt idx="186" formatCode="0">
                  <c:v>1011.84</c:v>
                </c:pt>
                <c:pt idx="187" formatCode="0">
                  <c:v>1011.84</c:v>
                </c:pt>
                <c:pt idx="188" formatCode="0">
                  <c:v>1011.84</c:v>
                </c:pt>
                <c:pt idx="189" formatCode="0">
                  <c:v>1011.84</c:v>
                </c:pt>
                <c:pt idx="190" formatCode="0">
                  <c:v>1011.84</c:v>
                </c:pt>
                <c:pt idx="191" formatCode="0">
                  <c:v>1011.84</c:v>
                </c:pt>
                <c:pt idx="192" formatCode="0">
                  <c:v>1011.84</c:v>
                </c:pt>
                <c:pt idx="193" formatCode="0">
                  <c:v>1011.84</c:v>
                </c:pt>
                <c:pt idx="194" formatCode="0">
                  <c:v>1011.84</c:v>
                </c:pt>
                <c:pt idx="195" formatCode="0">
                  <c:v>1011.84</c:v>
                </c:pt>
                <c:pt idx="196" formatCode="0">
                  <c:v>1011.84</c:v>
                </c:pt>
                <c:pt idx="197" formatCode="0">
                  <c:v>1011.84</c:v>
                </c:pt>
                <c:pt idx="198" formatCode="0">
                  <c:v>1011.84</c:v>
                </c:pt>
                <c:pt idx="199" formatCode="0">
                  <c:v>1011.84</c:v>
                </c:pt>
                <c:pt idx="200" formatCode="0">
                  <c:v>1011.84</c:v>
                </c:pt>
                <c:pt idx="201" formatCode="0">
                  <c:v>1011.84</c:v>
                </c:pt>
                <c:pt idx="202" formatCode="0">
                  <c:v>1011.84</c:v>
                </c:pt>
                <c:pt idx="203" formatCode="0">
                  <c:v>1001.236</c:v>
                </c:pt>
                <c:pt idx="204" formatCode="0">
                  <c:v>981.236</c:v>
                </c:pt>
                <c:pt idx="205" formatCode="0">
                  <c:v>961.236</c:v>
                </c:pt>
                <c:pt idx="206" formatCode="0">
                  <c:v>941.236</c:v>
                </c:pt>
                <c:pt idx="207" formatCode="0">
                  <c:v>921.2359999999999</c:v>
                </c:pt>
                <c:pt idx="208" formatCode="0">
                  <c:v>901.2359999999999</c:v>
                </c:pt>
                <c:pt idx="209" formatCode="0">
                  <c:v>881.2359999999999</c:v>
                </c:pt>
                <c:pt idx="210" formatCode="0">
                  <c:v>861.2359999999999</c:v>
                </c:pt>
                <c:pt idx="211" formatCode="0">
                  <c:v>841.2359999999999</c:v>
                </c:pt>
                <c:pt idx="212" formatCode="0">
                  <c:v>821.2359999999999</c:v>
                </c:pt>
                <c:pt idx="213" formatCode="0">
                  <c:v>801.2359999999999</c:v>
                </c:pt>
                <c:pt idx="214" formatCode="0">
                  <c:v>781.2359999999999</c:v>
                </c:pt>
                <c:pt idx="215" formatCode="0">
                  <c:v>761.2359999999999</c:v>
                </c:pt>
                <c:pt idx="216" formatCode="0">
                  <c:v>741.2359999999999</c:v>
                </c:pt>
                <c:pt idx="217" formatCode="0">
                  <c:v>721.2359999999999</c:v>
                </c:pt>
                <c:pt idx="218" formatCode="0">
                  <c:v>701.2359999999999</c:v>
                </c:pt>
                <c:pt idx="219" formatCode="0">
                  <c:v>681.2359999999999</c:v>
                </c:pt>
                <c:pt idx="220" formatCode="0">
                  <c:v>661.2359999999999</c:v>
                </c:pt>
                <c:pt idx="221" formatCode="0">
                  <c:v>641.2359999999999</c:v>
                </c:pt>
                <c:pt idx="222" formatCode="0">
                  <c:v>621.2359999999999</c:v>
                </c:pt>
                <c:pt idx="223" formatCode="0">
                  <c:v>601.2359999999999</c:v>
                </c:pt>
                <c:pt idx="224" formatCode="0">
                  <c:v>581.2359999999999</c:v>
                </c:pt>
                <c:pt idx="225" formatCode="0">
                  <c:v>561.2359999999999</c:v>
                </c:pt>
                <c:pt idx="226" formatCode="0">
                  <c:v>541.2359999999999</c:v>
                </c:pt>
                <c:pt idx="227" formatCode="0">
                  <c:v>521.2359999999999</c:v>
                </c:pt>
                <c:pt idx="228" formatCode="0">
                  <c:v>501.2359999999999</c:v>
                </c:pt>
                <c:pt idx="229" formatCode="0">
                  <c:v>481.2359999999998</c:v>
                </c:pt>
                <c:pt idx="230" formatCode="0">
                  <c:v>461.2359999999998</c:v>
                </c:pt>
                <c:pt idx="231" formatCode="0">
                  <c:v>441.2359999999998</c:v>
                </c:pt>
                <c:pt idx="232" formatCode="0">
                  <c:v>421.2359999999998</c:v>
                </c:pt>
                <c:pt idx="233" formatCode="0">
                  <c:v>401.2359999999998</c:v>
                </c:pt>
                <c:pt idx="234" formatCode="0">
                  <c:v>381.2359999999998</c:v>
                </c:pt>
                <c:pt idx="235" formatCode="0">
                  <c:v>361.2359999999998</c:v>
                </c:pt>
                <c:pt idx="236" formatCode="0">
                  <c:v>341.2359999999998</c:v>
                </c:pt>
                <c:pt idx="237" formatCode="0">
                  <c:v>321.2359999999998</c:v>
                </c:pt>
                <c:pt idx="238" formatCode="0">
                  <c:v>301.2359999999998</c:v>
                </c:pt>
                <c:pt idx="239" formatCode="0">
                  <c:v>281.2359999999998</c:v>
                </c:pt>
                <c:pt idx="240" formatCode="0">
                  <c:v>261.2359999999998</c:v>
                </c:pt>
                <c:pt idx="241" formatCode="0">
                  <c:v>241.2359999999999</c:v>
                </c:pt>
                <c:pt idx="242" formatCode="0">
                  <c:v>221.2359999999999</c:v>
                </c:pt>
                <c:pt idx="243" formatCode="0">
                  <c:v>201.2359999999999</c:v>
                </c:pt>
                <c:pt idx="244" formatCode="0">
                  <c:v>181.2359999999999</c:v>
                </c:pt>
                <c:pt idx="245" formatCode="0">
                  <c:v>161.2359999999999</c:v>
                </c:pt>
                <c:pt idx="246" formatCode="0">
                  <c:v>141.2359999999999</c:v>
                </c:pt>
                <c:pt idx="247" formatCode="0">
                  <c:v>121.2359999999999</c:v>
                </c:pt>
                <c:pt idx="248" formatCode="0">
                  <c:v>101.2359999999999</c:v>
                </c:pt>
                <c:pt idx="249" formatCode="0">
                  <c:v>81.23599999999987</c:v>
                </c:pt>
                <c:pt idx="250" formatCode="0">
                  <c:v>61.2359999999999</c:v>
                </c:pt>
                <c:pt idx="251" formatCode="0">
                  <c:v>41.2359999999999</c:v>
                </c:pt>
                <c:pt idx="252" formatCode="0">
                  <c:v>21.23599999999988</c:v>
                </c:pt>
                <c:pt idx="253" formatCode="0">
                  <c:v>1.235999999999876</c:v>
                </c:pt>
                <c:pt idx="254" formatCode="0">
                  <c:v>0.0</c:v>
                </c:pt>
                <c:pt idx="255" formatCode="0">
                  <c:v>0.0</c:v>
                </c:pt>
                <c:pt idx="256" formatCode="0">
                  <c:v>0.0</c:v>
                </c:pt>
                <c:pt idx="257" formatCode="0">
                  <c:v>0.0</c:v>
                </c:pt>
                <c:pt idx="258" formatCode="0">
                  <c:v>0.0</c:v>
                </c:pt>
                <c:pt idx="259" formatCode="0">
                  <c:v>0.0</c:v>
                </c:pt>
                <c:pt idx="260" formatCode="0">
                  <c:v>0.0</c:v>
                </c:pt>
                <c:pt idx="261" formatCode="0">
                  <c:v>0.0</c:v>
                </c:pt>
                <c:pt idx="262" formatCode="0">
                  <c:v>0.0</c:v>
                </c:pt>
                <c:pt idx="263" formatCode="0">
                  <c:v>0.0</c:v>
                </c:pt>
                <c:pt idx="264" formatCode="0">
                  <c:v>0.0</c:v>
                </c:pt>
                <c:pt idx="265" formatCode="0">
                  <c:v>0.0</c:v>
                </c:pt>
                <c:pt idx="266" formatCode="0">
                  <c:v>0.0</c:v>
                </c:pt>
                <c:pt idx="267" formatCode="0">
                  <c:v>0.0</c:v>
                </c:pt>
                <c:pt idx="268" formatCode="0">
                  <c:v>0.0</c:v>
                </c:pt>
                <c:pt idx="269" formatCode="0">
                  <c:v>0.0</c:v>
                </c:pt>
                <c:pt idx="270" formatCode="0">
                  <c:v>0.0</c:v>
                </c:pt>
                <c:pt idx="271" formatCode="0">
                  <c:v>0.0</c:v>
                </c:pt>
                <c:pt idx="272" formatCode="0">
                  <c:v>0.0</c:v>
                </c:pt>
                <c:pt idx="273" formatCode="0">
                  <c:v>0.0</c:v>
                </c:pt>
              </c:numCache>
            </c:numRef>
          </c:val>
          <c:extLst xmlns:c16r2="http://schemas.microsoft.com/office/drawing/2015/06/chart">
            <c:ext xmlns:c16="http://schemas.microsoft.com/office/drawing/2014/chart" uri="{C3380CC4-5D6E-409C-BE32-E72D297353CC}">
              <c16:uniqueId val="{00000001-A95D-437E-8D85-12FAC4C1FC72}"/>
            </c:ext>
          </c:extLst>
        </c:ser>
        <c:dLbls>
          <c:showLegendKey val="0"/>
          <c:showVal val="0"/>
          <c:showCatName val="0"/>
          <c:showSerName val="0"/>
          <c:showPercent val="0"/>
          <c:showBubbleSize val="0"/>
        </c:dLbls>
        <c:axId val="-2134835800"/>
        <c:axId val="-2134857704"/>
        <c:extLst xmlns:c16r2="http://schemas.microsoft.com/office/drawing/2015/06/chart">
          <c:ext xmlns:c15="http://schemas.microsoft.com/office/drawing/2012/chart" uri="{02D57815-91ED-43cb-92C2-25804820EDAC}">
            <c15:filteredAreaSeries>
              <c15:ser>
                <c:idx val="2"/>
                <c:order val="2"/>
                <c:tx>
                  <c:strRef>
                    <c:extLst xmlns:c16r2="http://schemas.microsoft.com/office/drawing/2015/06/chart">
                      <c:ext uri="{02D57815-91ED-43cb-92C2-25804820EDAC}">
                        <c15:formulaRef>
                          <c15:sqref>'3-2 Couple AVEC ENFANT '!$AG$4</c15:sqref>
                        </c15:formulaRef>
                      </c:ext>
                    </c:extLst>
                    <c:strCache>
                      <c:ptCount val="1"/>
                      <c:pt idx="0">
                        <c:v>Prestations</c:v>
                      </c:pt>
                    </c:strCache>
                  </c:strRef>
                </c:tx>
                <c:spPr>
                  <a:solidFill>
                    <a:schemeClr val="accent5">
                      <a:lumMod val="20000"/>
                      <a:lumOff val="80000"/>
                    </a:schemeClr>
                  </a:solidFill>
                  <a:ln>
                    <a:noFill/>
                  </a:ln>
                  <a:effectLst/>
                </c:spPr>
                <c:val>
                  <c:numRef>
                    <c:extLst xmlns:c16r2="http://schemas.microsoft.com/office/drawing/2015/06/chart">
                      <c:ext uri="{02D57815-91ED-43cb-92C2-25804820EDAC}">
                        <c15:formulaRef>
                          <c15:sqref>'3-2 Couple AVEC ENFANT '!$AG$6:$AG$506</c15:sqref>
                        </c15:formulaRef>
                      </c:ext>
                    </c:extLst>
                    <c:numCache>
                      <c:formatCode>0</c:formatCode>
                      <c:ptCount val="501"/>
                      <c:pt idx="0">
                        <c:v>29508</c:v>
                      </c:pt>
                      <c:pt idx="1">
                        <c:v>29508</c:v>
                      </c:pt>
                      <c:pt idx="2">
                        <c:v>29508</c:v>
                      </c:pt>
                      <c:pt idx="3">
                        <c:v>29508</c:v>
                      </c:pt>
                      <c:pt idx="4">
                        <c:v>29508</c:v>
                      </c:pt>
                      <c:pt idx="5">
                        <c:v>29508</c:v>
                      </c:pt>
                      <c:pt idx="6">
                        <c:v>29508</c:v>
                      </c:pt>
                      <c:pt idx="7">
                        <c:v>29508</c:v>
                      </c:pt>
                      <c:pt idx="8">
                        <c:v>29508</c:v>
                      </c:pt>
                      <c:pt idx="9">
                        <c:v>29508</c:v>
                      </c:pt>
                      <c:pt idx="10">
                        <c:v>29508</c:v>
                      </c:pt>
                      <c:pt idx="11">
                        <c:v>29508</c:v>
                      </c:pt>
                      <c:pt idx="12">
                        <c:v>29508</c:v>
                      </c:pt>
                      <c:pt idx="13">
                        <c:v>29508</c:v>
                      </c:pt>
                      <c:pt idx="14">
                        <c:v>29508</c:v>
                      </c:pt>
                      <c:pt idx="15">
                        <c:v>29508</c:v>
                      </c:pt>
                      <c:pt idx="16">
                        <c:v>29508</c:v>
                      </c:pt>
                      <c:pt idx="17">
                        <c:v>29508</c:v>
                      </c:pt>
                      <c:pt idx="18">
                        <c:v>29508</c:v>
                      </c:pt>
                      <c:pt idx="19">
                        <c:v>29508</c:v>
                      </c:pt>
                      <c:pt idx="20">
                        <c:v>29508</c:v>
                      </c:pt>
                      <c:pt idx="21">
                        <c:v>29508</c:v>
                      </c:pt>
                      <c:pt idx="22">
                        <c:v>29508</c:v>
                      </c:pt>
                      <c:pt idx="23">
                        <c:v>29508</c:v>
                      </c:pt>
                      <c:pt idx="24">
                        <c:v>29508</c:v>
                      </c:pt>
                      <c:pt idx="25">
                        <c:v>29508</c:v>
                      </c:pt>
                      <c:pt idx="26">
                        <c:v>29508</c:v>
                      </c:pt>
                      <c:pt idx="27">
                        <c:v>29508</c:v>
                      </c:pt>
                      <c:pt idx="28">
                        <c:v>29508</c:v>
                      </c:pt>
                      <c:pt idx="29">
                        <c:v>29508</c:v>
                      </c:pt>
                      <c:pt idx="30">
                        <c:v>29508</c:v>
                      </c:pt>
                      <c:pt idx="31">
                        <c:v>29508</c:v>
                      </c:pt>
                      <c:pt idx="32">
                        <c:v>29508</c:v>
                      </c:pt>
                      <c:pt idx="33">
                        <c:v>29508</c:v>
                      </c:pt>
                      <c:pt idx="34">
                        <c:v>29508</c:v>
                      </c:pt>
                      <c:pt idx="35">
                        <c:v>29508</c:v>
                      </c:pt>
                      <c:pt idx="36">
                        <c:v>29508</c:v>
                      </c:pt>
                      <c:pt idx="37">
                        <c:v>29508.266</c:v>
                      </c:pt>
                      <c:pt idx="38">
                        <c:v>29443.084000000003</c:v>
                      </c:pt>
                      <c:pt idx="39">
                        <c:v>29377.902000000002</c:v>
                      </c:pt>
                      <c:pt idx="40">
                        <c:v>29312.720000000001</c:v>
                      </c:pt>
                      <c:pt idx="41">
                        <c:v>29247.538</c:v>
                      </c:pt>
                      <c:pt idx="42">
                        <c:v>29182.356</c:v>
                      </c:pt>
                      <c:pt idx="43">
                        <c:v>29117.173999999999</c:v>
                      </c:pt>
                      <c:pt idx="44">
                        <c:v>29051.991999999998</c:v>
                      </c:pt>
                      <c:pt idx="45">
                        <c:v>28986.809999999998</c:v>
                      </c:pt>
                      <c:pt idx="46">
                        <c:v>28921.628000000001</c:v>
                      </c:pt>
                      <c:pt idx="47">
                        <c:v>28856.446</c:v>
                      </c:pt>
                      <c:pt idx="48">
                        <c:v>28791.263999999999</c:v>
                      </c:pt>
                      <c:pt idx="49">
                        <c:v>28726.081999999999</c:v>
                      </c:pt>
                      <c:pt idx="50">
                        <c:v>28660.9</c:v>
                      </c:pt>
                      <c:pt idx="51">
                        <c:v>28595.718000000001</c:v>
                      </c:pt>
                      <c:pt idx="52">
                        <c:v>28530.536</c:v>
                      </c:pt>
                      <c:pt idx="53">
                        <c:v>28465.353999999999</c:v>
                      </c:pt>
                      <c:pt idx="54">
                        <c:v>28400.171999999999</c:v>
                      </c:pt>
                      <c:pt idx="55">
                        <c:v>28334.99</c:v>
                      </c:pt>
                      <c:pt idx="56">
                        <c:v>28269.808000000001</c:v>
                      </c:pt>
                      <c:pt idx="57">
                        <c:v>28204.626</c:v>
                      </c:pt>
                      <c:pt idx="58">
                        <c:v>28139.444</c:v>
                      </c:pt>
                      <c:pt idx="59">
                        <c:v>28076.421999999999</c:v>
                      </c:pt>
                      <c:pt idx="60">
                        <c:v>28014.48</c:v>
                      </c:pt>
                      <c:pt idx="61">
                        <c:v>27952.538</c:v>
                      </c:pt>
                      <c:pt idx="62">
                        <c:v>27890.595999999998</c:v>
                      </c:pt>
                      <c:pt idx="63">
                        <c:v>27828.654000000002</c:v>
                      </c:pt>
                      <c:pt idx="64">
                        <c:v>27766.712</c:v>
                      </c:pt>
                      <c:pt idx="65">
                        <c:v>27704.77</c:v>
                      </c:pt>
                      <c:pt idx="66">
                        <c:v>27642.828000000001</c:v>
                      </c:pt>
                      <c:pt idx="67">
                        <c:v>27580.885999999999</c:v>
                      </c:pt>
                      <c:pt idx="68">
                        <c:v>27518.944</c:v>
                      </c:pt>
                      <c:pt idx="69">
                        <c:v>27457.002</c:v>
                      </c:pt>
                      <c:pt idx="70">
                        <c:v>27395.059999999998</c:v>
                      </c:pt>
                      <c:pt idx="71">
                        <c:v>27333.118000000002</c:v>
                      </c:pt>
                      <c:pt idx="72">
                        <c:v>27271.175999999999</c:v>
                      </c:pt>
                      <c:pt idx="73">
                        <c:v>27209.234</c:v>
                      </c:pt>
                      <c:pt idx="74">
                        <c:v>27147.292000000001</c:v>
                      </c:pt>
                      <c:pt idx="75">
                        <c:v>27085.35</c:v>
                      </c:pt>
                      <c:pt idx="76">
                        <c:v>27023.407999999999</c:v>
                      </c:pt>
                      <c:pt idx="77">
                        <c:v>26961.466</c:v>
                      </c:pt>
                      <c:pt idx="78">
                        <c:v>26899.524000000001</c:v>
                      </c:pt>
                      <c:pt idx="79">
                        <c:v>26837.582000000002</c:v>
                      </c:pt>
                      <c:pt idx="80">
                        <c:v>26775.64</c:v>
                      </c:pt>
                      <c:pt idx="81">
                        <c:v>26713.698</c:v>
                      </c:pt>
                      <c:pt idx="82">
                        <c:v>26651.756000000001</c:v>
                      </c:pt>
                      <c:pt idx="83">
                        <c:v>26589.813999999998</c:v>
                      </c:pt>
                      <c:pt idx="84">
                        <c:v>26527.871999999999</c:v>
                      </c:pt>
                      <c:pt idx="85">
                        <c:v>26465.93</c:v>
                      </c:pt>
                      <c:pt idx="86">
                        <c:v>26403.987999999998</c:v>
                      </c:pt>
                      <c:pt idx="87">
                        <c:v>26342.045999999998</c:v>
                      </c:pt>
                      <c:pt idx="88">
                        <c:v>26281.184000000001</c:v>
                      </c:pt>
                      <c:pt idx="89">
                        <c:v>26221.402000000002</c:v>
                      </c:pt>
                      <c:pt idx="90">
                        <c:v>26161.62</c:v>
                      </c:pt>
                      <c:pt idx="91">
                        <c:v>26101.838</c:v>
                      </c:pt>
                      <c:pt idx="92">
                        <c:v>26042.055999999997</c:v>
                      </c:pt>
                      <c:pt idx="93">
                        <c:v>25982.274000000001</c:v>
                      </c:pt>
                      <c:pt idx="94">
                        <c:v>25922.491999999998</c:v>
                      </c:pt>
                      <c:pt idx="95">
                        <c:v>25862.71</c:v>
                      </c:pt>
                      <c:pt idx="96">
                        <c:v>25802.928</c:v>
                      </c:pt>
                      <c:pt idx="97">
                        <c:v>25743.146000000001</c:v>
                      </c:pt>
                      <c:pt idx="98">
                        <c:v>25683.364000000001</c:v>
                      </c:pt>
                      <c:pt idx="99">
                        <c:v>25623.582000000002</c:v>
                      </c:pt>
                      <c:pt idx="100">
                        <c:v>25563.8</c:v>
                      </c:pt>
                      <c:pt idx="101">
                        <c:v>25504.018</c:v>
                      </c:pt>
                      <c:pt idx="102">
                        <c:v>25444.236000000001</c:v>
                      </c:pt>
                      <c:pt idx="103">
                        <c:v>25384.453999999998</c:v>
                      </c:pt>
                      <c:pt idx="104">
                        <c:v>25324.671999999999</c:v>
                      </c:pt>
                      <c:pt idx="105">
                        <c:v>25264.89</c:v>
                      </c:pt>
                      <c:pt idx="106">
                        <c:v>25205.108</c:v>
                      </c:pt>
                      <c:pt idx="107">
                        <c:v>25145.326000000001</c:v>
                      </c:pt>
                      <c:pt idx="108">
                        <c:v>25085.544000000002</c:v>
                      </c:pt>
                      <c:pt idx="109">
                        <c:v>25025.762000000002</c:v>
                      </c:pt>
                      <c:pt idx="110">
                        <c:v>24965.980000000003</c:v>
                      </c:pt>
                      <c:pt idx="111">
                        <c:v>24906.197999999997</c:v>
                      </c:pt>
                      <c:pt idx="112">
                        <c:v>24846.415999999997</c:v>
                      </c:pt>
                      <c:pt idx="113">
                        <c:v>24786.634000000002</c:v>
                      </c:pt>
                      <c:pt idx="114">
                        <c:v>24726.851999999999</c:v>
                      </c:pt>
                      <c:pt idx="115">
                        <c:v>24667.07</c:v>
                      </c:pt>
                      <c:pt idx="116">
                        <c:v>24607.288</c:v>
                      </c:pt>
                      <c:pt idx="117">
                        <c:v>24547.506000000001</c:v>
                      </c:pt>
                      <c:pt idx="118">
                        <c:v>24487.724000000002</c:v>
                      </c:pt>
                      <c:pt idx="119">
                        <c:v>24427.941999999999</c:v>
                      </c:pt>
                      <c:pt idx="120">
                        <c:v>24368.16</c:v>
                      </c:pt>
                      <c:pt idx="121">
                        <c:v>24308.378000000001</c:v>
                      </c:pt>
                      <c:pt idx="122">
                        <c:v>24248.595999999998</c:v>
                      </c:pt>
                      <c:pt idx="123">
                        <c:v>24188.813999999998</c:v>
                      </c:pt>
                      <c:pt idx="124">
                        <c:v>24129.031999999999</c:v>
                      </c:pt>
                      <c:pt idx="125">
                        <c:v>24069.25</c:v>
                      </c:pt>
                      <c:pt idx="126">
                        <c:v>24009.468000000001</c:v>
                      </c:pt>
                      <c:pt idx="127">
                        <c:v>23949.686000000002</c:v>
                      </c:pt>
                      <c:pt idx="128">
                        <c:v>23889.904000000002</c:v>
                      </c:pt>
                      <c:pt idx="129">
                        <c:v>23830.121999999999</c:v>
                      </c:pt>
                      <c:pt idx="130">
                        <c:v>23770.34</c:v>
                      </c:pt>
                      <c:pt idx="131">
                        <c:v>23710.558000000001</c:v>
                      </c:pt>
                      <c:pt idx="132">
                        <c:v>23650.775999999998</c:v>
                      </c:pt>
                      <c:pt idx="133">
                        <c:v>23590.993999999999</c:v>
                      </c:pt>
                      <c:pt idx="134">
                        <c:v>23531.212</c:v>
                      </c:pt>
                      <c:pt idx="135">
                        <c:v>23471.43</c:v>
                      </c:pt>
                      <c:pt idx="136">
                        <c:v>23411.648000000001</c:v>
                      </c:pt>
                      <c:pt idx="137">
                        <c:v>23351.865999999998</c:v>
                      </c:pt>
                      <c:pt idx="138">
                        <c:v>23292.084000000003</c:v>
                      </c:pt>
                      <c:pt idx="139">
                        <c:v>23232.302000000003</c:v>
                      </c:pt>
                      <c:pt idx="140">
                        <c:v>23172.519999999997</c:v>
                      </c:pt>
                      <c:pt idx="141">
                        <c:v>23112.737999999998</c:v>
                      </c:pt>
                      <c:pt idx="142">
                        <c:v>23052.955999999998</c:v>
                      </c:pt>
                      <c:pt idx="143">
                        <c:v>22993.173999999999</c:v>
                      </c:pt>
                      <c:pt idx="144">
                        <c:v>22933.392</c:v>
                      </c:pt>
                      <c:pt idx="145">
                        <c:v>22873.61</c:v>
                      </c:pt>
                      <c:pt idx="146">
                        <c:v>22813.828000000001</c:v>
                      </c:pt>
                      <c:pt idx="147">
                        <c:v>22754.046000000002</c:v>
                      </c:pt>
                      <c:pt idx="148">
                        <c:v>22694.263999999999</c:v>
                      </c:pt>
                      <c:pt idx="149">
                        <c:v>22634.482</c:v>
                      </c:pt>
                      <c:pt idx="150">
                        <c:v>22574.7</c:v>
                      </c:pt>
                      <c:pt idx="151">
                        <c:v>22514.917999999998</c:v>
                      </c:pt>
                      <c:pt idx="152">
                        <c:v>22455.135999999999</c:v>
                      </c:pt>
                      <c:pt idx="153">
                        <c:v>22395.353999999999</c:v>
                      </c:pt>
                      <c:pt idx="154">
                        <c:v>22335.572</c:v>
                      </c:pt>
                      <c:pt idx="155">
                        <c:v>22275.79</c:v>
                      </c:pt>
                      <c:pt idx="156">
                        <c:v>22216.008000000002</c:v>
                      </c:pt>
                      <c:pt idx="157">
                        <c:v>22156.225999999999</c:v>
                      </c:pt>
                      <c:pt idx="158">
                        <c:v>22096.444000000003</c:v>
                      </c:pt>
                      <c:pt idx="159">
                        <c:v>22036.662</c:v>
                      </c:pt>
                      <c:pt idx="160">
                        <c:v>21976.880000000001</c:v>
                      </c:pt>
                      <c:pt idx="161">
                        <c:v>21969</c:v>
                      </c:pt>
                      <c:pt idx="162">
                        <c:v>22002</c:v>
                      </c:pt>
                      <c:pt idx="163">
                        <c:v>22017.84</c:v>
                      </c:pt>
                      <c:pt idx="164">
                        <c:v>22017.84</c:v>
                      </c:pt>
                      <c:pt idx="165">
                        <c:v>22017.84</c:v>
                      </c:pt>
                      <c:pt idx="166">
                        <c:v>22017.84</c:v>
                      </c:pt>
                      <c:pt idx="167">
                        <c:v>22017.84</c:v>
                      </c:pt>
                      <c:pt idx="168">
                        <c:v>22017.84</c:v>
                      </c:pt>
                      <c:pt idx="169">
                        <c:v>22017.84</c:v>
                      </c:pt>
                      <c:pt idx="170">
                        <c:v>22017.84</c:v>
                      </c:pt>
                      <c:pt idx="171">
                        <c:v>22017.84</c:v>
                      </c:pt>
                      <c:pt idx="172">
                        <c:v>22017.84</c:v>
                      </c:pt>
                      <c:pt idx="173">
                        <c:v>22016.440000000002</c:v>
                      </c:pt>
                      <c:pt idx="174">
                        <c:v>22007.040000000001</c:v>
                      </c:pt>
                      <c:pt idx="175">
                        <c:v>21997.64</c:v>
                      </c:pt>
                      <c:pt idx="176">
                        <c:v>21988.239999999998</c:v>
                      </c:pt>
                      <c:pt idx="177">
                        <c:v>21978.84</c:v>
                      </c:pt>
                      <c:pt idx="178">
                        <c:v>21969.440000000002</c:v>
                      </c:pt>
                      <c:pt idx="179">
                        <c:v>21960.04</c:v>
                      </c:pt>
                      <c:pt idx="180">
                        <c:v>21950.639999999999</c:v>
                      </c:pt>
                      <c:pt idx="181">
                        <c:v>21941.239999999998</c:v>
                      </c:pt>
                      <c:pt idx="182">
                        <c:v>21931.84</c:v>
                      </c:pt>
                      <c:pt idx="183">
                        <c:v>21922.440000000002</c:v>
                      </c:pt>
                      <c:pt idx="184">
                        <c:v>21913.040000000001</c:v>
                      </c:pt>
                      <c:pt idx="185">
                        <c:v>21903.64</c:v>
                      </c:pt>
                      <c:pt idx="186">
                        <c:v>21894.239999999998</c:v>
                      </c:pt>
                      <c:pt idx="187">
                        <c:v>21884.84</c:v>
                      </c:pt>
                      <c:pt idx="188">
                        <c:v>21875.440000000002</c:v>
                      </c:pt>
                      <c:pt idx="189">
                        <c:v>21866.04</c:v>
                      </c:pt>
                      <c:pt idx="190">
                        <c:v>21856.639999999999</c:v>
                      </c:pt>
                      <c:pt idx="191">
                        <c:v>21847.239999999998</c:v>
                      </c:pt>
                      <c:pt idx="192">
                        <c:v>21837.84</c:v>
                      </c:pt>
                      <c:pt idx="193">
                        <c:v>21828.440000000002</c:v>
                      </c:pt>
                      <c:pt idx="194">
                        <c:v>21819.040000000001</c:v>
                      </c:pt>
                      <c:pt idx="195">
                        <c:v>21809.64</c:v>
                      </c:pt>
                      <c:pt idx="196">
                        <c:v>21800.239999999998</c:v>
                      </c:pt>
                      <c:pt idx="197">
                        <c:v>21790.84</c:v>
                      </c:pt>
                      <c:pt idx="198">
                        <c:v>21781.440000000002</c:v>
                      </c:pt>
                      <c:pt idx="199">
                        <c:v>21772.04</c:v>
                      </c:pt>
                      <c:pt idx="200">
                        <c:v>21762.639999999999</c:v>
                      </c:pt>
                      <c:pt idx="201">
                        <c:v>21753.239999999998</c:v>
                      </c:pt>
                      <c:pt idx="202">
                        <c:v>21743.84</c:v>
                      </c:pt>
                      <c:pt idx="203">
                        <c:v>21723.836000000003</c:v>
                      </c:pt>
                      <c:pt idx="204">
                        <c:v>21694.436000000002</c:v>
                      </c:pt>
                      <c:pt idx="205">
                        <c:v>21665.036</c:v>
                      </c:pt>
                      <c:pt idx="206">
                        <c:v>21635.635999999999</c:v>
                      </c:pt>
                      <c:pt idx="207">
                        <c:v>21606.236000000001</c:v>
                      </c:pt>
                      <c:pt idx="208">
                        <c:v>21576.835999999999</c:v>
                      </c:pt>
                      <c:pt idx="209">
                        <c:v>21547.436000000002</c:v>
                      </c:pt>
                      <c:pt idx="210">
                        <c:v>21518.036</c:v>
                      </c:pt>
                      <c:pt idx="211">
                        <c:v>21488.635999999999</c:v>
                      </c:pt>
                      <c:pt idx="212">
                        <c:v>21459.236000000001</c:v>
                      </c:pt>
                      <c:pt idx="213">
                        <c:v>21429.835999999999</c:v>
                      </c:pt>
                      <c:pt idx="214">
                        <c:v>21400.436000000002</c:v>
                      </c:pt>
                      <c:pt idx="215">
                        <c:v>21371.036</c:v>
                      </c:pt>
                      <c:pt idx="216">
                        <c:v>21341.635999999999</c:v>
                      </c:pt>
                      <c:pt idx="217">
                        <c:v>21312.236000000001</c:v>
                      </c:pt>
                      <c:pt idx="218">
                        <c:v>21282.835999999999</c:v>
                      </c:pt>
                      <c:pt idx="219">
                        <c:v>21253.436000000002</c:v>
                      </c:pt>
                      <c:pt idx="220">
                        <c:v>21224.036</c:v>
                      </c:pt>
                      <c:pt idx="221">
                        <c:v>21194.635999999999</c:v>
                      </c:pt>
                      <c:pt idx="222">
                        <c:v>21165.236000000001</c:v>
                      </c:pt>
                      <c:pt idx="223">
                        <c:v>21135.835999999999</c:v>
                      </c:pt>
                      <c:pt idx="224">
                        <c:v>21106.436000000002</c:v>
                      </c:pt>
                      <c:pt idx="225">
                        <c:v>21077.036</c:v>
                      </c:pt>
                      <c:pt idx="226">
                        <c:v>21047.635999999999</c:v>
                      </c:pt>
                      <c:pt idx="227">
                        <c:v>21018.236000000001</c:v>
                      </c:pt>
                      <c:pt idx="228">
                        <c:v>20988.836000000003</c:v>
                      </c:pt>
                      <c:pt idx="229">
                        <c:v>20959.436000000002</c:v>
                      </c:pt>
                      <c:pt idx="230">
                        <c:v>20930.036</c:v>
                      </c:pt>
                      <c:pt idx="231">
                        <c:v>20900.635999999999</c:v>
                      </c:pt>
                      <c:pt idx="232">
                        <c:v>20871.236000000001</c:v>
                      </c:pt>
                      <c:pt idx="233">
                        <c:v>20841.835999999999</c:v>
                      </c:pt>
                      <c:pt idx="234">
                        <c:v>20812.436000000002</c:v>
                      </c:pt>
                      <c:pt idx="235">
                        <c:v>20783.036</c:v>
                      </c:pt>
                      <c:pt idx="236">
                        <c:v>20753.635999999999</c:v>
                      </c:pt>
                      <c:pt idx="237">
                        <c:v>20724.236000000001</c:v>
                      </c:pt>
                      <c:pt idx="238">
                        <c:v>20694.835999999999</c:v>
                      </c:pt>
                      <c:pt idx="239">
                        <c:v>20665.436000000002</c:v>
                      </c:pt>
                      <c:pt idx="240">
                        <c:v>20636.036</c:v>
                      </c:pt>
                      <c:pt idx="241">
                        <c:v>20606.635999999999</c:v>
                      </c:pt>
                      <c:pt idx="242">
                        <c:v>20577.236000000001</c:v>
                      </c:pt>
                      <c:pt idx="243">
                        <c:v>20547.835999999999</c:v>
                      </c:pt>
                      <c:pt idx="244">
                        <c:v>20518.436000000002</c:v>
                      </c:pt>
                      <c:pt idx="245">
                        <c:v>20489.036</c:v>
                      </c:pt>
                      <c:pt idx="246">
                        <c:v>20459.635999999999</c:v>
                      </c:pt>
                      <c:pt idx="247">
                        <c:v>20430.236000000001</c:v>
                      </c:pt>
                      <c:pt idx="248">
                        <c:v>20400.835999999999</c:v>
                      </c:pt>
                      <c:pt idx="249">
                        <c:v>20371.436000000002</c:v>
                      </c:pt>
                      <c:pt idx="250">
                        <c:v>20342.036</c:v>
                      </c:pt>
                      <c:pt idx="251">
                        <c:v>20312.635999999999</c:v>
                      </c:pt>
                      <c:pt idx="252">
                        <c:v>20283.236000000001</c:v>
                      </c:pt>
                      <c:pt idx="253">
                        <c:v>20253.835999999999</c:v>
                      </c:pt>
                      <c:pt idx="254">
                        <c:v>20243.2</c:v>
                      </c:pt>
                      <c:pt idx="255">
                        <c:v>20233.8</c:v>
                      </c:pt>
                      <c:pt idx="256">
                        <c:v>20224.400000000001</c:v>
                      </c:pt>
                      <c:pt idx="257">
                        <c:v>20215</c:v>
                      </c:pt>
                      <c:pt idx="258">
                        <c:v>20205.599999999999</c:v>
                      </c:pt>
                      <c:pt idx="259">
                        <c:v>20196.2</c:v>
                      </c:pt>
                      <c:pt idx="260">
                        <c:v>20186.8</c:v>
                      </c:pt>
                      <c:pt idx="261">
                        <c:v>20177.400000000001</c:v>
                      </c:pt>
                      <c:pt idx="262">
                        <c:v>20168</c:v>
                      </c:pt>
                      <c:pt idx="263">
                        <c:v>20158.599999999999</c:v>
                      </c:pt>
                      <c:pt idx="264">
                        <c:v>20149.2</c:v>
                      </c:pt>
                      <c:pt idx="265">
                        <c:v>20139.8</c:v>
                      </c:pt>
                      <c:pt idx="266">
                        <c:v>20130.400000000001</c:v>
                      </c:pt>
                      <c:pt idx="267">
                        <c:v>20121</c:v>
                      </c:pt>
                      <c:pt idx="268">
                        <c:v>20111.599999999999</c:v>
                      </c:pt>
                      <c:pt idx="269">
                        <c:v>20102.2</c:v>
                      </c:pt>
                      <c:pt idx="270">
                        <c:v>20092.8</c:v>
                      </c:pt>
                      <c:pt idx="271">
                        <c:v>20083.400000000001</c:v>
                      </c:pt>
                      <c:pt idx="272">
                        <c:v>20074</c:v>
                      </c:pt>
                      <c:pt idx="273">
                        <c:v>20064.599999999999</c:v>
                      </c:pt>
                      <c:pt idx="274">
                        <c:v>20055.2</c:v>
                      </c:pt>
                      <c:pt idx="275">
                        <c:v>20045.8</c:v>
                      </c:pt>
                      <c:pt idx="276">
                        <c:v>20036.400000000001</c:v>
                      </c:pt>
                      <c:pt idx="277">
                        <c:v>20027</c:v>
                      </c:pt>
                      <c:pt idx="278">
                        <c:v>20017.599999999999</c:v>
                      </c:pt>
                      <c:pt idx="279">
                        <c:v>20008.2</c:v>
                      </c:pt>
                      <c:pt idx="280">
                        <c:v>19998.8</c:v>
                      </c:pt>
                      <c:pt idx="281">
                        <c:v>19989.400000000001</c:v>
                      </c:pt>
                      <c:pt idx="282">
                        <c:v>19980</c:v>
                      </c:pt>
                      <c:pt idx="283">
                        <c:v>19970.599999999999</c:v>
                      </c:pt>
                      <c:pt idx="284">
                        <c:v>19961.2</c:v>
                      </c:pt>
                      <c:pt idx="285">
                        <c:v>19951.8</c:v>
                      </c:pt>
                      <c:pt idx="286">
                        <c:v>19942.400000000001</c:v>
                      </c:pt>
                      <c:pt idx="287">
                        <c:v>19933</c:v>
                      </c:pt>
                      <c:pt idx="288">
                        <c:v>19923.599999999999</c:v>
                      </c:pt>
                      <c:pt idx="289">
                        <c:v>19914.2</c:v>
                      </c:pt>
                      <c:pt idx="290">
                        <c:v>19904.8</c:v>
                      </c:pt>
                      <c:pt idx="291">
                        <c:v>19895.400000000001</c:v>
                      </c:pt>
                      <c:pt idx="292">
                        <c:v>19886</c:v>
                      </c:pt>
                      <c:pt idx="293">
                        <c:v>19876.599999999999</c:v>
                      </c:pt>
                      <c:pt idx="294">
                        <c:v>19867.2</c:v>
                      </c:pt>
                      <c:pt idx="295">
                        <c:v>19857.8</c:v>
                      </c:pt>
                      <c:pt idx="296">
                        <c:v>19848.400000000001</c:v>
                      </c:pt>
                      <c:pt idx="297">
                        <c:v>19839</c:v>
                      </c:pt>
                      <c:pt idx="298">
                        <c:v>19829.599999999999</c:v>
                      </c:pt>
                      <c:pt idx="299">
                        <c:v>19820.2</c:v>
                      </c:pt>
                      <c:pt idx="300">
                        <c:v>19810.8</c:v>
                      </c:pt>
                      <c:pt idx="301">
                        <c:v>19801.400000000001</c:v>
                      </c:pt>
                      <c:pt idx="302">
                        <c:v>19792</c:v>
                      </c:pt>
                      <c:pt idx="303">
                        <c:v>19782.599999999999</c:v>
                      </c:pt>
                      <c:pt idx="304">
                        <c:v>19773.2</c:v>
                      </c:pt>
                      <c:pt idx="305">
                        <c:v>19763.8</c:v>
                      </c:pt>
                      <c:pt idx="306">
                        <c:v>19754.400000000001</c:v>
                      </c:pt>
                      <c:pt idx="307">
                        <c:v>19745</c:v>
                      </c:pt>
                      <c:pt idx="308">
                        <c:v>19735.599999999999</c:v>
                      </c:pt>
                      <c:pt idx="309">
                        <c:v>19726.2</c:v>
                      </c:pt>
                      <c:pt idx="310">
                        <c:v>19716.8</c:v>
                      </c:pt>
                      <c:pt idx="311">
                        <c:v>19707.400000000001</c:v>
                      </c:pt>
                      <c:pt idx="312">
                        <c:v>19698</c:v>
                      </c:pt>
                      <c:pt idx="313">
                        <c:v>19688.599999999999</c:v>
                      </c:pt>
                      <c:pt idx="314">
                        <c:v>19679.2</c:v>
                      </c:pt>
                      <c:pt idx="315">
                        <c:v>19669.8</c:v>
                      </c:pt>
                      <c:pt idx="316">
                        <c:v>19660.400000000001</c:v>
                      </c:pt>
                      <c:pt idx="317">
                        <c:v>19650.88</c:v>
                      </c:pt>
                      <c:pt idx="318">
                        <c:v>19641.12</c:v>
                      </c:pt>
                      <c:pt idx="319">
                        <c:v>19631.36</c:v>
                      </c:pt>
                      <c:pt idx="320">
                        <c:v>19621.599999999999</c:v>
                      </c:pt>
                      <c:pt idx="321">
                        <c:v>19600.364999999998</c:v>
                      </c:pt>
                      <c:pt idx="322">
                        <c:v>19577.105</c:v>
                      </c:pt>
                      <c:pt idx="323">
                        <c:v>19553.845000000001</c:v>
                      </c:pt>
                      <c:pt idx="324">
                        <c:v>19530.584999999999</c:v>
                      </c:pt>
                      <c:pt idx="325">
                        <c:v>19507.325000000001</c:v>
                      </c:pt>
                      <c:pt idx="326">
                        <c:v>19484.064999999999</c:v>
                      </c:pt>
                      <c:pt idx="327">
                        <c:v>19460.805</c:v>
                      </c:pt>
                      <c:pt idx="328">
                        <c:v>19437.544999999998</c:v>
                      </c:pt>
                      <c:pt idx="329">
                        <c:v>19414.285</c:v>
                      </c:pt>
                      <c:pt idx="330">
                        <c:v>19391.025000000001</c:v>
                      </c:pt>
                      <c:pt idx="331">
                        <c:v>19367.764999999999</c:v>
                      </c:pt>
                      <c:pt idx="332">
                        <c:v>19344.504999999997</c:v>
                      </c:pt>
                      <c:pt idx="333">
                        <c:v>19321.244999999999</c:v>
                      </c:pt>
                      <c:pt idx="334">
                        <c:v>19297.985000000001</c:v>
                      </c:pt>
                      <c:pt idx="335">
                        <c:v>19274.724999999999</c:v>
                      </c:pt>
                      <c:pt idx="336">
                        <c:v>19251.465</c:v>
                      </c:pt>
                      <c:pt idx="337">
                        <c:v>19228.205000000002</c:v>
                      </c:pt>
                      <c:pt idx="338">
                        <c:v>19204.945</c:v>
                      </c:pt>
                      <c:pt idx="339">
                        <c:v>19181.684999999998</c:v>
                      </c:pt>
                      <c:pt idx="340">
                        <c:v>19158.424999999999</c:v>
                      </c:pt>
                      <c:pt idx="341">
                        <c:v>19135.165000000001</c:v>
                      </c:pt>
                      <c:pt idx="342">
                        <c:v>19111.904999999999</c:v>
                      </c:pt>
                      <c:pt idx="343">
                        <c:v>19088.645</c:v>
                      </c:pt>
                      <c:pt idx="344">
                        <c:v>19065.384999999998</c:v>
                      </c:pt>
                      <c:pt idx="345">
                        <c:v>19042.125</c:v>
                      </c:pt>
                      <c:pt idx="346">
                        <c:v>19018.864999999998</c:v>
                      </c:pt>
                      <c:pt idx="347">
                        <c:v>18995.605</c:v>
                      </c:pt>
                      <c:pt idx="348">
                        <c:v>18972.345000000001</c:v>
                      </c:pt>
                      <c:pt idx="349">
                        <c:v>18949.084999999999</c:v>
                      </c:pt>
                      <c:pt idx="350">
                        <c:v>18925.825000000001</c:v>
                      </c:pt>
                      <c:pt idx="351">
                        <c:v>18902.564999999999</c:v>
                      </c:pt>
                      <c:pt idx="352">
                        <c:v>18879.305</c:v>
                      </c:pt>
                      <c:pt idx="353">
                        <c:v>18856.044999999998</c:v>
                      </c:pt>
                      <c:pt idx="354">
                        <c:v>18832.785</c:v>
                      </c:pt>
                      <c:pt idx="355">
                        <c:v>18809.525000000001</c:v>
                      </c:pt>
                      <c:pt idx="356">
                        <c:v>18786.264999999999</c:v>
                      </c:pt>
                      <c:pt idx="357">
                        <c:v>18763.005000000001</c:v>
                      </c:pt>
                      <c:pt idx="358">
                        <c:v>18739.744999999999</c:v>
                      </c:pt>
                      <c:pt idx="359">
                        <c:v>18716.485000000001</c:v>
                      </c:pt>
                      <c:pt idx="360">
                        <c:v>18689.564999999999</c:v>
                      </c:pt>
                      <c:pt idx="361">
                        <c:v>18660.449000000001</c:v>
                      </c:pt>
                      <c:pt idx="362">
                        <c:v>18631.332999999999</c:v>
                      </c:pt>
                      <c:pt idx="363">
                        <c:v>18602.216999999997</c:v>
                      </c:pt>
                      <c:pt idx="364">
                        <c:v>18573.100999999999</c:v>
                      </c:pt>
                      <c:pt idx="365">
                        <c:v>18543.985000000001</c:v>
                      </c:pt>
                      <c:pt idx="366">
                        <c:v>18514.868999999999</c:v>
                      </c:pt>
                      <c:pt idx="367">
                        <c:v>18485.753000000001</c:v>
                      </c:pt>
                      <c:pt idx="368">
                        <c:v>18456.636999999999</c:v>
                      </c:pt>
                      <c:pt idx="369">
                        <c:v>18427.521000000001</c:v>
                      </c:pt>
                      <c:pt idx="370">
                        <c:v>18398.404999999999</c:v>
                      </c:pt>
                      <c:pt idx="371">
                        <c:v>18369.289000000001</c:v>
                      </c:pt>
                      <c:pt idx="372">
                        <c:v>18340.172999999999</c:v>
                      </c:pt>
                      <c:pt idx="373">
                        <c:v>18311.057000000001</c:v>
                      </c:pt>
                      <c:pt idx="374">
                        <c:v>18281.940999999999</c:v>
                      </c:pt>
                      <c:pt idx="375">
                        <c:v>18252.825000000001</c:v>
                      </c:pt>
                      <c:pt idx="376">
                        <c:v>18223.708999999999</c:v>
                      </c:pt>
                      <c:pt idx="377">
                        <c:v>18194.593000000001</c:v>
                      </c:pt>
                      <c:pt idx="378">
                        <c:v>18165.476999999999</c:v>
                      </c:pt>
                      <c:pt idx="379">
                        <c:v>18136.360999999997</c:v>
                      </c:pt>
                      <c:pt idx="380">
                        <c:v>18107.244999999999</c:v>
                      </c:pt>
                      <c:pt idx="381">
                        <c:v>18078.129000000001</c:v>
                      </c:pt>
                      <c:pt idx="382">
                        <c:v>18049.012999999999</c:v>
                      </c:pt>
                      <c:pt idx="383">
                        <c:v>18019.896999999997</c:v>
                      </c:pt>
                      <c:pt idx="384">
                        <c:v>17990.780999999999</c:v>
                      </c:pt>
                      <c:pt idx="385">
                        <c:v>17958.865000000002</c:v>
                      </c:pt>
                      <c:pt idx="386">
                        <c:v>17924.749</c:v>
                      </c:pt>
                      <c:pt idx="387">
                        <c:v>17890.633000000002</c:v>
                      </c:pt>
                      <c:pt idx="388">
                        <c:v>17856.517</c:v>
                      </c:pt>
                      <c:pt idx="389">
                        <c:v>17822.401000000002</c:v>
                      </c:pt>
                      <c:pt idx="390">
                        <c:v>17788.285</c:v>
                      </c:pt>
                      <c:pt idx="391">
                        <c:v>17754.168999999998</c:v>
                      </c:pt>
                      <c:pt idx="392">
                        <c:v>17720.053</c:v>
                      </c:pt>
                      <c:pt idx="393">
                        <c:v>17685.937000000002</c:v>
                      </c:pt>
                      <c:pt idx="394">
                        <c:v>17651.821</c:v>
                      </c:pt>
                      <c:pt idx="395">
                        <c:v>17617.704999999998</c:v>
                      </c:pt>
                      <c:pt idx="396">
                        <c:v>17583.589</c:v>
                      </c:pt>
                      <c:pt idx="397">
                        <c:v>17549.473000000002</c:v>
                      </c:pt>
                      <c:pt idx="398">
                        <c:v>17515.357</c:v>
                      </c:pt>
                      <c:pt idx="399">
                        <c:v>17481.240999999998</c:v>
                      </c:pt>
                      <c:pt idx="400">
                        <c:v>17447.125</c:v>
                      </c:pt>
                      <c:pt idx="401">
                        <c:v>17413.009000000002</c:v>
                      </c:pt>
                      <c:pt idx="402">
                        <c:v>17378.893</c:v>
                      </c:pt>
                      <c:pt idx="403">
                        <c:v>17344.776999999998</c:v>
                      </c:pt>
                      <c:pt idx="404">
                        <c:v>17310.661</c:v>
                      </c:pt>
                      <c:pt idx="405">
                        <c:v>17276.545000000002</c:v>
                      </c:pt>
                      <c:pt idx="406">
                        <c:v>17242.429</c:v>
                      </c:pt>
                      <c:pt idx="407">
                        <c:v>17208.312999999998</c:v>
                      </c:pt>
                      <c:pt idx="408">
                        <c:v>17174.197</c:v>
                      </c:pt>
                      <c:pt idx="409">
                        <c:v>17140.081000000002</c:v>
                      </c:pt>
                      <c:pt idx="410">
                        <c:v>17105.965</c:v>
                      </c:pt>
                      <c:pt idx="411">
                        <c:v>17071.848999999998</c:v>
                      </c:pt>
                      <c:pt idx="412">
                        <c:v>17037.733</c:v>
                      </c:pt>
                      <c:pt idx="413">
                        <c:v>17003.616999999998</c:v>
                      </c:pt>
                      <c:pt idx="414">
                        <c:v>16969.501</c:v>
                      </c:pt>
                      <c:pt idx="415">
                        <c:v>16935.384999999998</c:v>
                      </c:pt>
                      <c:pt idx="416">
                        <c:v>16901.269</c:v>
                      </c:pt>
                      <c:pt idx="417">
                        <c:v>16867.153000000002</c:v>
                      </c:pt>
                      <c:pt idx="418">
                        <c:v>16833.037</c:v>
                      </c:pt>
                      <c:pt idx="419">
                        <c:v>16798.920999999998</c:v>
                      </c:pt>
                      <c:pt idx="420">
                        <c:v>16764.805</c:v>
                      </c:pt>
                      <c:pt idx="421">
                        <c:v>16730.688999999998</c:v>
                      </c:pt>
                      <c:pt idx="422">
                        <c:v>16696.573</c:v>
                      </c:pt>
                      <c:pt idx="423">
                        <c:v>16662.456999999999</c:v>
                      </c:pt>
                      <c:pt idx="424">
                        <c:v>16628.341</c:v>
                      </c:pt>
                      <c:pt idx="425">
                        <c:v>16594.224999999999</c:v>
                      </c:pt>
                      <c:pt idx="426">
                        <c:v>16560.109</c:v>
                      </c:pt>
                      <c:pt idx="427">
                        <c:v>16525.992999999999</c:v>
                      </c:pt>
                      <c:pt idx="428">
                        <c:v>16491.877</c:v>
                      </c:pt>
                      <c:pt idx="429">
                        <c:v>16457.760999999999</c:v>
                      </c:pt>
                      <c:pt idx="430">
                        <c:v>16423.645</c:v>
                      </c:pt>
                      <c:pt idx="431">
                        <c:v>16389.528999999999</c:v>
                      </c:pt>
                      <c:pt idx="432">
                        <c:v>16355.413</c:v>
                      </c:pt>
                      <c:pt idx="433">
                        <c:v>16321.296999999999</c:v>
                      </c:pt>
                      <c:pt idx="434">
                        <c:v>16287.181</c:v>
                      </c:pt>
                      <c:pt idx="435">
                        <c:v>16253.065000000001</c:v>
                      </c:pt>
                      <c:pt idx="436">
                        <c:v>16218.949000000001</c:v>
                      </c:pt>
                      <c:pt idx="437">
                        <c:v>16184.833000000001</c:v>
                      </c:pt>
                      <c:pt idx="438">
                        <c:v>16150.717000000001</c:v>
                      </c:pt>
                      <c:pt idx="439">
                        <c:v>16116.601000000001</c:v>
                      </c:pt>
                      <c:pt idx="440">
                        <c:v>16082.485000000001</c:v>
                      </c:pt>
                      <c:pt idx="441">
                        <c:v>16048.369000000001</c:v>
                      </c:pt>
                      <c:pt idx="442">
                        <c:v>16014.253000000001</c:v>
                      </c:pt>
                      <c:pt idx="443">
                        <c:v>15980.136999999999</c:v>
                      </c:pt>
                      <c:pt idx="444">
                        <c:v>15946.021000000001</c:v>
                      </c:pt>
                      <c:pt idx="445">
                        <c:v>15911.905000000001</c:v>
                      </c:pt>
                      <c:pt idx="446">
                        <c:v>15877.789000000001</c:v>
                      </c:pt>
                      <c:pt idx="447">
                        <c:v>15843.673000000001</c:v>
                      </c:pt>
                      <c:pt idx="448">
                        <c:v>15809.557000000001</c:v>
                      </c:pt>
                      <c:pt idx="449">
                        <c:v>15775.440999999999</c:v>
                      </c:pt>
                      <c:pt idx="450">
                        <c:v>15741.325000000001</c:v>
                      </c:pt>
                      <c:pt idx="451">
                        <c:v>15707.209000000001</c:v>
                      </c:pt>
                      <c:pt idx="452">
                        <c:v>15673.093000000001</c:v>
                      </c:pt>
                      <c:pt idx="453">
                        <c:v>15638.976999999999</c:v>
                      </c:pt>
                      <c:pt idx="454">
                        <c:v>15604.861000000001</c:v>
                      </c:pt>
                      <c:pt idx="455">
                        <c:v>15570.745000000001</c:v>
                      </c:pt>
                      <c:pt idx="456">
                        <c:v>15536.629000000001</c:v>
                      </c:pt>
                      <c:pt idx="457">
                        <c:v>15502.513000000001</c:v>
                      </c:pt>
                      <c:pt idx="458">
                        <c:v>15468.397000000001</c:v>
                      </c:pt>
                      <c:pt idx="459">
                        <c:v>15434.280999999999</c:v>
                      </c:pt>
                      <c:pt idx="460">
                        <c:v>15400.165000000001</c:v>
                      </c:pt>
                      <c:pt idx="461">
                        <c:v>15366.049000000001</c:v>
                      </c:pt>
                      <c:pt idx="462">
                        <c:v>15331.933000000001</c:v>
                      </c:pt>
                      <c:pt idx="463">
                        <c:v>15297.816999999999</c:v>
                      </c:pt>
                      <c:pt idx="464">
                        <c:v>15263.701000000001</c:v>
                      </c:pt>
                      <c:pt idx="465">
                        <c:v>15229.584999999999</c:v>
                      </c:pt>
                      <c:pt idx="466">
                        <c:v>15195.469000000001</c:v>
                      </c:pt>
                      <c:pt idx="467">
                        <c:v>15161.353000000001</c:v>
                      </c:pt>
                      <c:pt idx="468">
                        <c:v>15127.236999999999</c:v>
                      </c:pt>
                      <c:pt idx="469">
                        <c:v>15093.120999999999</c:v>
                      </c:pt>
                      <c:pt idx="470">
                        <c:v>15059.005000000001</c:v>
                      </c:pt>
                      <c:pt idx="471">
                        <c:v>15024.889000000001</c:v>
                      </c:pt>
                      <c:pt idx="472">
                        <c:v>14990.773000000001</c:v>
                      </c:pt>
                      <c:pt idx="473">
                        <c:v>14956.656999999999</c:v>
                      </c:pt>
                      <c:pt idx="474">
                        <c:v>14922.541000000001</c:v>
                      </c:pt>
                      <c:pt idx="475">
                        <c:v>14888.424999999999</c:v>
                      </c:pt>
                      <c:pt idx="476">
                        <c:v>14853.924999999999</c:v>
                      </c:pt>
                      <c:pt idx="477">
                        <c:v>14819.424999999999</c:v>
                      </c:pt>
                      <c:pt idx="478">
                        <c:v>14784.924999999999</c:v>
                      </c:pt>
                      <c:pt idx="479">
                        <c:v>14750.424999999999</c:v>
                      </c:pt>
                      <c:pt idx="480">
                        <c:v>14715.924999999999</c:v>
                      </c:pt>
                      <c:pt idx="481">
                        <c:v>14681.424999999999</c:v>
                      </c:pt>
                      <c:pt idx="482">
                        <c:v>14646.924999999999</c:v>
                      </c:pt>
                      <c:pt idx="483">
                        <c:v>14612.424999999999</c:v>
                      </c:pt>
                      <c:pt idx="484">
                        <c:v>14577.924999999999</c:v>
                      </c:pt>
                      <c:pt idx="485">
                        <c:v>14543.424999999999</c:v>
                      </c:pt>
                      <c:pt idx="486">
                        <c:v>14508.924999999999</c:v>
                      </c:pt>
                      <c:pt idx="487">
                        <c:v>14474.424999999999</c:v>
                      </c:pt>
                      <c:pt idx="488">
                        <c:v>14439.924999999999</c:v>
                      </c:pt>
                      <c:pt idx="489">
                        <c:v>14405.424999999999</c:v>
                      </c:pt>
                      <c:pt idx="490">
                        <c:v>14370.924999999999</c:v>
                      </c:pt>
                      <c:pt idx="491">
                        <c:v>14336.424999999999</c:v>
                      </c:pt>
                      <c:pt idx="492">
                        <c:v>14301.924999999999</c:v>
                      </c:pt>
                      <c:pt idx="493">
                        <c:v>14267.424999999999</c:v>
                      </c:pt>
                      <c:pt idx="494">
                        <c:v>14232.924999999999</c:v>
                      </c:pt>
                      <c:pt idx="495">
                        <c:v>14198.424999999999</c:v>
                      </c:pt>
                      <c:pt idx="496">
                        <c:v>14163.924999999999</c:v>
                      </c:pt>
                      <c:pt idx="497">
                        <c:v>14129.424999999999</c:v>
                      </c:pt>
                      <c:pt idx="498">
                        <c:v>14094.924999999999</c:v>
                      </c:pt>
                      <c:pt idx="499">
                        <c:v>14060.424999999999</c:v>
                      </c:pt>
                      <c:pt idx="500">
                        <c:v>14025.924999999999</c:v>
                      </c:pt>
                    </c:numCache>
                  </c:numRef>
                </c:val>
                <c:extLst xmlns:c16r2="http://schemas.microsoft.com/office/drawing/2015/06/chart">
                  <c:ext xmlns:c16="http://schemas.microsoft.com/office/drawing/2014/chart" uri="{C3380CC4-5D6E-409C-BE32-E72D297353CC}">
                    <c16:uniqueId val="{00000003-A95D-437E-8D85-12FAC4C1FC72}"/>
                  </c:ext>
                </c:extLst>
              </c15:ser>
            </c15:filteredAreaSeries>
            <c15:filteredArea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'1-Seule'!$AE$4</c15:sqref>
                        </c15:formulaRef>
                      </c:ext>
                    </c:extLst>
                    <c:strCache>
                      <c:ptCount val="1"/>
                      <c:pt idx="0">
                        <c:v>Prestations-(PFRT+TEMI)</c:v>
                      </c:pt>
                    </c:strCache>
                  </c:strRef>
                </c:tx>
                <c:spPr>
                  <a:solidFill>
                    <a:schemeClr val="accent5">
                      <a:lumMod val="20000"/>
                      <a:lumOff val="80000"/>
                    </a:schemeClr>
                  </a:solidFill>
                  <a:ln>
                    <a:noFill/>
                  </a:ln>
                  <a:effectLst/>
                </c:spPr>
                <c:val>
                  <c:numRef>
                    <c:extLst xmlns:c16r2="http://schemas.microsoft.com/office/drawing/2015/06/chart" xmlns:c15="http://schemas.microsoft.com/office/drawing/2012/chart">
                      <c:ext xmlns:c15="http://schemas.microsoft.com/office/drawing/2012/chart" uri="{02D57815-91ED-43cb-92C2-25804820EDAC}">
                        <c15:formulaRef>
                          <c15:sqref>'1-Seule'!$AE$6:$AE$506</c15:sqref>
                        </c15:formulaRef>
                      </c:ext>
                    </c:extLst>
                    <c:numCache>
                      <c:formatCode>#,##0\ "$"</c:formatCode>
                      <c:ptCount val="501"/>
                      <c:pt idx="0">
                        <c:v>9389</c:v>
                      </c:pt>
                      <c:pt idx="1">
                        <c:v>9389</c:v>
                      </c:pt>
                      <c:pt idx="2">
                        <c:v>9389</c:v>
                      </c:pt>
                      <c:pt idx="3">
                        <c:v>9389</c:v>
                      </c:pt>
                      <c:pt idx="4">
                        <c:v>9389</c:v>
                      </c:pt>
                      <c:pt idx="5">
                        <c:v>9389</c:v>
                      </c:pt>
                      <c:pt idx="6">
                        <c:v>9389</c:v>
                      </c:pt>
                      <c:pt idx="7">
                        <c:v>9389</c:v>
                      </c:pt>
                      <c:pt idx="8">
                        <c:v>9389</c:v>
                      </c:pt>
                      <c:pt idx="9">
                        <c:v>9389</c:v>
                      </c:pt>
                      <c:pt idx="10">
                        <c:v>9390.26</c:v>
                      </c:pt>
                      <c:pt idx="11">
                        <c:v>9392.26</c:v>
                      </c:pt>
                      <c:pt idx="12">
                        <c:v>9394.26</c:v>
                      </c:pt>
                      <c:pt idx="13">
                        <c:v>9396.26</c:v>
                      </c:pt>
                      <c:pt idx="14">
                        <c:v>9398.26</c:v>
                      </c:pt>
                      <c:pt idx="15">
                        <c:v>9400.26</c:v>
                      </c:pt>
                      <c:pt idx="16">
                        <c:v>9402.26</c:v>
                      </c:pt>
                      <c:pt idx="17">
                        <c:v>9404.26</c:v>
                      </c:pt>
                      <c:pt idx="18">
                        <c:v>9406.26</c:v>
                      </c:pt>
                      <c:pt idx="19">
                        <c:v>9408.26</c:v>
                      </c:pt>
                      <c:pt idx="20">
                        <c:v>9410.26</c:v>
                      </c:pt>
                      <c:pt idx="21">
                        <c:v>9412.26</c:v>
                      </c:pt>
                      <c:pt idx="22">
                        <c:v>9414.26</c:v>
                      </c:pt>
                      <c:pt idx="23">
                        <c:v>9416.26</c:v>
                      </c:pt>
                      <c:pt idx="24">
                        <c:v>9418.26</c:v>
                      </c:pt>
                      <c:pt idx="25">
                        <c:v>9364.6190000000006</c:v>
                      </c:pt>
                      <c:pt idx="26">
                        <c:v>9266.47336</c:v>
                      </c:pt>
                      <c:pt idx="27">
                        <c:v>9168.3277199999993</c:v>
                      </c:pt>
                      <c:pt idx="28">
                        <c:v>9070.1820800000005</c:v>
                      </c:pt>
                      <c:pt idx="29">
                        <c:v>8972.0364399999999</c:v>
                      </c:pt>
                      <c:pt idx="30">
                        <c:v>8873.890800000001</c:v>
                      </c:pt>
                      <c:pt idx="31">
                        <c:v>8775.7451600000004</c:v>
                      </c:pt>
                      <c:pt idx="32">
                        <c:v>8677.5995199999998</c:v>
                      </c:pt>
                      <c:pt idx="33">
                        <c:v>8579.4538799999991</c:v>
                      </c:pt>
                      <c:pt idx="34">
                        <c:v>8481.3082400000003</c:v>
                      </c:pt>
                      <c:pt idx="35">
                        <c:v>8383.1625999999997</c:v>
                      </c:pt>
                      <c:pt idx="36">
                        <c:v>8290.5249600000006</c:v>
                      </c:pt>
                      <c:pt idx="37">
                        <c:v>8197.887319999998</c:v>
                      </c:pt>
                      <c:pt idx="38">
                        <c:v>8105.249679999999</c:v>
                      </c:pt>
                      <c:pt idx="39">
                        <c:v>8012.61204</c:v>
                      </c:pt>
                      <c:pt idx="40">
                        <c:v>7919.974400000001</c:v>
                      </c:pt>
                      <c:pt idx="41">
                        <c:v>7827.3367600000001</c:v>
                      </c:pt>
                      <c:pt idx="42">
                        <c:v>7734.6991199999993</c:v>
                      </c:pt>
                      <c:pt idx="43">
                        <c:v>7642.0614800000003</c:v>
                      </c:pt>
                      <c:pt idx="44">
                        <c:v>7549.4238400000004</c:v>
                      </c:pt>
                      <c:pt idx="45">
                        <c:v>7456.7861999999996</c:v>
                      </c:pt>
                      <c:pt idx="46">
                        <c:v>7364.1485599999996</c:v>
                      </c:pt>
                      <c:pt idx="47">
                        <c:v>7271.5109199999997</c:v>
                      </c:pt>
                      <c:pt idx="48">
                        <c:v>7178.8732799999998</c:v>
                      </c:pt>
                      <c:pt idx="49">
                        <c:v>7086.2356399999999</c:v>
                      </c:pt>
                      <c:pt idx="50">
                        <c:v>6993.598</c:v>
                      </c:pt>
                      <c:pt idx="51">
                        <c:v>6900.96036</c:v>
                      </c:pt>
                      <c:pt idx="52">
                        <c:v>6808.3227200000001</c:v>
                      </c:pt>
                      <c:pt idx="53">
                        <c:v>6715.6850800000002</c:v>
                      </c:pt>
                      <c:pt idx="54">
                        <c:v>6623.0474400000003</c:v>
                      </c:pt>
                      <c:pt idx="55">
                        <c:v>6530.4098000000004</c:v>
                      </c:pt>
                      <c:pt idx="56">
                        <c:v>6437.7721599999995</c:v>
                      </c:pt>
                      <c:pt idx="57">
                        <c:v>6345.1345200000005</c:v>
                      </c:pt>
                      <c:pt idx="58">
                        <c:v>6252.4968799999997</c:v>
                      </c:pt>
                      <c:pt idx="59">
                        <c:v>6159.8592400000007</c:v>
                      </c:pt>
                      <c:pt idx="60">
                        <c:v>6067.2215999999999</c:v>
                      </c:pt>
                      <c:pt idx="61">
                        <c:v>5974.5839599999999</c:v>
                      </c:pt>
                      <c:pt idx="62">
                        <c:v>5881.94632</c:v>
                      </c:pt>
                      <c:pt idx="63">
                        <c:v>5789.3086800000001</c:v>
                      </c:pt>
                      <c:pt idx="64">
                        <c:v>5696.6710400000002</c:v>
                      </c:pt>
                      <c:pt idx="65">
                        <c:v>5604.0334000000003</c:v>
                      </c:pt>
                      <c:pt idx="66">
                        <c:v>5511.3957599999994</c:v>
                      </c:pt>
                      <c:pt idx="67">
                        <c:v>5418.7581200000004</c:v>
                      </c:pt>
                      <c:pt idx="68">
                        <c:v>5326.1204799999996</c:v>
                      </c:pt>
                      <c:pt idx="69">
                        <c:v>5233.4828400000006</c:v>
                      </c:pt>
                      <c:pt idx="70">
                        <c:v>5140.8451999999997</c:v>
                      </c:pt>
                      <c:pt idx="71">
                        <c:v>5048.2075599999998</c:v>
                      </c:pt>
                      <c:pt idx="72">
                        <c:v>4955.5699199999999</c:v>
                      </c:pt>
                      <c:pt idx="73">
                        <c:v>4862.93228</c:v>
                      </c:pt>
                      <c:pt idx="74">
                        <c:v>4770.2946400000001</c:v>
                      </c:pt>
                      <c:pt idx="75">
                        <c:v>4677.6570000000002</c:v>
                      </c:pt>
                      <c:pt idx="76">
                        <c:v>4585.0193600000002</c:v>
                      </c:pt>
                      <c:pt idx="77">
                        <c:v>4492.3817200000003</c:v>
                      </c:pt>
                      <c:pt idx="78">
                        <c:v>4399.7440800000004</c:v>
                      </c:pt>
                      <c:pt idx="79">
                        <c:v>4307.1064400000005</c:v>
                      </c:pt>
                      <c:pt idx="80">
                        <c:v>4214.4688000000006</c:v>
                      </c:pt>
                      <c:pt idx="81">
                        <c:v>4121.8311599999997</c:v>
                      </c:pt>
                      <c:pt idx="82">
                        <c:v>4029.1935199999998</c:v>
                      </c:pt>
                      <c:pt idx="83">
                        <c:v>3936.5558799999999</c:v>
                      </c:pt>
                      <c:pt idx="84">
                        <c:v>3843.91824</c:v>
                      </c:pt>
                      <c:pt idx="85">
                        <c:v>3751.2806</c:v>
                      </c:pt>
                      <c:pt idx="86">
                        <c:v>3658.6429600000001</c:v>
                      </c:pt>
                      <c:pt idx="87">
                        <c:v>3566.0053199999984</c:v>
                      </c:pt>
                      <c:pt idx="88">
                        <c:v>3473.3676800000012</c:v>
                      </c:pt>
                      <c:pt idx="89">
                        <c:v>3380.7300400000022</c:v>
                      </c:pt>
                      <c:pt idx="90">
                        <c:v>3288.0923999999986</c:v>
                      </c:pt>
                      <c:pt idx="91">
                        <c:v>3195.4547599999996</c:v>
                      </c:pt>
                      <c:pt idx="92">
                        <c:v>3102.8171199999988</c:v>
                      </c:pt>
                      <c:pt idx="93">
                        <c:v>3010.1794800000016</c:v>
                      </c:pt>
                      <c:pt idx="94">
                        <c:v>2917.5418399999999</c:v>
                      </c:pt>
                      <c:pt idx="95">
                        <c:v>2824.904199999999</c:v>
                      </c:pt>
                      <c:pt idx="96">
                        <c:v>2732.26656</c:v>
                      </c:pt>
                      <c:pt idx="97">
                        <c:v>2639.628920000001</c:v>
                      </c:pt>
                      <c:pt idx="98">
                        <c:v>2546.9912799999993</c:v>
                      </c:pt>
                      <c:pt idx="99">
                        <c:v>2454.3536400000003</c:v>
                      </c:pt>
                      <c:pt idx="100">
                        <c:v>2361.7159999999994</c:v>
                      </c:pt>
                      <c:pt idx="101">
                        <c:v>2269.0783600000004</c:v>
                      </c:pt>
                      <c:pt idx="102">
                        <c:v>2176.4407200000005</c:v>
                      </c:pt>
                      <c:pt idx="103">
                        <c:v>2083.8030799999997</c:v>
                      </c:pt>
                      <c:pt idx="104">
                        <c:v>1991.1654400000007</c:v>
                      </c:pt>
                      <c:pt idx="105">
                        <c:v>1898.5278000000017</c:v>
                      </c:pt>
                      <c:pt idx="106">
                        <c:v>1805.8901600000004</c:v>
                      </c:pt>
                      <c:pt idx="107">
                        <c:v>1713.2525199999986</c:v>
                      </c:pt>
                      <c:pt idx="108">
                        <c:v>1620.6148799999996</c:v>
                      </c:pt>
                      <c:pt idx="109">
                        <c:v>1527.9772400000006</c:v>
                      </c:pt>
                      <c:pt idx="110">
                        <c:v>1435.3396000000016</c:v>
                      </c:pt>
                      <c:pt idx="111">
                        <c:v>1342.7019599999985</c:v>
                      </c:pt>
                      <c:pt idx="112">
                        <c:v>1295.54</c:v>
                      </c:pt>
                      <c:pt idx="113">
                        <c:v>1297.54</c:v>
                      </c:pt>
                      <c:pt idx="114">
                        <c:v>1299.54</c:v>
                      </c:pt>
                      <c:pt idx="115">
                        <c:v>1301.54</c:v>
                      </c:pt>
                      <c:pt idx="116">
                        <c:v>1303.54</c:v>
                      </c:pt>
                      <c:pt idx="117">
                        <c:v>1305.54</c:v>
                      </c:pt>
                      <c:pt idx="118">
                        <c:v>1307.54</c:v>
                      </c:pt>
                      <c:pt idx="119">
                        <c:v>1309.54</c:v>
                      </c:pt>
                      <c:pt idx="120">
                        <c:v>1311.54</c:v>
                      </c:pt>
                      <c:pt idx="121">
                        <c:v>1313.54</c:v>
                      </c:pt>
                      <c:pt idx="122">
                        <c:v>1315.54</c:v>
                      </c:pt>
                      <c:pt idx="123">
                        <c:v>1317.54</c:v>
                      </c:pt>
                      <c:pt idx="124">
                        <c:v>1319.54</c:v>
                      </c:pt>
                      <c:pt idx="125">
                        <c:v>1321.54</c:v>
                      </c:pt>
                      <c:pt idx="126">
                        <c:v>1323.54</c:v>
                      </c:pt>
                      <c:pt idx="127">
                        <c:v>1325.54</c:v>
                      </c:pt>
                      <c:pt idx="128">
                        <c:v>1327.54</c:v>
                      </c:pt>
                      <c:pt idx="129">
                        <c:v>1329.54</c:v>
                      </c:pt>
                      <c:pt idx="130">
                        <c:v>1331.54</c:v>
                      </c:pt>
                      <c:pt idx="131">
                        <c:v>1333.5399999999997</c:v>
                      </c:pt>
                      <c:pt idx="132">
                        <c:v>1335.5400000000002</c:v>
                      </c:pt>
                      <c:pt idx="133">
                        <c:v>1337.54</c:v>
                      </c:pt>
                      <c:pt idx="134">
                        <c:v>1339.54</c:v>
                      </c:pt>
                      <c:pt idx="135">
                        <c:v>1341.54</c:v>
                      </c:pt>
                      <c:pt idx="136">
                        <c:v>1343.5399999999997</c:v>
                      </c:pt>
                      <c:pt idx="137">
                        <c:v>1345.5400000000002</c:v>
                      </c:pt>
                      <c:pt idx="138">
                        <c:v>1347.54</c:v>
                      </c:pt>
                      <c:pt idx="139">
                        <c:v>1349.54</c:v>
                      </c:pt>
                      <c:pt idx="140">
                        <c:v>1351.54</c:v>
                      </c:pt>
                      <c:pt idx="141">
                        <c:v>1353.5399999999997</c:v>
                      </c:pt>
                      <c:pt idx="142">
                        <c:v>1355.5400000000002</c:v>
                      </c:pt>
                      <c:pt idx="143">
                        <c:v>1357.54</c:v>
                      </c:pt>
                      <c:pt idx="144">
                        <c:v>1359.54</c:v>
                      </c:pt>
                      <c:pt idx="145">
                        <c:v>1361.54</c:v>
                      </c:pt>
                      <c:pt idx="146">
                        <c:v>1363.5399999999997</c:v>
                      </c:pt>
                      <c:pt idx="147">
                        <c:v>1365.5400000000002</c:v>
                      </c:pt>
                      <c:pt idx="148">
                        <c:v>1367.54</c:v>
                      </c:pt>
                      <c:pt idx="149">
                        <c:v>1369.54</c:v>
                      </c:pt>
                      <c:pt idx="150">
                        <c:v>1371.54</c:v>
                      </c:pt>
                      <c:pt idx="151">
                        <c:v>1373.5399999999997</c:v>
                      </c:pt>
                      <c:pt idx="152">
                        <c:v>1375.5400000000002</c:v>
                      </c:pt>
                      <c:pt idx="153">
                        <c:v>1377.54</c:v>
                      </c:pt>
                      <c:pt idx="154">
                        <c:v>1379.54</c:v>
                      </c:pt>
                      <c:pt idx="155">
                        <c:v>1381.54</c:v>
                      </c:pt>
                      <c:pt idx="156">
                        <c:v>1383.5399999999997</c:v>
                      </c:pt>
                      <c:pt idx="157">
                        <c:v>1385.5400000000002</c:v>
                      </c:pt>
                      <c:pt idx="158">
                        <c:v>1387.54</c:v>
                      </c:pt>
                      <c:pt idx="159">
                        <c:v>1389.54</c:v>
                      </c:pt>
                      <c:pt idx="160">
                        <c:v>1391.54</c:v>
                      </c:pt>
                      <c:pt idx="161">
                        <c:v>1393.5399999999997</c:v>
                      </c:pt>
                      <c:pt idx="162">
                        <c:v>1395.5400000000002</c:v>
                      </c:pt>
                      <c:pt idx="163">
                        <c:v>1397.54</c:v>
                      </c:pt>
                      <c:pt idx="164">
                        <c:v>1399.54</c:v>
                      </c:pt>
                      <c:pt idx="165">
                        <c:v>1400</c:v>
                      </c:pt>
                      <c:pt idx="166">
                        <c:v>1399.9999999999998</c:v>
                      </c:pt>
                      <c:pt idx="167">
                        <c:v>1400.0000000000002</c:v>
                      </c:pt>
                      <c:pt idx="168">
                        <c:v>1400</c:v>
                      </c:pt>
                      <c:pt idx="169">
                        <c:v>1400</c:v>
                      </c:pt>
                      <c:pt idx="170">
                        <c:v>1400</c:v>
                      </c:pt>
                      <c:pt idx="171">
                        <c:v>1400</c:v>
                      </c:pt>
                      <c:pt idx="172">
                        <c:v>1400.0000000000002</c:v>
                      </c:pt>
                      <c:pt idx="173">
                        <c:v>1400</c:v>
                      </c:pt>
                      <c:pt idx="174">
                        <c:v>1400</c:v>
                      </c:pt>
                      <c:pt idx="175">
                        <c:v>1400</c:v>
                      </c:pt>
                      <c:pt idx="176">
                        <c:v>1400</c:v>
                      </c:pt>
                      <c:pt idx="177">
                        <c:v>1400</c:v>
                      </c:pt>
                      <c:pt idx="178">
                        <c:v>1400</c:v>
                      </c:pt>
                      <c:pt idx="179">
                        <c:v>1400</c:v>
                      </c:pt>
                      <c:pt idx="180">
                        <c:v>1400</c:v>
                      </c:pt>
                      <c:pt idx="181">
                        <c:v>1400</c:v>
                      </c:pt>
                      <c:pt idx="182">
                        <c:v>1400</c:v>
                      </c:pt>
                      <c:pt idx="183">
                        <c:v>1400</c:v>
                      </c:pt>
                      <c:pt idx="184">
                        <c:v>1400</c:v>
                      </c:pt>
                      <c:pt idx="185">
                        <c:v>1400</c:v>
                      </c:pt>
                      <c:pt idx="186">
                        <c:v>1400</c:v>
                      </c:pt>
                      <c:pt idx="187">
                        <c:v>1400</c:v>
                      </c:pt>
                      <c:pt idx="188">
                        <c:v>1400</c:v>
                      </c:pt>
                      <c:pt idx="189">
                        <c:v>1400</c:v>
                      </c:pt>
                      <c:pt idx="190">
                        <c:v>1400</c:v>
                      </c:pt>
                      <c:pt idx="191">
                        <c:v>1400</c:v>
                      </c:pt>
                      <c:pt idx="192">
                        <c:v>1400</c:v>
                      </c:pt>
                      <c:pt idx="193">
                        <c:v>1400</c:v>
                      </c:pt>
                      <c:pt idx="194">
                        <c:v>1400</c:v>
                      </c:pt>
                      <c:pt idx="195">
                        <c:v>1400</c:v>
                      </c:pt>
                      <c:pt idx="196">
                        <c:v>1400</c:v>
                      </c:pt>
                      <c:pt idx="197">
                        <c:v>1400</c:v>
                      </c:pt>
                      <c:pt idx="198">
                        <c:v>1400</c:v>
                      </c:pt>
                      <c:pt idx="199">
                        <c:v>1400</c:v>
                      </c:pt>
                      <c:pt idx="200">
                        <c:v>1400</c:v>
                      </c:pt>
                      <c:pt idx="201">
                        <c:v>1400</c:v>
                      </c:pt>
                      <c:pt idx="202">
                        <c:v>1400</c:v>
                      </c:pt>
                      <c:pt idx="203">
                        <c:v>1400</c:v>
                      </c:pt>
                      <c:pt idx="204">
                        <c:v>1400</c:v>
                      </c:pt>
                      <c:pt idx="205">
                        <c:v>1400</c:v>
                      </c:pt>
                      <c:pt idx="206">
                        <c:v>1400</c:v>
                      </c:pt>
                      <c:pt idx="207">
                        <c:v>1400</c:v>
                      </c:pt>
                      <c:pt idx="208">
                        <c:v>1400</c:v>
                      </c:pt>
                      <c:pt idx="209">
                        <c:v>1400</c:v>
                      </c:pt>
                      <c:pt idx="210">
                        <c:v>1400</c:v>
                      </c:pt>
                      <c:pt idx="211">
                        <c:v>1400</c:v>
                      </c:pt>
                      <c:pt idx="212">
                        <c:v>1400</c:v>
                      </c:pt>
                      <c:pt idx="213">
                        <c:v>1400</c:v>
                      </c:pt>
                      <c:pt idx="214">
                        <c:v>1400</c:v>
                      </c:pt>
                      <c:pt idx="215">
                        <c:v>1400</c:v>
                      </c:pt>
                      <c:pt idx="216">
                        <c:v>1400</c:v>
                      </c:pt>
                      <c:pt idx="217">
                        <c:v>1400</c:v>
                      </c:pt>
                      <c:pt idx="218">
                        <c:v>1400</c:v>
                      </c:pt>
                      <c:pt idx="219">
                        <c:v>1400</c:v>
                      </c:pt>
                      <c:pt idx="220">
                        <c:v>1400</c:v>
                      </c:pt>
                      <c:pt idx="221">
                        <c:v>1400</c:v>
                      </c:pt>
                      <c:pt idx="222">
                        <c:v>1400</c:v>
                      </c:pt>
                      <c:pt idx="223">
                        <c:v>1400</c:v>
                      </c:pt>
                      <c:pt idx="224">
                        <c:v>1400</c:v>
                      </c:pt>
                      <c:pt idx="225">
                        <c:v>1400</c:v>
                      </c:pt>
                      <c:pt idx="226">
                        <c:v>1400</c:v>
                      </c:pt>
                      <c:pt idx="227">
                        <c:v>1400</c:v>
                      </c:pt>
                      <c:pt idx="228">
                        <c:v>1400</c:v>
                      </c:pt>
                      <c:pt idx="229">
                        <c:v>1400</c:v>
                      </c:pt>
                      <c:pt idx="230">
                        <c:v>1400</c:v>
                      </c:pt>
                      <c:pt idx="231">
                        <c:v>1400</c:v>
                      </c:pt>
                      <c:pt idx="232">
                        <c:v>1400</c:v>
                      </c:pt>
                      <c:pt idx="233">
                        <c:v>1400</c:v>
                      </c:pt>
                      <c:pt idx="234">
                        <c:v>1400</c:v>
                      </c:pt>
                      <c:pt idx="235">
                        <c:v>1400</c:v>
                      </c:pt>
                      <c:pt idx="236">
                        <c:v>1400</c:v>
                      </c:pt>
                      <c:pt idx="237">
                        <c:v>1400</c:v>
                      </c:pt>
                      <c:pt idx="238">
                        <c:v>1400</c:v>
                      </c:pt>
                      <c:pt idx="239">
                        <c:v>1400</c:v>
                      </c:pt>
                      <c:pt idx="240">
                        <c:v>1400</c:v>
                      </c:pt>
                      <c:pt idx="241">
                        <c:v>1400</c:v>
                      </c:pt>
                      <c:pt idx="242">
                        <c:v>1400</c:v>
                      </c:pt>
                      <c:pt idx="243">
                        <c:v>1400</c:v>
                      </c:pt>
                      <c:pt idx="244">
                        <c:v>1400</c:v>
                      </c:pt>
                      <c:pt idx="245">
                        <c:v>1400</c:v>
                      </c:pt>
                      <c:pt idx="246">
                        <c:v>1400</c:v>
                      </c:pt>
                      <c:pt idx="247">
                        <c:v>1400</c:v>
                      </c:pt>
                      <c:pt idx="248">
                        <c:v>1400</c:v>
                      </c:pt>
                      <c:pt idx="249">
                        <c:v>1400</c:v>
                      </c:pt>
                      <c:pt idx="250">
                        <c:v>1400</c:v>
                      </c:pt>
                      <c:pt idx="251">
                        <c:v>1400</c:v>
                      </c:pt>
                      <c:pt idx="252">
                        <c:v>1400</c:v>
                      </c:pt>
                      <c:pt idx="253">
                        <c:v>1400</c:v>
                      </c:pt>
                      <c:pt idx="254">
                        <c:v>1400</c:v>
                      </c:pt>
                      <c:pt idx="255">
                        <c:v>1400</c:v>
                      </c:pt>
                      <c:pt idx="256">
                        <c:v>1400</c:v>
                      </c:pt>
                      <c:pt idx="257">
                        <c:v>1400</c:v>
                      </c:pt>
                      <c:pt idx="258">
                        <c:v>1400</c:v>
                      </c:pt>
                      <c:pt idx="259">
                        <c:v>1400</c:v>
                      </c:pt>
                      <c:pt idx="260">
                        <c:v>1400</c:v>
                      </c:pt>
                      <c:pt idx="261">
                        <c:v>1400</c:v>
                      </c:pt>
                      <c:pt idx="262">
                        <c:v>1400</c:v>
                      </c:pt>
                      <c:pt idx="263">
                        <c:v>1400</c:v>
                      </c:pt>
                      <c:pt idx="264">
                        <c:v>1400</c:v>
                      </c:pt>
                      <c:pt idx="265">
                        <c:v>1400</c:v>
                      </c:pt>
                      <c:pt idx="266">
                        <c:v>1400</c:v>
                      </c:pt>
                      <c:pt idx="267">
                        <c:v>1400</c:v>
                      </c:pt>
                      <c:pt idx="268">
                        <c:v>1400</c:v>
                      </c:pt>
                      <c:pt idx="269">
                        <c:v>1400</c:v>
                      </c:pt>
                      <c:pt idx="270">
                        <c:v>1400</c:v>
                      </c:pt>
                      <c:pt idx="271">
                        <c:v>1400</c:v>
                      </c:pt>
                      <c:pt idx="272">
                        <c:v>1400</c:v>
                      </c:pt>
                      <c:pt idx="273">
                        <c:v>1400</c:v>
                      </c:pt>
                      <c:pt idx="274">
                        <c:v>1400</c:v>
                      </c:pt>
                      <c:pt idx="275">
                        <c:v>1400</c:v>
                      </c:pt>
                      <c:pt idx="276">
                        <c:v>1400</c:v>
                      </c:pt>
                      <c:pt idx="277">
                        <c:v>1400</c:v>
                      </c:pt>
                      <c:pt idx="278">
                        <c:v>1400</c:v>
                      </c:pt>
                      <c:pt idx="279">
                        <c:v>1400</c:v>
                      </c:pt>
                      <c:pt idx="280">
                        <c:v>1400</c:v>
                      </c:pt>
                      <c:pt idx="281">
                        <c:v>1400</c:v>
                      </c:pt>
                      <c:pt idx="282">
                        <c:v>1400</c:v>
                      </c:pt>
                      <c:pt idx="283">
                        <c:v>1400</c:v>
                      </c:pt>
                      <c:pt idx="284">
                        <c:v>1400</c:v>
                      </c:pt>
                      <c:pt idx="285">
                        <c:v>1400</c:v>
                      </c:pt>
                      <c:pt idx="286">
                        <c:v>1400</c:v>
                      </c:pt>
                      <c:pt idx="287">
                        <c:v>1400</c:v>
                      </c:pt>
                      <c:pt idx="288">
                        <c:v>1400</c:v>
                      </c:pt>
                      <c:pt idx="289">
                        <c:v>1400</c:v>
                      </c:pt>
                      <c:pt idx="290">
                        <c:v>1400</c:v>
                      </c:pt>
                      <c:pt idx="291">
                        <c:v>1400</c:v>
                      </c:pt>
                      <c:pt idx="292">
                        <c:v>1400</c:v>
                      </c:pt>
                      <c:pt idx="293">
                        <c:v>1400</c:v>
                      </c:pt>
                      <c:pt idx="294">
                        <c:v>1400</c:v>
                      </c:pt>
                      <c:pt idx="295">
                        <c:v>1400</c:v>
                      </c:pt>
                      <c:pt idx="296">
                        <c:v>1400</c:v>
                      </c:pt>
                      <c:pt idx="297">
                        <c:v>1400</c:v>
                      </c:pt>
                      <c:pt idx="298">
                        <c:v>1400</c:v>
                      </c:pt>
                      <c:pt idx="299">
                        <c:v>1400</c:v>
                      </c:pt>
                      <c:pt idx="300">
                        <c:v>1400</c:v>
                      </c:pt>
                      <c:pt idx="301">
                        <c:v>1400</c:v>
                      </c:pt>
                      <c:pt idx="302">
                        <c:v>1400</c:v>
                      </c:pt>
                      <c:pt idx="303">
                        <c:v>1400</c:v>
                      </c:pt>
                      <c:pt idx="304">
                        <c:v>1400</c:v>
                      </c:pt>
                      <c:pt idx="305">
                        <c:v>1400</c:v>
                      </c:pt>
                      <c:pt idx="306">
                        <c:v>1400</c:v>
                      </c:pt>
                      <c:pt idx="307">
                        <c:v>1400</c:v>
                      </c:pt>
                      <c:pt idx="308">
                        <c:v>1400</c:v>
                      </c:pt>
                      <c:pt idx="309">
                        <c:v>1400</c:v>
                      </c:pt>
                      <c:pt idx="310">
                        <c:v>1400</c:v>
                      </c:pt>
                      <c:pt idx="311">
                        <c:v>1400</c:v>
                      </c:pt>
                      <c:pt idx="312">
                        <c:v>1400</c:v>
                      </c:pt>
                      <c:pt idx="313">
                        <c:v>1400</c:v>
                      </c:pt>
                      <c:pt idx="314">
                        <c:v>1400</c:v>
                      </c:pt>
                      <c:pt idx="315">
                        <c:v>1400</c:v>
                      </c:pt>
                      <c:pt idx="316">
                        <c:v>1400</c:v>
                      </c:pt>
                      <c:pt idx="317">
                        <c:v>1400</c:v>
                      </c:pt>
                      <c:pt idx="318">
                        <c:v>1400</c:v>
                      </c:pt>
                      <c:pt idx="319">
                        <c:v>1400</c:v>
                      </c:pt>
                      <c:pt idx="320">
                        <c:v>1400</c:v>
                      </c:pt>
                      <c:pt idx="321">
                        <c:v>1400</c:v>
                      </c:pt>
                      <c:pt idx="322">
                        <c:v>1400</c:v>
                      </c:pt>
                      <c:pt idx="323">
                        <c:v>1400</c:v>
                      </c:pt>
                      <c:pt idx="324">
                        <c:v>1400</c:v>
                      </c:pt>
                      <c:pt idx="325">
                        <c:v>1400</c:v>
                      </c:pt>
                      <c:pt idx="326">
                        <c:v>1400</c:v>
                      </c:pt>
                      <c:pt idx="327">
                        <c:v>1400</c:v>
                      </c:pt>
                      <c:pt idx="328">
                        <c:v>1400</c:v>
                      </c:pt>
                      <c:pt idx="329">
                        <c:v>1400</c:v>
                      </c:pt>
                      <c:pt idx="330">
                        <c:v>1400</c:v>
                      </c:pt>
                      <c:pt idx="331">
                        <c:v>1400</c:v>
                      </c:pt>
                      <c:pt idx="332">
                        <c:v>1400</c:v>
                      </c:pt>
                      <c:pt idx="333">
                        <c:v>1400</c:v>
                      </c:pt>
                      <c:pt idx="334">
                        <c:v>1400</c:v>
                      </c:pt>
                      <c:pt idx="335">
                        <c:v>1400</c:v>
                      </c:pt>
                      <c:pt idx="336">
                        <c:v>1400</c:v>
                      </c:pt>
                      <c:pt idx="337">
                        <c:v>1400</c:v>
                      </c:pt>
                      <c:pt idx="338">
                        <c:v>1400</c:v>
                      </c:pt>
                      <c:pt idx="339">
                        <c:v>1400</c:v>
                      </c:pt>
                      <c:pt idx="340">
                        <c:v>1400</c:v>
                      </c:pt>
                      <c:pt idx="341">
                        <c:v>1400</c:v>
                      </c:pt>
                      <c:pt idx="342">
                        <c:v>1400</c:v>
                      </c:pt>
                      <c:pt idx="343">
                        <c:v>1400</c:v>
                      </c:pt>
                      <c:pt idx="344">
                        <c:v>1400</c:v>
                      </c:pt>
                      <c:pt idx="345">
                        <c:v>1400</c:v>
                      </c:pt>
                      <c:pt idx="346">
                        <c:v>1400</c:v>
                      </c:pt>
                      <c:pt idx="347">
                        <c:v>1400</c:v>
                      </c:pt>
                      <c:pt idx="348">
                        <c:v>1400</c:v>
                      </c:pt>
                      <c:pt idx="349">
                        <c:v>1400</c:v>
                      </c:pt>
                      <c:pt idx="350">
                        <c:v>1400</c:v>
                      </c:pt>
                      <c:pt idx="351">
                        <c:v>1398.5</c:v>
                      </c:pt>
                      <c:pt idx="352">
                        <c:v>1392.5</c:v>
                      </c:pt>
                      <c:pt idx="353">
                        <c:v>1386.5</c:v>
                      </c:pt>
                      <c:pt idx="354">
                        <c:v>1380.5</c:v>
                      </c:pt>
                      <c:pt idx="355">
                        <c:v>1374.5</c:v>
                      </c:pt>
                      <c:pt idx="356">
                        <c:v>1368.5</c:v>
                      </c:pt>
                      <c:pt idx="357">
                        <c:v>1362.5</c:v>
                      </c:pt>
                      <c:pt idx="358">
                        <c:v>1356.5</c:v>
                      </c:pt>
                      <c:pt idx="359">
                        <c:v>1350.5</c:v>
                      </c:pt>
                      <c:pt idx="360">
                        <c:v>1344.5</c:v>
                      </c:pt>
                      <c:pt idx="361">
                        <c:v>1338.5</c:v>
                      </c:pt>
                      <c:pt idx="362">
                        <c:v>1332.5</c:v>
                      </c:pt>
                      <c:pt idx="363">
                        <c:v>1326.5</c:v>
                      </c:pt>
                      <c:pt idx="364">
                        <c:v>1320.5</c:v>
                      </c:pt>
                      <c:pt idx="365">
                        <c:v>1310.95</c:v>
                      </c:pt>
                      <c:pt idx="366">
                        <c:v>1299.95</c:v>
                      </c:pt>
                      <c:pt idx="367">
                        <c:v>1288.95</c:v>
                      </c:pt>
                      <c:pt idx="368">
                        <c:v>1277.95</c:v>
                      </c:pt>
                      <c:pt idx="369">
                        <c:v>1266.95</c:v>
                      </c:pt>
                      <c:pt idx="370">
                        <c:v>1255.95</c:v>
                      </c:pt>
                      <c:pt idx="371">
                        <c:v>1244.95</c:v>
                      </c:pt>
                      <c:pt idx="372">
                        <c:v>1233.95</c:v>
                      </c:pt>
                      <c:pt idx="373">
                        <c:v>1222.95</c:v>
                      </c:pt>
                      <c:pt idx="374">
                        <c:v>1211.95</c:v>
                      </c:pt>
                      <c:pt idx="375">
                        <c:v>1200.95</c:v>
                      </c:pt>
                      <c:pt idx="376">
                        <c:v>1189.95</c:v>
                      </c:pt>
                      <c:pt idx="377">
                        <c:v>1178.95</c:v>
                      </c:pt>
                      <c:pt idx="378">
                        <c:v>1167.95</c:v>
                      </c:pt>
                      <c:pt idx="379">
                        <c:v>1156.95</c:v>
                      </c:pt>
                      <c:pt idx="380">
                        <c:v>1145.95</c:v>
                      </c:pt>
                      <c:pt idx="381">
                        <c:v>1134.95</c:v>
                      </c:pt>
                      <c:pt idx="382">
                        <c:v>1123.95</c:v>
                      </c:pt>
                      <c:pt idx="383">
                        <c:v>1112.95</c:v>
                      </c:pt>
                      <c:pt idx="384">
                        <c:v>1101.95</c:v>
                      </c:pt>
                      <c:pt idx="385">
                        <c:v>1090.95</c:v>
                      </c:pt>
                      <c:pt idx="386">
                        <c:v>1079.95</c:v>
                      </c:pt>
                      <c:pt idx="387">
                        <c:v>1068.95</c:v>
                      </c:pt>
                      <c:pt idx="388">
                        <c:v>1057.95</c:v>
                      </c:pt>
                      <c:pt idx="389">
                        <c:v>1046.95</c:v>
                      </c:pt>
                      <c:pt idx="390">
                        <c:v>1035.95</c:v>
                      </c:pt>
                      <c:pt idx="391">
                        <c:v>1024.95</c:v>
                      </c:pt>
                      <c:pt idx="392">
                        <c:v>1013.95</c:v>
                      </c:pt>
                      <c:pt idx="393">
                        <c:v>1002.95</c:v>
                      </c:pt>
                      <c:pt idx="394">
                        <c:v>991.95</c:v>
                      </c:pt>
                      <c:pt idx="395">
                        <c:v>980.95</c:v>
                      </c:pt>
                      <c:pt idx="396">
                        <c:v>969.95</c:v>
                      </c:pt>
                      <c:pt idx="397">
                        <c:v>958.95</c:v>
                      </c:pt>
                      <c:pt idx="398">
                        <c:v>947.95</c:v>
                      </c:pt>
                      <c:pt idx="399">
                        <c:v>936.95</c:v>
                      </c:pt>
                      <c:pt idx="400">
                        <c:v>925.95</c:v>
                      </c:pt>
                      <c:pt idx="401">
                        <c:v>914.95</c:v>
                      </c:pt>
                      <c:pt idx="402">
                        <c:v>903.95</c:v>
                      </c:pt>
                      <c:pt idx="403">
                        <c:v>892.95</c:v>
                      </c:pt>
                      <c:pt idx="404">
                        <c:v>881.95</c:v>
                      </c:pt>
                      <c:pt idx="405">
                        <c:v>870.95</c:v>
                      </c:pt>
                      <c:pt idx="406">
                        <c:v>859.95</c:v>
                      </c:pt>
                      <c:pt idx="407">
                        <c:v>848.95</c:v>
                      </c:pt>
                      <c:pt idx="408">
                        <c:v>837.95</c:v>
                      </c:pt>
                      <c:pt idx="409">
                        <c:v>826.95</c:v>
                      </c:pt>
                      <c:pt idx="410">
                        <c:v>815.95</c:v>
                      </c:pt>
                      <c:pt idx="411">
                        <c:v>804.95</c:v>
                      </c:pt>
                      <c:pt idx="412">
                        <c:v>793.95</c:v>
                      </c:pt>
                      <c:pt idx="413">
                        <c:v>782.95</c:v>
                      </c:pt>
                      <c:pt idx="414">
                        <c:v>771.95</c:v>
                      </c:pt>
                      <c:pt idx="415">
                        <c:v>760.95</c:v>
                      </c:pt>
                      <c:pt idx="416">
                        <c:v>749.95</c:v>
                      </c:pt>
                      <c:pt idx="417">
                        <c:v>738.95</c:v>
                      </c:pt>
                      <c:pt idx="418">
                        <c:v>727.95</c:v>
                      </c:pt>
                      <c:pt idx="419">
                        <c:v>716.95</c:v>
                      </c:pt>
                      <c:pt idx="420">
                        <c:v>705.95</c:v>
                      </c:pt>
                      <c:pt idx="421">
                        <c:v>694.95</c:v>
                      </c:pt>
                      <c:pt idx="422">
                        <c:v>683.95</c:v>
                      </c:pt>
                      <c:pt idx="423">
                        <c:v>672.95</c:v>
                      </c:pt>
                      <c:pt idx="424">
                        <c:v>661.95</c:v>
                      </c:pt>
                      <c:pt idx="425">
                        <c:v>650.95000000000005</c:v>
                      </c:pt>
                      <c:pt idx="426">
                        <c:v>639.95000000000005</c:v>
                      </c:pt>
                      <c:pt idx="427">
                        <c:v>628.95000000000005</c:v>
                      </c:pt>
                      <c:pt idx="428">
                        <c:v>617.95000000000005</c:v>
                      </c:pt>
                      <c:pt idx="429">
                        <c:v>606.95000000000005</c:v>
                      </c:pt>
                      <c:pt idx="430">
                        <c:v>595.95000000000005</c:v>
                      </c:pt>
                      <c:pt idx="431">
                        <c:v>584.95000000000005</c:v>
                      </c:pt>
                      <c:pt idx="432">
                        <c:v>573.95000000000005</c:v>
                      </c:pt>
                      <c:pt idx="433">
                        <c:v>562.95000000000005</c:v>
                      </c:pt>
                      <c:pt idx="434">
                        <c:v>551.95000000000005</c:v>
                      </c:pt>
                      <c:pt idx="435">
                        <c:v>540.95000000000005</c:v>
                      </c:pt>
                      <c:pt idx="436">
                        <c:v>529.95000000000005</c:v>
                      </c:pt>
                      <c:pt idx="437">
                        <c:v>518.95000000000005</c:v>
                      </c:pt>
                      <c:pt idx="438">
                        <c:v>507.95</c:v>
                      </c:pt>
                      <c:pt idx="439">
                        <c:v>496.95</c:v>
                      </c:pt>
                      <c:pt idx="440">
                        <c:v>485.95</c:v>
                      </c:pt>
                      <c:pt idx="441">
                        <c:v>474.95</c:v>
                      </c:pt>
                      <c:pt idx="442">
                        <c:v>463.95</c:v>
                      </c:pt>
                      <c:pt idx="443">
                        <c:v>452.95</c:v>
                      </c:pt>
                      <c:pt idx="444">
                        <c:v>441.95</c:v>
                      </c:pt>
                      <c:pt idx="445">
                        <c:v>430.95</c:v>
                      </c:pt>
                      <c:pt idx="446">
                        <c:v>419.95</c:v>
                      </c:pt>
                      <c:pt idx="447">
                        <c:v>408.95</c:v>
                      </c:pt>
                      <c:pt idx="448">
                        <c:v>397.95</c:v>
                      </c:pt>
                      <c:pt idx="449">
                        <c:v>386.95</c:v>
                      </c:pt>
                      <c:pt idx="450">
                        <c:v>377.5</c:v>
                      </c:pt>
                      <c:pt idx="451">
                        <c:v>371.5</c:v>
                      </c:pt>
                      <c:pt idx="452">
                        <c:v>365.5</c:v>
                      </c:pt>
                      <c:pt idx="453">
                        <c:v>359.5</c:v>
                      </c:pt>
                      <c:pt idx="454">
                        <c:v>353.5</c:v>
                      </c:pt>
                      <c:pt idx="455">
                        <c:v>347.5</c:v>
                      </c:pt>
                      <c:pt idx="456">
                        <c:v>341.5</c:v>
                      </c:pt>
                      <c:pt idx="457">
                        <c:v>335.5</c:v>
                      </c:pt>
                      <c:pt idx="458">
                        <c:v>329.5</c:v>
                      </c:pt>
                      <c:pt idx="459">
                        <c:v>323.5</c:v>
                      </c:pt>
                      <c:pt idx="460">
                        <c:v>317.5</c:v>
                      </c:pt>
                      <c:pt idx="461">
                        <c:v>311.5</c:v>
                      </c:pt>
                      <c:pt idx="462">
                        <c:v>305.5</c:v>
                      </c:pt>
                      <c:pt idx="463">
                        <c:v>299.5</c:v>
                      </c:pt>
                      <c:pt idx="464">
                        <c:v>293.5</c:v>
                      </c:pt>
                      <c:pt idx="465">
                        <c:v>287.5</c:v>
                      </c:pt>
                      <c:pt idx="466">
                        <c:v>281.5</c:v>
                      </c:pt>
                      <c:pt idx="467">
                        <c:v>275.5</c:v>
                      </c:pt>
                      <c:pt idx="468">
                        <c:v>269.5</c:v>
                      </c:pt>
                      <c:pt idx="469">
                        <c:v>263.5</c:v>
                      </c:pt>
                      <c:pt idx="470">
                        <c:v>257.5</c:v>
                      </c:pt>
                      <c:pt idx="471">
                        <c:v>251.5</c:v>
                      </c:pt>
                      <c:pt idx="472">
                        <c:v>245.5</c:v>
                      </c:pt>
                      <c:pt idx="473">
                        <c:v>239.5</c:v>
                      </c:pt>
                      <c:pt idx="474">
                        <c:v>233.5</c:v>
                      </c:pt>
                      <c:pt idx="475">
                        <c:v>227.5</c:v>
                      </c:pt>
                      <c:pt idx="476">
                        <c:v>221.5</c:v>
                      </c:pt>
                      <c:pt idx="477">
                        <c:v>215.5</c:v>
                      </c:pt>
                      <c:pt idx="478">
                        <c:v>209.5</c:v>
                      </c:pt>
                      <c:pt idx="479">
                        <c:v>203.5</c:v>
                      </c:pt>
                      <c:pt idx="480">
                        <c:v>197.5</c:v>
                      </c:pt>
                      <c:pt idx="481">
                        <c:v>191.5</c:v>
                      </c:pt>
                      <c:pt idx="482">
                        <c:v>185.5</c:v>
                      </c:pt>
                      <c:pt idx="483">
                        <c:v>179.5</c:v>
                      </c:pt>
                      <c:pt idx="484">
                        <c:v>173.5</c:v>
                      </c:pt>
                      <c:pt idx="485">
                        <c:v>167.5</c:v>
                      </c:pt>
                      <c:pt idx="486">
                        <c:v>161.5</c:v>
                      </c:pt>
                      <c:pt idx="487">
                        <c:v>155.5</c:v>
                      </c:pt>
                      <c:pt idx="488">
                        <c:v>149.5</c:v>
                      </c:pt>
                      <c:pt idx="489">
                        <c:v>143.5</c:v>
                      </c:pt>
                      <c:pt idx="490">
                        <c:v>137.5</c:v>
                      </c:pt>
                      <c:pt idx="491">
                        <c:v>131.5</c:v>
                      </c:pt>
                      <c:pt idx="492">
                        <c:v>125.5</c:v>
                      </c:pt>
                      <c:pt idx="493">
                        <c:v>119.5</c:v>
                      </c:pt>
                      <c:pt idx="494">
                        <c:v>113.5</c:v>
                      </c:pt>
                      <c:pt idx="495">
                        <c:v>107.5</c:v>
                      </c:pt>
                      <c:pt idx="496">
                        <c:v>101.5</c:v>
                      </c:pt>
                      <c:pt idx="497">
                        <c:v>95.5</c:v>
                      </c:pt>
                      <c:pt idx="498">
                        <c:v>89.5</c:v>
                      </c:pt>
                      <c:pt idx="499">
                        <c:v>83.5</c:v>
                      </c:pt>
                      <c:pt idx="500">
                        <c:v>77.5</c:v>
                      </c:pt>
                    </c:numCache>
                  </c:numRef>
                </c:val>
                <c:extLst xmlns:c16r2="http://schemas.microsoft.com/office/drawing/2015/06/chart" xmlns:c15="http://schemas.microsoft.com/office/drawing/2012/chart">
                  <c:ext xmlns:c16="http://schemas.microsoft.com/office/drawing/2014/chart" uri="{C3380CC4-5D6E-409C-BE32-E72D297353CC}">
                    <c16:uniqueId val="{00000004-A95D-437E-8D85-12FAC4C1FC72}"/>
                  </c:ext>
                </c:extLst>
              </c15:ser>
            </c15:filteredAreaSeries>
          </c:ext>
        </c:extLst>
      </c:areaChart>
      <c:lineChart>
        <c:grouping val="standard"/>
        <c:varyColors val="0"/>
        <c:ser>
          <c:idx val="3"/>
          <c:order val="2"/>
          <c:tx>
            <c:strRef>
              <c:f>'3-2 Couple AVEC ENFANT '!$AH$4</c:f>
              <c:strCache>
                <c:ptCount val="1"/>
                <c:pt idx="0">
                  <c:v>PFRT+Prime au Travail</c:v>
                </c:pt>
              </c:strCache>
            </c:strRef>
          </c:tx>
          <c:spPr>
            <a:ln w="28575" cap="rnd">
              <a:solidFill>
                <a:schemeClr val="tx1"/>
              </a:solidFill>
              <a:round/>
            </a:ln>
            <a:effectLst/>
          </c:spPr>
          <c:marker>
            <c:symbol val="none"/>
          </c:marker>
          <c:dLbls>
            <c:dLbl>
              <c:idx val="166"/>
              <c:numFmt formatCode="#,##0\ &quot;$&quot;"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C2-422A-8BA6-29F38BF1B63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'3-2 Couple AVEC ENFANT '!$AH$6:$AH$516</c:f>
              <c:numCache>
                <c:formatCode>0</c:formatCode>
                <c:ptCount val="51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33.0</c:v>
                </c:pt>
                <c:pt idx="38">
                  <c:v>66.0</c:v>
                </c:pt>
                <c:pt idx="39">
                  <c:v>99.0</c:v>
                </c:pt>
                <c:pt idx="40">
                  <c:v>132.0</c:v>
                </c:pt>
                <c:pt idx="41">
                  <c:v>165.0</c:v>
                </c:pt>
                <c:pt idx="42">
                  <c:v>198.0</c:v>
                </c:pt>
                <c:pt idx="43">
                  <c:v>231.0</c:v>
                </c:pt>
                <c:pt idx="44">
                  <c:v>264.0</c:v>
                </c:pt>
                <c:pt idx="45">
                  <c:v>297.0</c:v>
                </c:pt>
                <c:pt idx="46">
                  <c:v>330.0</c:v>
                </c:pt>
                <c:pt idx="47">
                  <c:v>363.0</c:v>
                </c:pt>
                <c:pt idx="48">
                  <c:v>396.0</c:v>
                </c:pt>
                <c:pt idx="49">
                  <c:v>429.0</c:v>
                </c:pt>
                <c:pt idx="50">
                  <c:v>462.0</c:v>
                </c:pt>
                <c:pt idx="51">
                  <c:v>495.0</c:v>
                </c:pt>
                <c:pt idx="52">
                  <c:v>528.0</c:v>
                </c:pt>
                <c:pt idx="53">
                  <c:v>561.0</c:v>
                </c:pt>
                <c:pt idx="54">
                  <c:v>594.0</c:v>
                </c:pt>
                <c:pt idx="55">
                  <c:v>627.0</c:v>
                </c:pt>
                <c:pt idx="56">
                  <c:v>660.0</c:v>
                </c:pt>
                <c:pt idx="57">
                  <c:v>693.0</c:v>
                </c:pt>
                <c:pt idx="58">
                  <c:v>726.0</c:v>
                </c:pt>
                <c:pt idx="59">
                  <c:v>759.0</c:v>
                </c:pt>
                <c:pt idx="60">
                  <c:v>792.0</c:v>
                </c:pt>
                <c:pt idx="61">
                  <c:v>825.0</c:v>
                </c:pt>
                <c:pt idx="62">
                  <c:v>858.0</c:v>
                </c:pt>
                <c:pt idx="63">
                  <c:v>891.0</c:v>
                </c:pt>
                <c:pt idx="64">
                  <c:v>924.0</c:v>
                </c:pt>
                <c:pt idx="65">
                  <c:v>957.0</c:v>
                </c:pt>
                <c:pt idx="66">
                  <c:v>990.0</c:v>
                </c:pt>
                <c:pt idx="67">
                  <c:v>1023.0</c:v>
                </c:pt>
                <c:pt idx="68">
                  <c:v>1056.0</c:v>
                </c:pt>
                <c:pt idx="69">
                  <c:v>1089.0</c:v>
                </c:pt>
                <c:pt idx="70">
                  <c:v>1122.0</c:v>
                </c:pt>
                <c:pt idx="71">
                  <c:v>1155.0</c:v>
                </c:pt>
                <c:pt idx="72">
                  <c:v>1188.0</c:v>
                </c:pt>
                <c:pt idx="73">
                  <c:v>1221.0</c:v>
                </c:pt>
                <c:pt idx="74">
                  <c:v>1254.0</c:v>
                </c:pt>
                <c:pt idx="75">
                  <c:v>1287.0</c:v>
                </c:pt>
                <c:pt idx="76">
                  <c:v>1320.0</c:v>
                </c:pt>
                <c:pt idx="77">
                  <c:v>1353.0</c:v>
                </c:pt>
                <c:pt idx="78">
                  <c:v>1386.0</c:v>
                </c:pt>
                <c:pt idx="79">
                  <c:v>1419.0</c:v>
                </c:pt>
                <c:pt idx="80">
                  <c:v>1452.0</c:v>
                </c:pt>
                <c:pt idx="81">
                  <c:v>1485.0</c:v>
                </c:pt>
                <c:pt idx="82">
                  <c:v>1518.0</c:v>
                </c:pt>
                <c:pt idx="83">
                  <c:v>1551.0</c:v>
                </c:pt>
                <c:pt idx="84">
                  <c:v>1584.0</c:v>
                </c:pt>
                <c:pt idx="85">
                  <c:v>1617.0</c:v>
                </c:pt>
                <c:pt idx="86">
                  <c:v>1650.0</c:v>
                </c:pt>
                <c:pt idx="87">
                  <c:v>1683.0</c:v>
                </c:pt>
                <c:pt idx="88">
                  <c:v>1716.0</c:v>
                </c:pt>
                <c:pt idx="89">
                  <c:v>1749.0</c:v>
                </c:pt>
                <c:pt idx="90">
                  <c:v>1782.0</c:v>
                </c:pt>
                <c:pt idx="91">
                  <c:v>1815.0</c:v>
                </c:pt>
                <c:pt idx="92">
                  <c:v>1848.0</c:v>
                </c:pt>
                <c:pt idx="93">
                  <c:v>1881.0</c:v>
                </c:pt>
                <c:pt idx="94">
                  <c:v>1914.0</c:v>
                </c:pt>
                <c:pt idx="95">
                  <c:v>1947.0</c:v>
                </c:pt>
                <c:pt idx="96">
                  <c:v>1980.0</c:v>
                </c:pt>
                <c:pt idx="97">
                  <c:v>2013.0</c:v>
                </c:pt>
                <c:pt idx="98">
                  <c:v>2046.0</c:v>
                </c:pt>
                <c:pt idx="99">
                  <c:v>2079.0</c:v>
                </c:pt>
                <c:pt idx="100">
                  <c:v>2112.0</c:v>
                </c:pt>
                <c:pt idx="101">
                  <c:v>2145.0</c:v>
                </c:pt>
                <c:pt idx="102">
                  <c:v>2178.0</c:v>
                </c:pt>
                <c:pt idx="103">
                  <c:v>2211.0</c:v>
                </c:pt>
                <c:pt idx="104">
                  <c:v>2244.0</c:v>
                </c:pt>
                <c:pt idx="105">
                  <c:v>2277.0</c:v>
                </c:pt>
                <c:pt idx="106">
                  <c:v>2310.0</c:v>
                </c:pt>
                <c:pt idx="107">
                  <c:v>2343.0</c:v>
                </c:pt>
                <c:pt idx="108">
                  <c:v>2376.0</c:v>
                </c:pt>
                <c:pt idx="109">
                  <c:v>2409.0</c:v>
                </c:pt>
                <c:pt idx="110">
                  <c:v>2442.0</c:v>
                </c:pt>
                <c:pt idx="111">
                  <c:v>2475.0</c:v>
                </c:pt>
                <c:pt idx="112">
                  <c:v>2508.0</c:v>
                </c:pt>
                <c:pt idx="113">
                  <c:v>2541.0</c:v>
                </c:pt>
                <c:pt idx="114">
                  <c:v>2574.0</c:v>
                </c:pt>
                <c:pt idx="115">
                  <c:v>2607.0</c:v>
                </c:pt>
                <c:pt idx="116">
                  <c:v>2640.0</c:v>
                </c:pt>
                <c:pt idx="117">
                  <c:v>2673.0</c:v>
                </c:pt>
                <c:pt idx="118">
                  <c:v>2706.0</c:v>
                </c:pt>
                <c:pt idx="119">
                  <c:v>2739.0</c:v>
                </c:pt>
                <c:pt idx="120">
                  <c:v>2772.0</c:v>
                </c:pt>
                <c:pt idx="121">
                  <c:v>2805.0</c:v>
                </c:pt>
                <c:pt idx="122">
                  <c:v>2838.0</c:v>
                </c:pt>
                <c:pt idx="123">
                  <c:v>2871.0</c:v>
                </c:pt>
                <c:pt idx="124">
                  <c:v>2904.0</c:v>
                </c:pt>
                <c:pt idx="125">
                  <c:v>2937.0</c:v>
                </c:pt>
                <c:pt idx="126">
                  <c:v>2970.0</c:v>
                </c:pt>
                <c:pt idx="127">
                  <c:v>3003.0</c:v>
                </c:pt>
                <c:pt idx="128">
                  <c:v>3036.0</c:v>
                </c:pt>
                <c:pt idx="129">
                  <c:v>3069.0</c:v>
                </c:pt>
                <c:pt idx="130">
                  <c:v>3102.0</c:v>
                </c:pt>
                <c:pt idx="131">
                  <c:v>3135.0</c:v>
                </c:pt>
                <c:pt idx="132">
                  <c:v>3168.0</c:v>
                </c:pt>
                <c:pt idx="133">
                  <c:v>3201.0</c:v>
                </c:pt>
                <c:pt idx="134">
                  <c:v>3234.0</c:v>
                </c:pt>
                <c:pt idx="135">
                  <c:v>3267.0</c:v>
                </c:pt>
                <c:pt idx="136">
                  <c:v>3300.0</c:v>
                </c:pt>
                <c:pt idx="137">
                  <c:v>3333.0</c:v>
                </c:pt>
                <c:pt idx="138">
                  <c:v>3366.0</c:v>
                </c:pt>
                <c:pt idx="139">
                  <c:v>3399.0</c:v>
                </c:pt>
                <c:pt idx="140">
                  <c:v>3432.0</c:v>
                </c:pt>
                <c:pt idx="141">
                  <c:v>3465.0</c:v>
                </c:pt>
                <c:pt idx="142">
                  <c:v>3498.0</c:v>
                </c:pt>
                <c:pt idx="143">
                  <c:v>3531.0</c:v>
                </c:pt>
                <c:pt idx="144">
                  <c:v>3564.0</c:v>
                </c:pt>
                <c:pt idx="145">
                  <c:v>3597.0</c:v>
                </c:pt>
                <c:pt idx="146">
                  <c:v>3630.0</c:v>
                </c:pt>
                <c:pt idx="147">
                  <c:v>3663.0</c:v>
                </c:pt>
                <c:pt idx="148">
                  <c:v>3696.0</c:v>
                </c:pt>
                <c:pt idx="149">
                  <c:v>3729.0</c:v>
                </c:pt>
                <c:pt idx="150">
                  <c:v>3762.0</c:v>
                </c:pt>
                <c:pt idx="151">
                  <c:v>3795.0</c:v>
                </c:pt>
                <c:pt idx="152">
                  <c:v>3828.0</c:v>
                </c:pt>
                <c:pt idx="153">
                  <c:v>3861.0</c:v>
                </c:pt>
                <c:pt idx="154">
                  <c:v>3894.0</c:v>
                </c:pt>
                <c:pt idx="155">
                  <c:v>3927.0</c:v>
                </c:pt>
                <c:pt idx="156">
                  <c:v>3960.0</c:v>
                </c:pt>
                <c:pt idx="157">
                  <c:v>3993.0</c:v>
                </c:pt>
                <c:pt idx="158">
                  <c:v>4026.0</c:v>
                </c:pt>
                <c:pt idx="159">
                  <c:v>4059.0</c:v>
                </c:pt>
                <c:pt idx="160">
                  <c:v>4092.0</c:v>
                </c:pt>
                <c:pt idx="161">
                  <c:v>4125.0</c:v>
                </c:pt>
                <c:pt idx="162">
                  <c:v>4158.0</c:v>
                </c:pt>
                <c:pt idx="163">
                  <c:v>4173.84</c:v>
                </c:pt>
                <c:pt idx="164">
                  <c:v>4173.84</c:v>
                </c:pt>
                <c:pt idx="165">
                  <c:v>4173.84</c:v>
                </c:pt>
                <c:pt idx="166">
                  <c:v>4173.84</c:v>
                </c:pt>
                <c:pt idx="167">
                  <c:v>4173.84</c:v>
                </c:pt>
                <c:pt idx="168">
                  <c:v>4173.84</c:v>
                </c:pt>
                <c:pt idx="169">
                  <c:v>4173.84</c:v>
                </c:pt>
                <c:pt idx="170">
                  <c:v>4173.84</c:v>
                </c:pt>
                <c:pt idx="171">
                  <c:v>4173.84</c:v>
                </c:pt>
                <c:pt idx="172">
                  <c:v>4173.84</c:v>
                </c:pt>
                <c:pt idx="173">
                  <c:v>4172.44</c:v>
                </c:pt>
                <c:pt idx="174">
                  <c:v>4163.04</c:v>
                </c:pt>
                <c:pt idx="175">
                  <c:v>4153.64</c:v>
                </c:pt>
                <c:pt idx="176">
                  <c:v>4144.24</c:v>
                </c:pt>
                <c:pt idx="177">
                  <c:v>4134.84</c:v>
                </c:pt>
                <c:pt idx="178">
                  <c:v>4125.44</c:v>
                </c:pt>
                <c:pt idx="179">
                  <c:v>4116.04</c:v>
                </c:pt>
                <c:pt idx="180">
                  <c:v>4106.64</c:v>
                </c:pt>
                <c:pt idx="181">
                  <c:v>4097.24</c:v>
                </c:pt>
                <c:pt idx="182">
                  <c:v>4087.84</c:v>
                </c:pt>
                <c:pt idx="183">
                  <c:v>4078.44</c:v>
                </c:pt>
                <c:pt idx="184">
                  <c:v>4069.04</c:v>
                </c:pt>
                <c:pt idx="185">
                  <c:v>4059.64</c:v>
                </c:pt>
                <c:pt idx="186">
                  <c:v>4050.24</c:v>
                </c:pt>
                <c:pt idx="187">
                  <c:v>4040.84</c:v>
                </c:pt>
                <c:pt idx="188">
                  <c:v>4031.44</c:v>
                </c:pt>
                <c:pt idx="189">
                  <c:v>4022.04</c:v>
                </c:pt>
                <c:pt idx="190">
                  <c:v>4012.64</c:v>
                </c:pt>
                <c:pt idx="191">
                  <c:v>4003.24</c:v>
                </c:pt>
                <c:pt idx="192">
                  <c:v>3993.84</c:v>
                </c:pt>
                <c:pt idx="193">
                  <c:v>3984.44</c:v>
                </c:pt>
                <c:pt idx="194">
                  <c:v>3975.04</c:v>
                </c:pt>
                <c:pt idx="195">
                  <c:v>3965.64</c:v>
                </c:pt>
                <c:pt idx="196">
                  <c:v>3956.24</c:v>
                </c:pt>
                <c:pt idx="197">
                  <c:v>3946.84</c:v>
                </c:pt>
                <c:pt idx="198">
                  <c:v>3937.44</c:v>
                </c:pt>
                <c:pt idx="199">
                  <c:v>3928.04</c:v>
                </c:pt>
                <c:pt idx="200">
                  <c:v>3918.64</c:v>
                </c:pt>
                <c:pt idx="201">
                  <c:v>3909.24</c:v>
                </c:pt>
                <c:pt idx="202">
                  <c:v>3899.84</c:v>
                </c:pt>
                <c:pt idx="203">
                  <c:v>3879.836</c:v>
                </c:pt>
                <c:pt idx="204">
                  <c:v>3850.436</c:v>
                </c:pt>
                <c:pt idx="205">
                  <c:v>3821.036</c:v>
                </c:pt>
                <c:pt idx="206">
                  <c:v>3791.636</c:v>
                </c:pt>
                <c:pt idx="207">
                  <c:v>3762.236</c:v>
                </c:pt>
                <c:pt idx="208">
                  <c:v>3732.836</c:v>
                </c:pt>
                <c:pt idx="209">
                  <c:v>3703.436</c:v>
                </c:pt>
                <c:pt idx="210">
                  <c:v>3674.036</c:v>
                </c:pt>
                <c:pt idx="211">
                  <c:v>3644.636</c:v>
                </c:pt>
                <c:pt idx="212">
                  <c:v>3615.236</c:v>
                </c:pt>
                <c:pt idx="213">
                  <c:v>3585.836</c:v>
                </c:pt>
                <c:pt idx="214">
                  <c:v>3556.436</c:v>
                </c:pt>
                <c:pt idx="215">
                  <c:v>3527.036</c:v>
                </c:pt>
                <c:pt idx="216">
                  <c:v>3497.636</c:v>
                </c:pt>
                <c:pt idx="217">
                  <c:v>3468.236</c:v>
                </c:pt>
                <c:pt idx="218">
                  <c:v>3438.836</c:v>
                </c:pt>
                <c:pt idx="219">
                  <c:v>3409.436</c:v>
                </c:pt>
                <c:pt idx="220">
                  <c:v>3380.036</c:v>
                </c:pt>
                <c:pt idx="221">
                  <c:v>3350.636</c:v>
                </c:pt>
                <c:pt idx="222">
                  <c:v>3321.236</c:v>
                </c:pt>
                <c:pt idx="223">
                  <c:v>3291.836</c:v>
                </c:pt>
                <c:pt idx="224">
                  <c:v>3262.436</c:v>
                </c:pt>
                <c:pt idx="225">
                  <c:v>3233.036</c:v>
                </c:pt>
                <c:pt idx="226">
                  <c:v>3203.636</c:v>
                </c:pt>
                <c:pt idx="227">
                  <c:v>3174.236</c:v>
                </c:pt>
                <c:pt idx="228">
                  <c:v>3144.836</c:v>
                </c:pt>
                <c:pt idx="229">
                  <c:v>3115.436</c:v>
                </c:pt>
                <c:pt idx="230">
                  <c:v>3086.036</c:v>
                </c:pt>
                <c:pt idx="231">
                  <c:v>3056.636</c:v>
                </c:pt>
                <c:pt idx="232">
                  <c:v>3027.236</c:v>
                </c:pt>
                <c:pt idx="233">
                  <c:v>2997.836</c:v>
                </c:pt>
                <c:pt idx="234">
                  <c:v>2968.436</c:v>
                </c:pt>
                <c:pt idx="235">
                  <c:v>2939.036</c:v>
                </c:pt>
                <c:pt idx="236">
                  <c:v>2909.636</c:v>
                </c:pt>
                <c:pt idx="237">
                  <c:v>2880.236</c:v>
                </c:pt>
                <c:pt idx="238">
                  <c:v>2850.836</c:v>
                </c:pt>
                <c:pt idx="239">
                  <c:v>2821.436</c:v>
                </c:pt>
                <c:pt idx="240">
                  <c:v>2792.036</c:v>
                </c:pt>
                <c:pt idx="241">
                  <c:v>2762.636</c:v>
                </c:pt>
                <c:pt idx="242">
                  <c:v>2733.236</c:v>
                </c:pt>
                <c:pt idx="243">
                  <c:v>2703.836</c:v>
                </c:pt>
                <c:pt idx="244">
                  <c:v>2674.436</c:v>
                </c:pt>
                <c:pt idx="245">
                  <c:v>2645.036</c:v>
                </c:pt>
                <c:pt idx="246">
                  <c:v>2615.636</c:v>
                </c:pt>
                <c:pt idx="247">
                  <c:v>2586.236</c:v>
                </c:pt>
                <c:pt idx="248">
                  <c:v>2556.836</c:v>
                </c:pt>
                <c:pt idx="249">
                  <c:v>2527.436</c:v>
                </c:pt>
                <c:pt idx="250">
                  <c:v>2498.036</c:v>
                </c:pt>
                <c:pt idx="251">
                  <c:v>2468.636</c:v>
                </c:pt>
                <c:pt idx="252">
                  <c:v>2439.236</c:v>
                </c:pt>
                <c:pt idx="253">
                  <c:v>2409.836</c:v>
                </c:pt>
                <c:pt idx="254">
                  <c:v>2399.2</c:v>
                </c:pt>
                <c:pt idx="255">
                  <c:v>2389.8</c:v>
                </c:pt>
                <c:pt idx="256">
                  <c:v>2380.4</c:v>
                </c:pt>
                <c:pt idx="257">
                  <c:v>2371.0</c:v>
                </c:pt>
                <c:pt idx="258">
                  <c:v>2361.6</c:v>
                </c:pt>
                <c:pt idx="259">
                  <c:v>2352.2</c:v>
                </c:pt>
                <c:pt idx="260">
                  <c:v>2342.8</c:v>
                </c:pt>
                <c:pt idx="261">
                  <c:v>2333.4</c:v>
                </c:pt>
                <c:pt idx="262">
                  <c:v>2324.0</c:v>
                </c:pt>
                <c:pt idx="263">
                  <c:v>2314.6</c:v>
                </c:pt>
                <c:pt idx="264">
                  <c:v>2305.2</c:v>
                </c:pt>
                <c:pt idx="265">
                  <c:v>2295.8</c:v>
                </c:pt>
                <c:pt idx="266">
                  <c:v>2286.4</c:v>
                </c:pt>
                <c:pt idx="267">
                  <c:v>2277.0</c:v>
                </c:pt>
                <c:pt idx="268">
                  <c:v>2267.6</c:v>
                </c:pt>
                <c:pt idx="269">
                  <c:v>2258.2</c:v>
                </c:pt>
                <c:pt idx="270">
                  <c:v>2248.8</c:v>
                </c:pt>
                <c:pt idx="271">
                  <c:v>2239.4</c:v>
                </c:pt>
                <c:pt idx="272">
                  <c:v>2230.0</c:v>
                </c:pt>
                <c:pt idx="273">
                  <c:v>2220.6</c:v>
                </c:pt>
                <c:pt idx="274">
                  <c:v>2211.2</c:v>
                </c:pt>
                <c:pt idx="275">
                  <c:v>2201.8</c:v>
                </c:pt>
                <c:pt idx="276">
                  <c:v>2192.4</c:v>
                </c:pt>
                <c:pt idx="277">
                  <c:v>2183.0</c:v>
                </c:pt>
                <c:pt idx="278">
                  <c:v>2173.6</c:v>
                </c:pt>
                <c:pt idx="279">
                  <c:v>2164.2</c:v>
                </c:pt>
                <c:pt idx="280">
                  <c:v>2154.8</c:v>
                </c:pt>
                <c:pt idx="281">
                  <c:v>2145.4</c:v>
                </c:pt>
                <c:pt idx="282">
                  <c:v>2136.0</c:v>
                </c:pt>
                <c:pt idx="283">
                  <c:v>2126.6</c:v>
                </c:pt>
                <c:pt idx="284">
                  <c:v>2117.2</c:v>
                </c:pt>
                <c:pt idx="285">
                  <c:v>2107.8</c:v>
                </c:pt>
                <c:pt idx="286">
                  <c:v>2098.4</c:v>
                </c:pt>
                <c:pt idx="287">
                  <c:v>2089.0</c:v>
                </c:pt>
                <c:pt idx="288">
                  <c:v>2079.6</c:v>
                </c:pt>
                <c:pt idx="289">
                  <c:v>2070.2</c:v>
                </c:pt>
                <c:pt idx="290">
                  <c:v>2060.8</c:v>
                </c:pt>
                <c:pt idx="291">
                  <c:v>2051.4</c:v>
                </c:pt>
                <c:pt idx="292">
                  <c:v>2042.0</c:v>
                </c:pt>
                <c:pt idx="293">
                  <c:v>2032.6</c:v>
                </c:pt>
                <c:pt idx="294">
                  <c:v>2023.2</c:v>
                </c:pt>
                <c:pt idx="295">
                  <c:v>2013.8</c:v>
                </c:pt>
                <c:pt idx="296">
                  <c:v>2004.4</c:v>
                </c:pt>
                <c:pt idx="297">
                  <c:v>1995.0</c:v>
                </c:pt>
                <c:pt idx="298">
                  <c:v>1985.6</c:v>
                </c:pt>
                <c:pt idx="299">
                  <c:v>1976.2</c:v>
                </c:pt>
                <c:pt idx="300">
                  <c:v>1966.8</c:v>
                </c:pt>
                <c:pt idx="301">
                  <c:v>1957.4</c:v>
                </c:pt>
                <c:pt idx="302">
                  <c:v>1948.0</c:v>
                </c:pt>
                <c:pt idx="303">
                  <c:v>1938.6</c:v>
                </c:pt>
                <c:pt idx="304">
                  <c:v>1929.2</c:v>
                </c:pt>
                <c:pt idx="305">
                  <c:v>1919.8</c:v>
                </c:pt>
                <c:pt idx="306">
                  <c:v>1910.4</c:v>
                </c:pt>
                <c:pt idx="307">
                  <c:v>1901.0</c:v>
                </c:pt>
                <c:pt idx="308">
                  <c:v>1891.6</c:v>
                </c:pt>
                <c:pt idx="309">
                  <c:v>1882.2</c:v>
                </c:pt>
                <c:pt idx="310">
                  <c:v>1872.8</c:v>
                </c:pt>
                <c:pt idx="311">
                  <c:v>1863.4</c:v>
                </c:pt>
                <c:pt idx="312">
                  <c:v>1854.0</c:v>
                </c:pt>
                <c:pt idx="313">
                  <c:v>1844.6</c:v>
                </c:pt>
                <c:pt idx="314">
                  <c:v>1835.2</c:v>
                </c:pt>
                <c:pt idx="315">
                  <c:v>1825.8</c:v>
                </c:pt>
                <c:pt idx="316">
                  <c:v>1816.4</c:v>
                </c:pt>
                <c:pt idx="317">
                  <c:v>1806.88</c:v>
                </c:pt>
                <c:pt idx="318">
                  <c:v>1797.12</c:v>
                </c:pt>
                <c:pt idx="319">
                  <c:v>1787.36</c:v>
                </c:pt>
                <c:pt idx="320">
                  <c:v>1777.6</c:v>
                </c:pt>
                <c:pt idx="321">
                  <c:v>1767.84</c:v>
                </c:pt>
                <c:pt idx="322">
                  <c:v>1758.08</c:v>
                </c:pt>
                <c:pt idx="323">
                  <c:v>1748.32</c:v>
                </c:pt>
                <c:pt idx="324">
                  <c:v>1738.56</c:v>
                </c:pt>
                <c:pt idx="325">
                  <c:v>1728.8</c:v>
                </c:pt>
                <c:pt idx="326">
                  <c:v>1719.04</c:v>
                </c:pt>
                <c:pt idx="327">
                  <c:v>1709.28</c:v>
                </c:pt>
                <c:pt idx="328">
                  <c:v>1699.52</c:v>
                </c:pt>
                <c:pt idx="329">
                  <c:v>1689.76</c:v>
                </c:pt>
                <c:pt idx="330">
                  <c:v>1680.0</c:v>
                </c:pt>
                <c:pt idx="331">
                  <c:v>1670.24</c:v>
                </c:pt>
                <c:pt idx="332">
                  <c:v>1660.48</c:v>
                </c:pt>
                <c:pt idx="333">
                  <c:v>1650.72</c:v>
                </c:pt>
                <c:pt idx="334">
                  <c:v>1640.96</c:v>
                </c:pt>
                <c:pt idx="335">
                  <c:v>1631.2</c:v>
                </c:pt>
                <c:pt idx="336">
                  <c:v>1621.44</c:v>
                </c:pt>
                <c:pt idx="337">
                  <c:v>1611.68</c:v>
                </c:pt>
                <c:pt idx="338">
                  <c:v>1601.92</c:v>
                </c:pt>
                <c:pt idx="339">
                  <c:v>1592.16</c:v>
                </c:pt>
                <c:pt idx="340">
                  <c:v>1582.4</c:v>
                </c:pt>
                <c:pt idx="341">
                  <c:v>1572.64</c:v>
                </c:pt>
                <c:pt idx="342">
                  <c:v>1562.88</c:v>
                </c:pt>
                <c:pt idx="343">
                  <c:v>1553.12</c:v>
                </c:pt>
                <c:pt idx="344">
                  <c:v>1543.36</c:v>
                </c:pt>
                <c:pt idx="345">
                  <c:v>1533.6</c:v>
                </c:pt>
                <c:pt idx="346">
                  <c:v>1523.84</c:v>
                </c:pt>
                <c:pt idx="347">
                  <c:v>1514.08</c:v>
                </c:pt>
                <c:pt idx="348">
                  <c:v>1504.32</c:v>
                </c:pt>
                <c:pt idx="349">
                  <c:v>1494.56</c:v>
                </c:pt>
                <c:pt idx="350">
                  <c:v>1484.8</c:v>
                </c:pt>
                <c:pt idx="351">
                  <c:v>1475.04</c:v>
                </c:pt>
                <c:pt idx="352">
                  <c:v>1465.28</c:v>
                </c:pt>
                <c:pt idx="353">
                  <c:v>1455.52</c:v>
                </c:pt>
                <c:pt idx="354">
                  <c:v>1445.76</c:v>
                </c:pt>
                <c:pt idx="355">
                  <c:v>1436.0</c:v>
                </c:pt>
                <c:pt idx="356">
                  <c:v>1426.24</c:v>
                </c:pt>
                <c:pt idx="357">
                  <c:v>1416.48</c:v>
                </c:pt>
                <c:pt idx="358">
                  <c:v>1406.72</c:v>
                </c:pt>
                <c:pt idx="359">
                  <c:v>1396.96</c:v>
                </c:pt>
                <c:pt idx="360">
                  <c:v>1387.2</c:v>
                </c:pt>
                <c:pt idx="361">
                  <c:v>1377.44</c:v>
                </c:pt>
                <c:pt idx="362">
                  <c:v>1367.68</c:v>
                </c:pt>
                <c:pt idx="363">
                  <c:v>1357.92</c:v>
                </c:pt>
                <c:pt idx="364">
                  <c:v>1348.16</c:v>
                </c:pt>
                <c:pt idx="365">
                  <c:v>1338.4</c:v>
                </c:pt>
                <c:pt idx="366">
                  <c:v>1328.64</c:v>
                </c:pt>
                <c:pt idx="367">
                  <c:v>1318.88</c:v>
                </c:pt>
                <c:pt idx="368">
                  <c:v>1309.12</c:v>
                </c:pt>
                <c:pt idx="369">
                  <c:v>1299.36</c:v>
                </c:pt>
                <c:pt idx="370">
                  <c:v>1289.6</c:v>
                </c:pt>
                <c:pt idx="371">
                  <c:v>1279.84</c:v>
                </c:pt>
                <c:pt idx="372">
                  <c:v>1270.08</c:v>
                </c:pt>
                <c:pt idx="373">
                  <c:v>1260.32</c:v>
                </c:pt>
                <c:pt idx="374">
                  <c:v>1250.56</c:v>
                </c:pt>
                <c:pt idx="375">
                  <c:v>1240.8</c:v>
                </c:pt>
                <c:pt idx="376">
                  <c:v>1231.04</c:v>
                </c:pt>
                <c:pt idx="377">
                  <c:v>1221.28</c:v>
                </c:pt>
                <c:pt idx="378">
                  <c:v>1211.52</c:v>
                </c:pt>
                <c:pt idx="379">
                  <c:v>1201.76</c:v>
                </c:pt>
                <c:pt idx="380">
                  <c:v>1192.0</c:v>
                </c:pt>
                <c:pt idx="381">
                  <c:v>1182.24</c:v>
                </c:pt>
                <c:pt idx="382">
                  <c:v>1172.48</c:v>
                </c:pt>
                <c:pt idx="383">
                  <c:v>1162.72</c:v>
                </c:pt>
                <c:pt idx="384">
                  <c:v>1152.96</c:v>
                </c:pt>
                <c:pt idx="385">
                  <c:v>1143.2</c:v>
                </c:pt>
                <c:pt idx="386">
                  <c:v>1133.44</c:v>
                </c:pt>
                <c:pt idx="387">
                  <c:v>1123.68</c:v>
                </c:pt>
                <c:pt idx="388">
                  <c:v>1113.92</c:v>
                </c:pt>
                <c:pt idx="389">
                  <c:v>1104.16</c:v>
                </c:pt>
                <c:pt idx="390">
                  <c:v>1094.4</c:v>
                </c:pt>
                <c:pt idx="391">
                  <c:v>1084.64</c:v>
                </c:pt>
                <c:pt idx="392">
                  <c:v>1074.88</c:v>
                </c:pt>
                <c:pt idx="393">
                  <c:v>1065.119999999999</c:v>
                </c:pt>
                <c:pt idx="394">
                  <c:v>1055.36</c:v>
                </c:pt>
                <c:pt idx="395">
                  <c:v>1045.6</c:v>
                </c:pt>
                <c:pt idx="396">
                  <c:v>1035.84</c:v>
                </c:pt>
                <c:pt idx="397">
                  <c:v>1026.08</c:v>
                </c:pt>
                <c:pt idx="398">
                  <c:v>1016.32</c:v>
                </c:pt>
                <c:pt idx="399">
                  <c:v>1006.56</c:v>
                </c:pt>
                <c:pt idx="400">
                  <c:v>996.7999999999997</c:v>
                </c:pt>
                <c:pt idx="401">
                  <c:v>987.04</c:v>
                </c:pt>
                <c:pt idx="402">
                  <c:v>977.2800000000003</c:v>
                </c:pt>
                <c:pt idx="403">
                  <c:v>967.5199999999994</c:v>
                </c:pt>
                <c:pt idx="404">
                  <c:v>957.7599999999998</c:v>
                </c:pt>
                <c:pt idx="405">
                  <c:v>948.0</c:v>
                </c:pt>
                <c:pt idx="406">
                  <c:v>938.2400000000002</c:v>
                </c:pt>
                <c:pt idx="407">
                  <c:v>928.48</c:v>
                </c:pt>
                <c:pt idx="408">
                  <c:v>918.7199999999998</c:v>
                </c:pt>
                <c:pt idx="409">
                  <c:v>908.9599999999995</c:v>
                </c:pt>
                <c:pt idx="410">
                  <c:v>899.1999999999998</c:v>
                </c:pt>
                <c:pt idx="411">
                  <c:v>889.4399999999999</c:v>
                </c:pt>
                <c:pt idx="412">
                  <c:v>879.6800000000004</c:v>
                </c:pt>
                <c:pt idx="413">
                  <c:v>869.9199999999995</c:v>
                </c:pt>
                <c:pt idx="414">
                  <c:v>860.1599999999997</c:v>
                </c:pt>
                <c:pt idx="415">
                  <c:v>850.4000000000001</c:v>
                </c:pt>
                <c:pt idx="416">
                  <c:v>840.6399999999999</c:v>
                </c:pt>
                <c:pt idx="417">
                  <c:v>830.8800000000001</c:v>
                </c:pt>
                <c:pt idx="418">
                  <c:v>821.1199999999994</c:v>
                </c:pt>
                <c:pt idx="419">
                  <c:v>811.3599999999996</c:v>
                </c:pt>
                <c:pt idx="420">
                  <c:v>801.6</c:v>
                </c:pt>
                <c:pt idx="421">
                  <c:v>791.84</c:v>
                </c:pt>
                <c:pt idx="422">
                  <c:v>782.0800000000004</c:v>
                </c:pt>
                <c:pt idx="423">
                  <c:v>772.3199999999996</c:v>
                </c:pt>
                <c:pt idx="424">
                  <c:v>762.5599999999999</c:v>
                </c:pt>
                <c:pt idx="425">
                  <c:v>752.7999999999997</c:v>
                </c:pt>
                <c:pt idx="426">
                  <c:v>743.04</c:v>
                </c:pt>
                <c:pt idx="427">
                  <c:v>733.2800000000003</c:v>
                </c:pt>
                <c:pt idx="428">
                  <c:v>723.5199999999994</c:v>
                </c:pt>
                <c:pt idx="429">
                  <c:v>713.7599999999998</c:v>
                </c:pt>
                <c:pt idx="430">
                  <c:v>704.0</c:v>
                </c:pt>
                <c:pt idx="431">
                  <c:v>694.2399999999998</c:v>
                </c:pt>
                <c:pt idx="432">
                  <c:v>684.48</c:v>
                </c:pt>
                <c:pt idx="433">
                  <c:v>674.7199999999993</c:v>
                </c:pt>
                <c:pt idx="434">
                  <c:v>664.9599999999995</c:v>
                </c:pt>
                <c:pt idx="435">
                  <c:v>655.1999999999998</c:v>
                </c:pt>
                <c:pt idx="436">
                  <c:v>645.4399999999999</c:v>
                </c:pt>
                <c:pt idx="437">
                  <c:v>635.6800000000004</c:v>
                </c:pt>
                <c:pt idx="438">
                  <c:v>625.9199999999995</c:v>
                </c:pt>
                <c:pt idx="439">
                  <c:v>616.1599999999997</c:v>
                </c:pt>
                <c:pt idx="440">
                  <c:v>606.3999999999995</c:v>
                </c:pt>
                <c:pt idx="441">
                  <c:v>596.6399999999999</c:v>
                </c:pt>
                <c:pt idx="442">
                  <c:v>586.8800000000001</c:v>
                </c:pt>
                <c:pt idx="443">
                  <c:v>577.1199999999994</c:v>
                </c:pt>
                <c:pt idx="444">
                  <c:v>567.3599999999996</c:v>
                </c:pt>
                <c:pt idx="445">
                  <c:v>557.6</c:v>
                </c:pt>
                <c:pt idx="446">
                  <c:v>547.84</c:v>
                </c:pt>
                <c:pt idx="447">
                  <c:v>538.08</c:v>
                </c:pt>
                <c:pt idx="448">
                  <c:v>528.3199999999996</c:v>
                </c:pt>
                <c:pt idx="449">
                  <c:v>518.5599999999995</c:v>
                </c:pt>
                <c:pt idx="450">
                  <c:v>508.7999999999997</c:v>
                </c:pt>
                <c:pt idx="451">
                  <c:v>499.0399999999999</c:v>
                </c:pt>
                <c:pt idx="452">
                  <c:v>489.2800000000002</c:v>
                </c:pt>
                <c:pt idx="453">
                  <c:v>479.5199999999995</c:v>
                </c:pt>
                <c:pt idx="454">
                  <c:v>469.7599999999997</c:v>
                </c:pt>
                <c:pt idx="455">
                  <c:v>460.0</c:v>
                </c:pt>
                <c:pt idx="456">
                  <c:v>450.2399999999997</c:v>
                </c:pt>
                <c:pt idx="457">
                  <c:v>440.48</c:v>
                </c:pt>
                <c:pt idx="458">
                  <c:v>430.7199999999993</c:v>
                </c:pt>
                <c:pt idx="459">
                  <c:v>420.9599999999995</c:v>
                </c:pt>
                <c:pt idx="460">
                  <c:v>411.1999999999998</c:v>
                </c:pt>
                <c:pt idx="461">
                  <c:v>401.4400000000001</c:v>
                </c:pt>
                <c:pt idx="462">
                  <c:v>391.6800000000003</c:v>
                </c:pt>
                <c:pt idx="463">
                  <c:v>381.9199999999996</c:v>
                </c:pt>
                <c:pt idx="464">
                  <c:v>372.1599999999999</c:v>
                </c:pt>
                <c:pt idx="465">
                  <c:v>362.3999999999996</c:v>
                </c:pt>
                <c:pt idx="466">
                  <c:v>352.6399999999998</c:v>
                </c:pt>
                <c:pt idx="467">
                  <c:v>342.8800000000001</c:v>
                </c:pt>
                <c:pt idx="468">
                  <c:v>333.1199999999994</c:v>
                </c:pt>
                <c:pt idx="469">
                  <c:v>323.3599999999997</c:v>
                </c:pt>
                <c:pt idx="470">
                  <c:v>313.5999999999999</c:v>
                </c:pt>
                <c:pt idx="471">
                  <c:v>303.8400000000002</c:v>
                </c:pt>
                <c:pt idx="472">
                  <c:v>294.0799999999999</c:v>
                </c:pt>
                <c:pt idx="473">
                  <c:v>284.3199999999997</c:v>
                </c:pt>
                <c:pt idx="474">
                  <c:v>274.5599999999995</c:v>
                </c:pt>
                <c:pt idx="475">
                  <c:v>264.7999999999997</c:v>
                </c:pt>
                <c:pt idx="476">
                  <c:v>254.7999999999997</c:v>
                </c:pt>
                <c:pt idx="477">
                  <c:v>244.7999999999997</c:v>
                </c:pt>
                <c:pt idx="478">
                  <c:v>234.7999999999997</c:v>
                </c:pt>
                <c:pt idx="479">
                  <c:v>224.7999999999997</c:v>
                </c:pt>
                <c:pt idx="480">
                  <c:v>214.7999999999997</c:v>
                </c:pt>
                <c:pt idx="481">
                  <c:v>204.7999999999997</c:v>
                </c:pt>
                <c:pt idx="482">
                  <c:v>194.7999999999997</c:v>
                </c:pt>
                <c:pt idx="483">
                  <c:v>184.7999999999997</c:v>
                </c:pt>
                <c:pt idx="484">
                  <c:v>174.7999999999997</c:v>
                </c:pt>
                <c:pt idx="485">
                  <c:v>164.7999999999997</c:v>
                </c:pt>
                <c:pt idx="486">
                  <c:v>154.7999999999997</c:v>
                </c:pt>
                <c:pt idx="487">
                  <c:v>144.7999999999997</c:v>
                </c:pt>
                <c:pt idx="488">
                  <c:v>134.7999999999997</c:v>
                </c:pt>
                <c:pt idx="489">
                  <c:v>124.7999999999997</c:v>
                </c:pt>
                <c:pt idx="490">
                  <c:v>114.7999999999997</c:v>
                </c:pt>
                <c:pt idx="491">
                  <c:v>104.7999999999997</c:v>
                </c:pt>
                <c:pt idx="492">
                  <c:v>94.79999999999972</c:v>
                </c:pt>
                <c:pt idx="493">
                  <c:v>84.79999999999972</c:v>
                </c:pt>
                <c:pt idx="494">
                  <c:v>74.79999999999972</c:v>
                </c:pt>
                <c:pt idx="495">
                  <c:v>64.79999999999972</c:v>
                </c:pt>
                <c:pt idx="496">
                  <c:v>54.79999999999974</c:v>
                </c:pt>
                <c:pt idx="497">
                  <c:v>44.79999999999974</c:v>
                </c:pt>
                <c:pt idx="498">
                  <c:v>34.79999999999974</c:v>
                </c:pt>
                <c:pt idx="499">
                  <c:v>24.79999999999973</c:v>
                </c:pt>
                <c:pt idx="500">
                  <c:v>14.79999999999973</c:v>
                </c:pt>
                <c:pt idx="501">
                  <c:v>4.799999999999727</c:v>
                </c:pt>
                <c:pt idx="502">
                  <c:v>0.0</c:v>
                </c:pt>
                <c:pt idx="503">
                  <c:v>0.0</c:v>
                </c:pt>
                <c:pt idx="504">
                  <c:v>0.0</c:v>
                </c:pt>
                <c:pt idx="505">
                  <c:v>0.0</c:v>
                </c:pt>
                <c:pt idx="506">
                  <c:v>0.0</c:v>
                </c:pt>
                <c:pt idx="507">
                  <c:v>0.0</c:v>
                </c:pt>
                <c:pt idx="508">
                  <c:v>0.0</c:v>
                </c:pt>
                <c:pt idx="509">
                  <c:v>0.0</c:v>
                </c:pt>
                <c:pt idx="510">
                  <c:v>0.0</c:v>
                </c:pt>
              </c:numCache>
            </c:numRef>
          </c:val>
          <c:smooth val="0"/>
          <c:extLst xmlns:c16r2="http://schemas.microsoft.com/office/drawing/2015/06/chart">
            <c:ext xmlns:c16="http://schemas.microsoft.com/office/drawing/2014/chart" uri="{C3380CC4-5D6E-409C-BE32-E72D297353CC}">
              <c16:uniqueId val="{00000002-A95D-437E-8D85-12FAC4C1FC72}"/>
            </c:ext>
          </c:extLst>
        </c:ser>
        <c:dLbls>
          <c:showLegendKey val="0"/>
          <c:showVal val="0"/>
          <c:showCatName val="0"/>
          <c:showSerName val="0"/>
          <c:showPercent val="0"/>
          <c:showBubbleSize val="0"/>
        </c:dLbls>
        <c:marker val="1"/>
        <c:smooth val="0"/>
        <c:axId val="-2134835800"/>
        <c:axId val="-2134857704"/>
      </c:lineChart>
      <c:catAx>
        <c:axId val="-2134835800"/>
        <c:scaling>
          <c:orientation val="minMax"/>
        </c:scaling>
        <c:delete val="0"/>
        <c:axPos val="b"/>
        <c:numFmt formatCode="#,##0" sourceLinked="0"/>
        <c:majorTickMark val="in"/>
        <c:minorTickMark val="none"/>
        <c:tickLblPos val="nextTo"/>
        <c:spPr>
          <a:noFill/>
          <a:ln w="9525" cap="flat" cmpd="sng" algn="ctr">
            <a:solidFill>
              <a:schemeClr val="accent1">
                <a:alpha val="9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34857704"/>
        <c:crosses val="autoZero"/>
        <c:auto val="1"/>
        <c:lblAlgn val="ctr"/>
        <c:lblOffset val="100"/>
        <c:tickLblSkip val="25"/>
        <c:tickMarkSkip val="25"/>
        <c:noMultiLvlLbl val="0"/>
      </c:catAx>
      <c:valAx>
        <c:axId val="-2134857704"/>
        <c:scaling>
          <c:orientation val="minMax"/>
        </c:scaling>
        <c:delete val="0"/>
        <c:axPos val="l"/>
        <c:numFmt formatCode="#,##0\ 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34835800"/>
        <c:crossesAt val="1.0"/>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fr-FR"/>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98250218723"/>
          <c:y val="0.0509259259259259"/>
          <c:w val="0.820182195975503"/>
          <c:h val="0.757798989748923"/>
        </c:manualLayout>
      </c:layout>
      <c:lineChart>
        <c:grouping val="standard"/>
        <c:varyColors val="0"/>
        <c:ser>
          <c:idx val="1"/>
          <c:order val="0"/>
          <c:tx>
            <c:strRef>
              <c:f>'3-2 Couple AVEC ENFANT '!$Y$4</c:f>
              <c:strCache>
                <c:ptCount val="1"/>
                <c:pt idx="0">
                  <c:v>Revenu disponible sans PAT et PFRT</c:v>
                </c:pt>
              </c:strCache>
            </c:strRef>
          </c:tx>
          <c:spPr>
            <a:ln w="28575" cap="rnd">
              <a:solidFill>
                <a:schemeClr val="tx1"/>
              </a:solidFill>
              <a:round/>
            </a:ln>
            <a:effectLst/>
          </c:spPr>
          <c:marker>
            <c:symbol val="none"/>
          </c:marker>
          <c:cat>
            <c:numRef>
              <c:f>'3-2 Couple AVEC ENFANT '!$A$6:$A$506</c:f>
              <c:numCache>
                <c:formatCode>General</c:formatCode>
                <c:ptCount val="50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numCache>
            </c:numRef>
          </c:cat>
          <c:val>
            <c:numRef>
              <c:f>'3-2 Couple AVEC ENFANT '!$Y$6:$Y$516</c:f>
              <c:numCache>
                <c:formatCode>0</c:formatCode>
                <c:ptCount val="511"/>
                <c:pt idx="0">
                  <c:v>29608.0</c:v>
                </c:pt>
                <c:pt idx="1">
                  <c:v>29706.182</c:v>
                </c:pt>
                <c:pt idx="2">
                  <c:v>29804.364</c:v>
                </c:pt>
                <c:pt idx="3">
                  <c:v>29902.54600000001</c:v>
                </c:pt>
                <c:pt idx="4">
                  <c:v>30000.72800000001</c:v>
                </c:pt>
                <c:pt idx="5">
                  <c:v>30098.91</c:v>
                </c:pt>
                <c:pt idx="6">
                  <c:v>30197.092</c:v>
                </c:pt>
                <c:pt idx="7">
                  <c:v>30295.274</c:v>
                </c:pt>
                <c:pt idx="8">
                  <c:v>30393.45600000001</c:v>
                </c:pt>
                <c:pt idx="9">
                  <c:v>30491.638</c:v>
                </c:pt>
                <c:pt idx="10">
                  <c:v>30589.82</c:v>
                </c:pt>
                <c:pt idx="11">
                  <c:v>30688.002</c:v>
                </c:pt>
                <c:pt idx="12">
                  <c:v>30786.184</c:v>
                </c:pt>
                <c:pt idx="13">
                  <c:v>30884.36600000001</c:v>
                </c:pt>
                <c:pt idx="14">
                  <c:v>30982.54800000001</c:v>
                </c:pt>
                <c:pt idx="15">
                  <c:v>31080.73</c:v>
                </c:pt>
                <c:pt idx="16">
                  <c:v>31178.912</c:v>
                </c:pt>
                <c:pt idx="17">
                  <c:v>31277.094</c:v>
                </c:pt>
                <c:pt idx="18">
                  <c:v>31375.276</c:v>
                </c:pt>
                <c:pt idx="19">
                  <c:v>31473.458</c:v>
                </c:pt>
                <c:pt idx="20">
                  <c:v>31571.64</c:v>
                </c:pt>
                <c:pt idx="21">
                  <c:v>31669.822</c:v>
                </c:pt>
                <c:pt idx="22">
                  <c:v>31768.004</c:v>
                </c:pt>
                <c:pt idx="23">
                  <c:v>31866.18600000001</c:v>
                </c:pt>
                <c:pt idx="24">
                  <c:v>31964.36800000001</c:v>
                </c:pt>
                <c:pt idx="25">
                  <c:v>32062.55</c:v>
                </c:pt>
                <c:pt idx="26">
                  <c:v>32160.732</c:v>
                </c:pt>
                <c:pt idx="27">
                  <c:v>32258.914</c:v>
                </c:pt>
                <c:pt idx="28">
                  <c:v>32357.096</c:v>
                </c:pt>
                <c:pt idx="29">
                  <c:v>32455.278</c:v>
                </c:pt>
                <c:pt idx="30">
                  <c:v>32553.46</c:v>
                </c:pt>
                <c:pt idx="31">
                  <c:v>32651.642</c:v>
                </c:pt>
                <c:pt idx="32">
                  <c:v>32749.824</c:v>
                </c:pt>
                <c:pt idx="33">
                  <c:v>32848.006</c:v>
                </c:pt>
                <c:pt idx="34">
                  <c:v>32946.188</c:v>
                </c:pt>
                <c:pt idx="35">
                  <c:v>33044.37</c:v>
                </c:pt>
                <c:pt idx="36">
                  <c:v>33142.552</c:v>
                </c:pt>
                <c:pt idx="37">
                  <c:v>33208.0</c:v>
                </c:pt>
                <c:pt idx="38">
                  <c:v>33208.0</c:v>
                </c:pt>
                <c:pt idx="39">
                  <c:v>33208.0</c:v>
                </c:pt>
                <c:pt idx="40">
                  <c:v>33208.0</c:v>
                </c:pt>
                <c:pt idx="41">
                  <c:v>33208.0</c:v>
                </c:pt>
                <c:pt idx="42">
                  <c:v>33208.0</c:v>
                </c:pt>
                <c:pt idx="43">
                  <c:v>33208.0</c:v>
                </c:pt>
                <c:pt idx="44">
                  <c:v>33208.0</c:v>
                </c:pt>
                <c:pt idx="45">
                  <c:v>33208.0</c:v>
                </c:pt>
                <c:pt idx="46">
                  <c:v>33208.0</c:v>
                </c:pt>
                <c:pt idx="47">
                  <c:v>33208.0</c:v>
                </c:pt>
                <c:pt idx="48">
                  <c:v>33208.0</c:v>
                </c:pt>
                <c:pt idx="49">
                  <c:v>33208.0</c:v>
                </c:pt>
                <c:pt idx="50">
                  <c:v>33208.0</c:v>
                </c:pt>
                <c:pt idx="51">
                  <c:v>33208.0</c:v>
                </c:pt>
                <c:pt idx="52">
                  <c:v>33208.0</c:v>
                </c:pt>
                <c:pt idx="53">
                  <c:v>33208.0</c:v>
                </c:pt>
                <c:pt idx="54">
                  <c:v>33208.0</c:v>
                </c:pt>
                <c:pt idx="55">
                  <c:v>33208.0</c:v>
                </c:pt>
                <c:pt idx="56">
                  <c:v>33208.0</c:v>
                </c:pt>
                <c:pt idx="57">
                  <c:v>33208.0</c:v>
                </c:pt>
                <c:pt idx="58">
                  <c:v>33208.0</c:v>
                </c:pt>
                <c:pt idx="59">
                  <c:v>33208.0</c:v>
                </c:pt>
                <c:pt idx="60">
                  <c:v>33208.0</c:v>
                </c:pt>
                <c:pt idx="61">
                  <c:v>33208.0</c:v>
                </c:pt>
                <c:pt idx="62">
                  <c:v>33208.0</c:v>
                </c:pt>
                <c:pt idx="63">
                  <c:v>33208.0</c:v>
                </c:pt>
                <c:pt idx="64">
                  <c:v>33208.0</c:v>
                </c:pt>
                <c:pt idx="65">
                  <c:v>33208.0</c:v>
                </c:pt>
                <c:pt idx="66">
                  <c:v>33208.0</c:v>
                </c:pt>
                <c:pt idx="67">
                  <c:v>33208.0</c:v>
                </c:pt>
                <c:pt idx="68">
                  <c:v>33208.0</c:v>
                </c:pt>
                <c:pt idx="69">
                  <c:v>33208.0</c:v>
                </c:pt>
                <c:pt idx="70">
                  <c:v>33208.0</c:v>
                </c:pt>
                <c:pt idx="71">
                  <c:v>33208.0</c:v>
                </c:pt>
                <c:pt idx="72">
                  <c:v>33208.0</c:v>
                </c:pt>
                <c:pt idx="73">
                  <c:v>33208.0</c:v>
                </c:pt>
                <c:pt idx="74">
                  <c:v>33208.0</c:v>
                </c:pt>
                <c:pt idx="75">
                  <c:v>33208.0</c:v>
                </c:pt>
                <c:pt idx="76">
                  <c:v>33208.0</c:v>
                </c:pt>
                <c:pt idx="77">
                  <c:v>33208.0</c:v>
                </c:pt>
                <c:pt idx="78">
                  <c:v>33208.0</c:v>
                </c:pt>
                <c:pt idx="79">
                  <c:v>33208.0</c:v>
                </c:pt>
                <c:pt idx="80">
                  <c:v>33208.0</c:v>
                </c:pt>
                <c:pt idx="81">
                  <c:v>33208.0</c:v>
                </c:pt>
                <c:pt idx="82">
                  <c:v>33208.0</c:v>
                </c:pt>
                <c:pt idx="83">
                  <c:v>33208.0</c:v>
                </c:pt>
                <c:pt idx="84">
                  <c:v>33208.0</c:v>
                </c:pt>
                <c:pt idx="85">
                  <c:v>33208.0</c:v>
                </c:pt>
                <c:pt idx="86">
                  <c:v>33208.0</c:v>
                </c:pt>
                <c:pt idx="87">
                  <c:v>33208.0</c:v>
                </c:pt>
                <c:pt idx="88">
                  <c:v>33208.0</c:v>
                </c:pt>
                <c:pt idx="89">
                  <c:v>33208.0</c:v>
                </c:pt>
                <c:pt idx="90">
                  <c:v>33208.0</c:v>
                </c:pt>
                <c:pt idx="91">
                  <c:v>33208.0</c:v>
                </c:pt>
                <c:pt idx="92">
                  <c:v>33208.0</c:v>
                </c:pt>
                <c:pt idx="93">
                  <c:v>33208.0</c:v>
                </c:pt>
                <c:pt idx="94">
                  <c:v>33208.0</c:v>
                </c:pt>
                <c:pt idx="95">
                  <c:v>33208.0</c:v>
                </c:pt>
                <c:pt idx="96">
                  <c:v>33208.0</c:v>
                </c:pt>
                <c:pt idx="97">
                  <c:v>33208.0</c:v>
                </c:pt>
                <c:pt idx="98">
                  <c:v>33208.0</c:v>
                </c:pt>
                <c:pt idx="99">
                  <c:v>33208.0</c:v>
                </c:pt>
                <c:pt idx="100">
                  <c:v>33208.0</c:v>
                </c:pt>
                <c:pt idx="101">
                  <c:v>33208.0</c:v>
                </c:pt>
                <c:pt idx="102">
                  <c:v>33208.0</c:v>
                </c:pt>
                <c:pt idx="103">
                  <c:v>33208.0</c:v>
                </c:pt>
                <c:pt idx="104">
                  <c:v>33208.0</c:v>
                </c:pt>
                <c:pt idx="105">
                  <c:v>33208.0</c:v>
                </c:pt>
                <c:pt idx="106">
                  <c:v>33208.0</c:v>
                </c:pt>
                <c:pt idx="107">
                  <c:v>33208.0</c:v>
                </c:pt>
                <c:pt idx="108">
                  <c:v>33208.0</c:v>
                </c:pt>
                <c:pt idx="109">
                  <c:v>33208.0</c:v>
                </c:pt>
                <c:pt idx="110">
                  <c:v>33208.0</c:v>
                </c:pt>
                <c:pt idx="111">
                  <c:v>33208.0</c:v>
                </c:pt>
                <c:pt idx="112">
                  <c:v>33208.0</c:v>
                </c:pt>
                <c:pt idx="113">
                  <c:v>33208.0</c:v>
                </c:pt>
                <c:pt idx="114">
                  <c:v>33208.0</c:v>
                </c:pt>
                <c:pt idx="115">
                  <c:v>33208.0</c:v>
                </c:pt>
                <c:pt idx="116">
                  <c:v>33208.0</c:v>
                </c:pt>
                <c:pt idx="117">
                  <c:v>33208.0</c:v>
                </c:pt>
                <c:pt idx="118">
                  <c:v>33208.0</c:v>
                </c:pt>
                <c:pt idx="119">
                  <c:v>33208.0</c:v>
                </c:pt>
                <c:pt idx="120">
                  <c:v>33208.0</c:v>
                </c:pt>
                <c:pt idx="121">
                  <c:v>33208.0</c:v>
                </c:pt>
                <c:pt idx="122">
                  <c:v>33208.0</c:v>
                </c:pt>
                <c:pt idx="123">
                  <c:v>33208.0</c:v>
                </c:pt>
                <c:pt idx="124">
                  <c:v>33208.0</c:v>
                </c:pt>
                <c:pt idx="125">
                  <c:v>33208.0</c:v>
                </c:pt>
                <c:pt idx="126">
                  <c:v>33208.0</c:v>
                </c:pt>
                <c:pt idx="127">
                  <c:v>33208.0</c:v>
                </c:pt>
                <c:pt idx="128">
                  <c:v>33208.0</c:v>
                </c:pt>
                <c:pt idx="129">
                  <c:v>33208.0</c:v>
                </c:pt>
                <c:pt idx="130">
                  <c:v>33208.0</c:v>
                </c:pt>
                <c:pt idx="131">
                  <c:v>33208.0</c:v>
                </c:pt>
                <c:pt idx="132">
                  <c:v>33208.0</c:v>
                </c:pt>
                <c:pt idx="133">
                  <c:v>33208.0</c:v>
                </c:pt>
                <c:pt idx="134">
                  <c:v>33208.0</c:v>
                </c:pt>
                <c:pt idx="135">
                  <c:v>33208.0</c:v>
                </c:pt>
                <c:pt idx="136">
                  <c:v>33208.0</c:v>
                </c:pt>
                <c:pt idx="137">
                  <c:v>33208.0</c:v>
                </c:pt>
                <c:pt idx="138">
                  <c:v>33208.0</c:v>
                </c:pt>
                <c:pt idx="139">
                  <c:v>33208.0</c:v>
                </c:pt>
                <c:pt idx="140">
                  <c:v>33208.0</c:v>
                </c:pt>
                <c:pt idx="141">
                  <c:v>33208.0</c:v>
                </c:pt>
                <c:pt idx="142">
                  <c:v>33208.0</c:v>
                </c:pt>
                <c:pt idx="143">
                  <c:v>33208.0</c:v>
                </c:pt>
                <c:pt idx="144">
                  <c:v>33208.0</c:v>
                </c:pt>
                <c:pt idx="145">
                  <c:v>33208.0</c:v>
                </c:pt>
                <c:pt idx="146">
                  <c:v>33208.0</c:v>
                </c:pt>
                <c:pt idx="147">
                  <c:v>33208.0</c:v>
                </c:pt>
                <c:pt idx="148">
                  <c:v>33208.0</c:v>
                </c:pt>
                <c:pt idx="149">
                  <c:v>33208.0</c:v>
                </c:pt>
                <c:pt idx="150">
                  <c:v>33208.0</c:v>
                </c:pt>
                <c:pt idx="151">
                  <c:v>33208.0</c:v>
                </c:pt>
                <c:pt idx="152">
                  <c:v>33208.0</c:v>
                </c:pt>
                <c:pt idx="153">
                  <c:v>33208.0</c:v>
                </c:pt>
                <c:pt idx="154">
                  <c:v>33208.0</c:v>
                </c:pt>
                <c:pt idx="155">
                  <c:v>33208.0</c:v>
                </c:pt>
                <c:pt idx="156">
                  <c:v>33208.0</c:v>
                </c:pt>
                <c:pt idx="157">
                  <c:v>33208.0</c:v>
                </c:pt>
                <c:pt idx="158">
                  <c:v>33208.0</c:v>
                </c:pt>
                <c:pt idx="159">
                  <c:v>33208.0</c:v>
                </c:pt>
                <c:pt idx="160">
                  <c:v>33208.0</c:v>
                </c:pt>
                <c:pt idx="161">
                  <c:v>33259.902</c:v>
                </c:pt>
                <c:pt idx="162">
                  <c:v>33352.684</c:v>
                </c:pt>
                <c:pt idx="163">
                  <c:v>33445.466</c:v>
                </c:pt>
                <c:pt idx="164">
                  <c:v>33538.248</c:v>
                </c:pt>
                <c:pt idx="165">
                  <c:v>33631.03</c:v>
                </c:pt>
                <c:pt idx="166">
                  <c:v>33723.81200000001</c:v>
                </c:pt>
                <c:pt idx="167">
                  <c:v>33816.594</c:v>
                </c:pt>
                <c:pt idx="168">
                  <c:v>33909.37600000001</c:v>
                </c:pt>
                <c:pt idx="169">
                  <c:v>34002.158</c:v>
                </c:pt>
                <c:pt idx="170">
                  <c:v>34094.94</c:v>
                </c:pt>
                <c:pt idx="171">
                  <c:v>34187.72199999999</c:v>
                </c:pt>
                <c:pt idx="172">
                  <c:v>34280.504</c:v>
                </c:pt>
                <c:pt idx="173">
                  <c:v>34373.286</c:v>
                </c:pt>
                <c:pt idx="174">
                  <c:v>34466.068</c:v>
                </c:pt>
                <c:pt idx="175">
                  <c:v>34558.85000000001</c:v>
                </c:pt>
                <c:pt idx="176">
                  <c:v>34651.63200000001</c:v>
                </c:pt>
                <c:pt idx="177">
                  <c:v>34744.41400000001</c:v>
                </c:pt>
                <c:pt idx="178">
                  <c:v>34837.196</c:v>
                </c:pt>
                <c:pt idx="179">
                  <c:v>34929.978</c:v>
                </c:pt>
                <c:pt idx="180">
                  <c:v>35022.76</c:v>
                </c:pt>
                <c:pt idx="181">
                  <c:v>35115.542</c:v>
                </c:pt>
                <c:pt idx="182">
                  <c:v>35208.32400000001</c:v>
                </c:pt>
                <c:pt idx="183">
                  <c:v>35301.106</c:v>
                </c:pt>
                <c:pt idx="184">
                  <c:v>35393.888</c:v>
                </c:pt>
                <c:pt idx="185">
                  <c:v>35486.67</c:v>
                </c:pt>
                <c:pt idx="186">
                  <c:v>35579.45200000001</c:v>
                </c:pt>
                <c:pt idx="187">
                  <c:v>35672.234</c:v>
                </c:pt>
                <c:pt idx="188">
                  <c:v>35765.016</c:v>
                </c:pt>
                <c:pt idx="189">
                  <c:v>35857.798</c:v>
                </c:pt>
                <c:pt idx="190">
                  <c:v>35950.58</c:v>
                </c:pt>
                <c:pt idx="191">
                  <c:v>36043.362</c:v>
                </c:pt>
                <c:pt idx="192">
                  <c:v>36136.144</c:v>
                </c:pt>
                <c:pt idx="193">
                  <c:v>36228.926</c:v>
                </c:pt>
                <c:pt idx="194">
                  <c:v>36321.708</c:v>
                </c:pt>
                <c:pt idx="195">
                  <c:v>36414.49000000001</c:v>
                </c:pt>
                <c:pt idx="196">
                  <c:v>36507.272</c:v>
                </c:pt>
                <c:pt idx="197">
                  <c:v>36600.05400000001</c:v>
                </c:pt>
                <c:pt idx="198">
                  <c:v>36692.836</c:v>
                </c:pt>
                <c:pt idx="199">
                  <c:v>36785.618</c:v>
                </c:pt>
                <c:pt idx="200">
                  <c:v>36878.4</c:v>
                </c:pt>
                <c:pt idx="201">
                  <c:v>36971.182</c:v>
                </c:pt>
                <c:pt idx="202">
                  <c:v>37063.96400000001</c:v>
                </c:pt>
                <c:pt idx="203">
                  <c:v>37156.746</c:v>
                </c:pt>
                <c:pt idx="204">
                  <c:v>37249.528</c:v>
                </c:pt>
                <c:pt idx="205">
                  <c:v>37342.31</c:v>
                </c:pt>
                <c:pt idx="206">
                  <c:v>37435.092</c:v>
                </c:pt>
                <c:pt idx="207">
                  <c:v>37527.874</c:v>
                </c:pt>
                <c:pt idx="208">
                  <c:v>37620.656</c:v>
                </c:pt>
                <c:pt idx="209">
                  <c:v>37713.438</c:v>
                </c:pt>
                <c:pt idx="210">
                  <c:v>37806.22</c:v>
                </c:pt>
                <c:pt idx="211">
                  <c:v>37899.002</c:v>
                </c:pt>
                <c:pt idx="212">
                  <c:v>37991.784</c:v>
                </c:pt>
                <c:pt idx="213">
                  <c:v>38084.566</c:v>
                </c:pt>
                <c:pt idx="214">
                  <c:v>38177.348</c:v>
                </c:pt>
                <c:pt idx="215">
                  <c:v>38270.13</c:v>
                </c:pt>
                <c:pt idx="216">
                  <c:v>38362.912</c:v>
                </c:pt>
                <c:pt idx="217">
                  <c:v>38455.694</c:v>
                </c:pt>
                <c:pt idx="218">
                  <c:v>38548.476</c:v>
                </c:pt>
                <c:pt idx="219">
                  <c:v>38641.258</c:v>
                </c:pt>
                <c:pt idx="220">
                  <c:v>38734.04</c:v>
                </c:pt>
                <c:pt idx="221">
                  <c:v>38826.822</c:v>
                </c:pt>
                <c:pt idx="222">
                  <c:v>38919.60400000001</c:v>
                </c:pt>
                <c:pt idx="223">
                  <c:v>39012.386</c:v>
                </c:pt>
                <c:pt idx="224">
                  <c:v>39105.168</c:v>
                </c:pt>
                <c:pt idx="225">
                  <c:v>39197.95000000001</c:v>
                </c:pt>
                <c:pt idx="226">
                  <c:v>39290.732</c:v>
                </c:pt>
                <c:pt idx="227">
                  <c:v>39383.514</c:v>
                </c:pt>
                <c:pt idx="228">
                  <c:v>39476.29599999999</c:v>
                </c:pt>
                <c:pt idx="229">
                  <c:v>39569.078</c:v>
                </c:pt>
                <c:pt idx="230">
                  <c:v>39661.86</c:v>
                </c:pt>
                <c:pt idx="231">
                  <c:v>39754.642</c:v>
                </c:pt>
                <c:pt idx="232">
                  <c:v>39847.42400000001</c:v>
                </c:pt>
                <c:pt idx="233">
                  <c:v>39940.206</c:v>
                </c:pt>
                <c:pt idx="234">
                  <c:v>40032.988</c:v>
                </c:pt>
                <c:pt idx="235">
                  <c:v>40125.77</c:v>
                </c:pt>
                <c:pt idx="236">
                  <c:v>40218.552</c:v>
                </c:pt>
                <c:pt idx="237">
                  <c:v>40311.334</c:v>
                </c:pt>
                <c:pt idx="238">
                  <c:v>40404.116</c:v>
                </c:pt>
                <c:pt idx="239">
                  <c:v>40496.898</c:v>
                </c:pt>
                <c:pt idx="240">
                  <c:v>40589.68</c:v>
                </c:pt>
                <c:pt idx="241">
                  <c:v>40682.462</c:v>
                </c:pt>
                <c:pt idx="242">
                  <c:v>40775.244</c:v>
                </c:pt>
                <c:pt idx="243">
                  <c:v>40868.026</c:v>
                </c:pt>
                <c:pt idx="244">
                  <c:v>40960.808</c:v>
                </c:pt>
                <c:pt idx="245">
                  <c:v>41053.59</c:v>
                </c:pt>
                <c:pt idx="246">
                  <c:v>41146.372</c:v>
                </c:pt>
                <c:pt idx="247">
                  <c:v>41239.154</c:v>
                </c:pt>
                <c:pt idx="248">
                  <c:v>41331.936</c:v>
                </c:pt>
                <c:pt idx="249">
                  <c:v>41424.718</c:v>
                </c:pt>
                <c:pt idx="250">
                  <c:v>41517.5</c:v>
                </c:pt>
                <c:pt idx="251">
                  <c:v>41610.28200000001</c:v>
                </c:pt>
                <c:pt idx="252">
                  <c:v>41703.06400000001</c:v>
                </c:pt>
                <c:pt idx="253">
                  <c:v>41795.846</c:v>
                </c:pt>
                <c:pt idx="254">
                  <c:v>41888.628</c:v>
                </c:pt>
                <c:pt idx="255">
                  <c:v>41981.41</c:v>
                </c:pt>
                <c:pt idx="256">
                  <c:v>42074.192</c:v>
                </c:pt>
                <c:pt idx="257">
                  <c:v>42166.974</c:v>
                </c:pt>
                <c:pt idx="258">
                  <c:v>42259.756</c:v>
                </c:pt>
                <c:pt idx="259">
                  <c:v>42352.538</c:v>
                </c:pt>
                <c:pt idx="260">
                  <c:v>42445.32</c:v>
                </c:pt>
                <c:pt idx="261">
                  <c:v>42538.102</c:v>
                </c:pt>
                <c:pt idx="262">
                  <c:v>42630.884</c:v>
                </c:pt>
                <c:pt idx="263">
                  <c:v>42723.666</c:v>
                </c:pt>
                <c:pt idx="264">
                  <c:v>42816.44800000001</c:v>
                </c:pt>
                <c:pt idx="265">
                  <c:v>42909.23</c:v>
                </c:pt>
                <c:pt idx="266">
                  <c:v>43002.012</c:v>
                </c:pt>
                <c:pt idx="267">
                  <c:v>43094.79399999999</c:v>
                </c:pt>
                <c:pt idx="268">
                  <c:v>43187.576</c:v>
                </c:pt>
                <c:pt idx="269">
                  <c:v>43280.35800000001</c:v>
                </c:pt>
                <c:pt idx="270">
                  <c:v>43373.14</c:v>
                </c:pt>
                <c:pt idx="271">
                  <c:v>43465.922</c:v>
                </c:pt>
                <c:pt idx="272">
                  <c:v>43558.704</c:v>
                </c:pt>
                <c:pt idx="273">
                  <c:v>43651.48600000001</c:v>
                </c:pt>
                <c:pt idx="274">
                  <c:v>43744.268</c:v>
                </c:pt>
                <c:pt idx="275">
                  <c:v>43832.6624925</c:v>
                </c:pt>
                <c:pt idx="276">
                  <c:v>43913.4619252</c:v>
                </c:pt>
                <c:pt idx="277">
                  <c:v>43994.2613579</c:v>
                </c:pt>
                <c:pt idx="278">
                  <c:v>44075.06079059999</c:v>
                </c:pt>
                <c:pt idx="279">
                  <c:v>44155.8602233</c:v>
                </c:pt>
                <c:pt idx="280">
                  <c:v>44236.659656</c:v>
                </c:pt>
                <c:pt idx="281">
                  <c:v>44317.4590887</c:v>
                </c:pt>
                <c:pt idx="282">
                  <c:v>44398.2585214</c:v>
                </c:pt>
                <c:pt idx="283">
                  <c:v>44479.0579541</c:v>
                </c:pt>
                <c:pt idx="284">
                  <c:v>44559.8573868</c:v>
                </c:pt>
                <c:pt idx="285">
                  <c:v>44640.6568195</c:v>
                </c:pt>
                <c:pt idx="286">
                  <c:v>44721.4562522</c:v>
                </c:pt>
                <c:pt idx="287">
                  <c:v>44802.2556849</c:v>
                </c:pt>
                <c:pt idx="288">
                  <c:v>44883.0551176</c:v>
                </c:pt>
                <c:pt idx="289">
                  <c:v>44963.85455030002</c:v>
                </c:pt>
                <c:pt idx="290">
                  <c:v>45044.653983</c:v>
                </c:pt>
                <c:pt idx="291">
                  <c:v>45125.4534157</c:v>
                </c:pt>
                <c:pt idx="292">
                  <c:v>45206.2528484</c:v>
                </c:pt>
                <c:pt idx="293">
                  <c:v>45287.05228110001</c:v>
                </c:pt>
                <c:pt idx="294">
                  <c:v>45367.8517138</c:v>
                </c:pt>
                <c:pt idx="295">
                  <c:v>45448.6511465</c:v>
                </c:pt>
                <c:pt idx="296">
                  <c:v>45529.4505792</c:v>
                </c:pt>
                <c:pt idx="297">
                  <c:v>45610.2500119</c:v>
                </c:pt>
                <c:pt idx="298">
                  <c:v>45691.04944459999</c:v>
                </c:pt>
                <c:pt idx="299">
                  <c:v>45771.8488773</c:v>
                </c:pt>
                <c:pt idx="300">
                  <c:v>45852.64831</c:v>
                </c:pt>
                <c:pt idx="301">
                  <c:v>45933.44774269999</c:v>
                </c:pt>
                <c:pt idx="302">
                  <c:v>46014.2471754</c:v>
                </c:pt>
                <c:pt idx="303">
                  <c:v>46095.0466081</c:v>
                </c:pt>
                <c:pt idx="304">
                  <c:v>46175.8460408</c:v>
                </c:pt>
                <c:pt idx="305">
                  <c:v>46256.6454735</c:v>
                </c:pt>
                <c:pt idx="306">
                  <c:v>46337.4449062</c:v>
                </c:pt>
                <c:pt idx="307">
                  <c:v>46418.2443389</c:v>
                </c:pt>
                <c:pt idx="308">
                  <c:v>46499.04377159999</c:v>
                </c:pt>
                <c:pt idx="309">
                  <c:v>46579.8432043</c:v>
                </c:pt>
                <c:pt idx="310">
                  <c:v>46660.642637</c:v>
                </c:pt>
                <c:pt idx="311">
                  <c:v>46741.4420697</c:v>
                </c:pt>
                <c:pt idx="312">
                  <c:v>46822.2415024</c:v>
                </c:pt>
                <c:pt idx="313">
                  <c:v>46903.04093510001</c:v>
                </c:pt>
                <c:pt idx="314">
                  <c:v>46983.8403678</c:v>
                </c:pt>
                <c:pt idx="315">
                  <c:v>47064.6398005</c:v>
                </c:pt>
                <c:pt idx="316">
                  <c:v>47145.4392332</c:v>
                </c:pt>
                <c:pt idx="317">
                  <c:v>47223.3586659</c:v>
                </c:pt>
                <c:pt idx="318">
                  <c:v>47289.5180986</c:v>
                </c:pt>
                <c:pt idx="319">
                  <c:v>47355.6775313</c:v>
                </c:pt>
                <c:pt idx="320">
                  <c:v>47421.836964</c:v>
                </c:pt>
                <c:pt idx="321">
                  <c:v>47476.52139669999</c:v>
                </c:pt>
                <c:pt idx="322">
                  <c:v>47529.1808294</c:v>
                </c:pt>
                <c:pt idx="323">
                  <c:v>47581.84026210001</c:v>
                </c:pt>
                <c:pt idx="324">
                  <c:v>47634.4996948</c:v>
                </c:pt>
                <c:pt idx="325">
                  <c:v>47687.1591275</c:v>
                </c:pt>
                <c:pt idx="326">
                  <c:v>47739.8185602</c:v>
                </c:pt>
                <c:pt idx="327">
                  <c:v>47792.4779929</c:v>
                </c:pt>
                <c:pt idx="328">
                  <c:v>47845.1374256</c:v>
                </c:pt>
                <c:pt idx="329">
                  <c:v>47897.7968583</c:v>
                </c:pt>
                <c:pt idx="330">
                  <c:v>47950.456291</c:v>
                </c:pt>
                <c:pt idx="331">
                  <c:v>48003.11572369999</c:v>
                </c:pt>
                <c:pt idx="332">
                  <c:v>48055.7751564</c:v>
                </c:pt>
                <c:pt idx="333">
                  <c:v>48108.4345891</c:v>
                </c:pt>
                <c:pt idx="334">
                  <c:v>48161.0940218</c:v>
                </c:pt>
                <c:pt idx="335">
                  <c:v>48213.7534545</c:v>
                </c:pt>
                <c:pt idx="336">
                  <c:v>48266.4128872</c:v>
                </c:pt>
                <c:pt idx="337">
                  <c:v>48319.0723199</c:v>
                </c:pt>
                <c:pt idx="338">
                  <c:v>48371.73175259999</c:v>
                </c:pt>
                <c:pt idx="339">
                  <c:v>48424.3911853</c:v>
                </c:pt>
                <c:pt idx="340">
                  <c:v>48477.050618</c:v>
                </c:pt>
                <c:pt idx="341">
                  <c:v>48523.20925070001</c:v>
                </c:pt>
                <c:pt idx="342">
                  <c:v>48572.9893834</c:v>
                </c:pt>
                <c:pt idx="343">
                  <c:v>48624.0220161</c:v>
                </c:pt>
                <c:pt idx="344">
                  <c:v>48675.05464880001</c:v>
                </c:pt>
                <c:pt idx="345">
                  <c:v>48726.0872815</c:v>
                </c:pt>
                <c:pt idx="346">
                  <c:v>48777.1199142</c:v>
                </c:pt>
                <c:pt idx="347">
                  <c:v>48828.1525469</c:v>
                </c:pt>
                <c:pt idx="348">
                  <c:v>48879.1851796</c:v>
                </c:pt>
                <c:pt idx="349">
                  <c:v>48930.21781230001</c:v>
                </c:pt>
                <c:pt idx="350">
                  <c:v>48981.250445</c:v>
                </c:pt>
                <c:pt idx="351">
                  <c:v>49032.2830777</c:v>
                </c:pt>
                <c:pt idx="352">
                  <c:v>49083.3157104</c:v>
                </c:pt>
                <c:pt idx="353">
                  <c:v>49134.34834310001</c:v>
                </c:pt>
                <c:pt idx="354">
                  <c:v>49185.3809758</c:v>
                </c:pt>
                <c:pt idx="355">
                  <c:v>49236.41360850001</c:v>
                </c:pt>
                <c:pt idx="356">
                  <c:v>49287.4462412</c:v>
                </c:pt>
                <c:pt idx="357">
                  <c:v>49338.4788739</c:v>
                </c:pt>
                <c:pt idx="358">
                  <c:v>49389.5115066</c:v>
                </c:pt>
                <c:pt idx="359">
                  <c:v>49440.5441393</c:v>
                </c:pt>
                <c:pt idx="360">
                  <c:v>49487.91677200001</c:v>
                </c:pt>
                <c:pt idx="361">
                  <c:v>49533.09340469998</c:v>
                </c:pt>
                <c:pt idx="362">
                  <c:v>49578.2700374</c:v>
                </c:pt>
                <c:pt idx="363">
                  <c:v>49623.44667010001</c:v>
                </c:pt>
                <c:pt idx="364">
                  <c:v>49668.62330279999</c:v>
                </c:pt>
                <c:pt idx="365">
                  <c:v>49713.7999355</c:v>
                </c:pt>
                <c:pt idx="366">
                  <c:v>49758.9765682</c:v>
                </c:pt>
                <c:pt idx="367">
                  <c:v>49804.1532009</c:v>
                </c:pt>
                <c:pt idx="368">
                  <c:v>49849.3298336</c:v>
                </c:pt>
                <c:pt idx="369">
                  <c:v>49894.5064663</c:v>
                </c:pt>
                <c:pt idx="370">
                  <c:v>49939.683099</c:v>
                </c:pt>
                <c:pt idx="371">
                  <c:v>49984.8597317</c:v>
                </c:pt>
                <c:pt idx="372">
                  <c:v>50030.0363644</c:v>
                </c:pt>
                <c:pt idx="373">
                  <c:v>50075.2129971</c:v>
                </c:pt>
                <c:pt idx="374">
                  <c:v>50120.38962980001</c:v>
                </c:pt>
                <c:pt idx="375">
                  <c:v>50165.5662625</c:v>
                </c:pt>
                <c:pt idx="376">
                  <c:v>50210.7428952</c:v>
                </c:pt>
                <c:pt idx="377">
                  <c:v>50255.91952790001</c:v>
                </c:pt>
                <c:pt idx="378">
                  <c:v>50301.0961606</c:v>
                </c:pt>
                <c:pt idx="379">
                  <c:v>50346.2727933</c:v>
                </c:pt>
                <c:pt idx="380">
                  <c:v>50391.44942600001</c:v>
                </c:pt>
                <c:pt idx="381">
                  <c:v>50436.6260587</c:v>
                </c:pt>
                <c:pt idx="382">
                  <c:v>50481.8026914</c:v>
                </c:pt>
                <c:pt idx="383">
                  <c:v>50526.9793241</c:v>
                </c:pt>
                <c:pt idx="384">
                  <c:v>50572.1559568</c:v>
                </c:pt>
                <c:pt idx="385">
                  <c:v>50614.53258950001</c:v>
                </c:pt>
                <c:pt idx="386">
                  <c:v>50654.7092222</c:v>
                </c:pt>
                <c:pt idx="387">
                  <c:v>50694.8858549</c:v>
                </c:pt>
                <c:pt idx="388">
                  <c:v>50735.0624876</c:v>
                </c:pt>
                <c:pt idx="389">
                  <c:v>50775.23912029999</c:v>
                </c:pt>
                <c:pt idx="390">
                  <c:v>50815.415753</c:v>
                </c:pt>
                <c:pt idx="391">
                  <c:v>50855.59238569999</c:v>
                </c:pt>
                <c:pt idx="392">
                  <c:v>50893.3094984</c:v>
                </c:pt>
                <c:pt idx="393">
                  <c:v>50930.2067711</c:v>
                </c:pt>
                <c:pt idx="394">
                  <c:v>50967.10404380001</c:v>
                </c:pt>
                <c:pt idx="395">
                  <c:v>51001.42667750001</c:v>
                </c:pt>
                <c:pt idx="396">
                  <c:v>51033.675572</c:v>
                </c:pt>
                <c:pt idx="397">
                  <c:v>51065.9244665</c:v>
                </c:pt>
                <c:pt idx="398">
                  <c:v>51098.17336099999</c:v>
                </c:pt>
                <c:pt idx="399">
                  <c:v>51130.4222555</c:v>
                </c:pt>
                <c:pt idx="400">
                  <c:v>51163.5750041</c:v>
                </c:pt>
                <c:pt idx="401">
                  <c:v>51196.91559764</c:v>
                </c:pt>
                <c:pt idx="402">
                  <c:v>51230.25619118</c:v>
                </c:pt>
                <c:pt idx="403">
                  <c:v>51263.59678471999</c:v>
                </c:pt>
                <c:pt idx="404">
                  <c:v>51296.93737826</c:v>
                </c:pt>
                <c:pt idx="405">
                  <c:v>51330.27797179999</c:v>
                </c:pt>
                <c:pt idx="406">
                  <c:v>51363.61856534</c:v>
                </c:pt>
                <c:pt idx="407">
                  <c:v>51396.95915888</c:v>
                </c:pt>
                <c:pt idx="408">
                  <c:v>51430.29975242</c:v>
                </c:pt>
                <c:pt idx="409">
                  <c:v>51463.64034596</c:v>
                </c:pt>
                <c:pt idx="410">
                  <c:v>51496.98093950001</c:v>
                </c:pt>
                <c:pt idx="411">
                  <c:v>51530.32153304</c:v>
                </c:pt>
                <c:pt idx="412">
                  <c:v>51563.66212657999</c:v>
                </c:pt>
                <c:pt idx="413">
                  <c:v>51597.00272011999</c:v>
                </c:pt>
                <c:pt idx="414">
                  <c:v>51630.34331366001</c:v>
                </c:pt>
                <c:pt idx="415">
                  <c:v>51663.6839072</c:v>
                </c:pt>
                <c:pt idx="416">
                  <c:v>51697.02450074</c:v>
                </c:pt>
                <c:pt idx="417">
                  <c:v>51730.36509428</c:v>
                </c:pt>
                <c:pt idx="418">
                  <c:v>51763.70568781999</c:v>
                </c:pt>
                <c:pt idx="419">
                  <c:v>51797.04628136</c:v>
                </c:pt>
                <c:pt idx="420">
                  <c:v>51830.3868749</c:v>
                </c:pt>
                <c:pt idx="421">
                  <c:v>51863.72746844</c:v>
                </c:pt>
                <c:pt idx="422">
                  <c:v>51897.06806198</c:v>
                </c:pt>
                <c:pt idx="423">
                  <c:v>51930.40865552</c:v>
                </c:pt>
                <c:pt idx="424">
                  <c:v>51963.74924906001</c:v>
                </c:pt>
                <c:pt idx="425">
                  <c:v>51997.0898426</c:v>
                </c:pt>
                <c:pt idx="426">
                  <c:v>52030.43043614</c:v>
                </c:pt>
                <c:pt idx="427">
                  <c:v>52063.77102967999</c:v>
                </c:pt>
                <c:pt idx="428">
                  <c:v>52097.11162322001</c:v>
                </c:pt>
                <c:pt idx="429">
                  <c:v>52130.45221676</c:v>
                </c:pt>
                <c:pt idx="430">
                  <c:v>52163.7928103</c:v>
                </c:pt>
                <c:pt idx="431">
                  <c:v>52197.13340383999</c:v>
                </c:pt>
                <c:pt idx="432">
                  <c:v>52230.47399738</c:v>
                </c:pt>
                <c:pt idx="433">
                  <c:v>52263.81459092</c:v>
                </c:pt>
                <c:pt idx="434">
                  <c:v>52297.15518446</c:v>
                </c:pt>
                <c:pt idx="435">
                  <c:v>52330.495778</c:v>
                </c:pt>
                <c:pt idx="436">
                  <c:v>52363.83637154001</c:v>
                </c:pt>
                <c:pt idx="437">
                  <c:v>52397.17696508</c:v>
                </c:pt>
                <c:pt idx="438">
                  <c:v>52430.51755862001</c:v>
                </c:pt>
                <c:pt idx="439">
                  <c:v>52463.85815216</c:v>
                </c:pt>
                <c:pt idx="440">
                  <c:v>52497.19874569999</c:v>
                </c:pt>
                <c:pt idx="441">
                  <c:v>52530.53933924001</c:v>
                </c:pt>
                <c:pt idx="442">
                  <c:v>52563.87993278</c:v>
                </c:pt>
                <c:pt idx="443">
                  <c:v>52597.22052631999</c:v>
                </c:pt>
                <c:pt idx="444">
                  <c:v>52630.56111985999</c:v>
                </c:pt>
                <c:pt idx="445">
                  <c:v>52663.9017134</c:v>
                </c:pt>
                <c:pt idx="446">
                  <c:v>52697.24230694001</c:v>
                </c:pt>
                <c:pt idx="447">
                  <c:v>52730.58290048</c:v>
                </c:pt>
                <c:pt idx="448">
                  <c:v>52763.92349402</c:v>
                </c:pt>
                <c:pt idx="449">
                  <c:v>52797.26408756</c:v>
                </c:pt>
                <c:pt idx="450">
                  <c:v>52830.6046811</c:v>
                </c:pt>
                <c:pt idx="451">
                  <c:v>52863.94527464</c:v>
                </c:pt>
                <c:pt idx="452">
                  <c:v>52897.28586818</c:v>
                </c:pt>
                <c:pt idx="453">
                  <c:v>52930.62646171998</c:v>
                </c:pt>
                <c:pt idx="454">
                  <c:v>52963.96705526</c:v>
                </c:pt>
                <c:pt idx="455">
                  <c:v>52997.3076488</c:v>
                </c:pt>
                <c:pt idx="456">
                  <c:v>53030.64824234001</c:v>
                </c:pt>
                <c:pt idx="457">
                  <c:v>53063.98883588</c:v>
                </c:pt>
                <c:pt idx="458">
                  <c:v>53097.32942942</c:v>
                </c:pt>
                <c:pt idx="459">
                  <c:v>53130.67002296</c:v>
                </c:pt>
                <c:pt idx="460">
                  <c:v>53164.0106165</c:v>
                </c:pt>
                <c:pt idx="461">
                  <c:v>53197.35121004001</c:v>
                </c:pt>
                <c:pt idx="462">
                  <c:v>53230.69180358</c:v>
                </c:pt>
                <c:pt idx="463">
                  <c:v>53264.03239712</c:v>
                </c:pt>
                <c:pt idx="464">
                  <c:v>53297.37299066001</c:v>
                </c:pt>
                <c:pt idx="465">
                  <c:v>53330.7135842</c:v>
                </c:pt>
                <c:pt idx="466">
                  <c:v>53364.05417774001</c:v>
                </c:pt>
                <c:pt idx="467">
                  <c:v>53397.39477128</c:v>
                </c:pt>
                <c:pt idx="468">
                  <c:v>53430.73536481998</c:v>
                </c:pt>
                <c:pt idx="469">
                  <c:v>53464.07595836</c:v>
                </c:pt>
                <c:pt idx="470">
                  <c:v>53497.4165519</c:v>
                </c:pt>
                <c:pt idx="471">
                  <c:v>53530.75714544</c:v>
                </c:pt>
                <c:pt idx="472">
                  <c:v>53564.09773898</c:v>
                </c:pt>
                <c:pt idx="473">
                  <c:v>53597.43833252</c:v>
                </c:pt>
                <c:pt idx="474">
                  <c:v>53630.77892606</c:v>
                </c:pt>
                <c:pt idx="475">
                  <c:v>53664.1195196</c:v>
                </c:pt>
                <c:pt idx="476">
                  <c:v>53696.7428141</c:v>
                </c:pt>
                <c:pt idx="477">
                  <c:v>53729.3661086</c:v>
                </c:pt>
                <c:pt idx="478">
                  <c:v>53761.9894031</c:v>
                </c:pt>
                <c:pt idx="479">
                  <c:v>53794.6126976</c:v>
                </c:pt>
                <c:pt idx="480">
                  <c:v>53827.2359921</c:v>
                </c:pt>
                <c:pt idx="481">
                  <c:v>53859.8592866</c:v>
                </c:pt>
                <c:pt idx="482">
                  <c:v>53892.4825811</c:v>
                </c:pt>
                <c:pt idx="483">
                  <c:v>53925.1058756</c:v>
                </c:pt>
                <c:pt idx="484">
                  <c:v>53957.72917009998</c:v>
                </c:pt>
                <c:pt idx="485">
                  <c:v>53990.3524646</c:v>
                </c:pt>
                <c:pt idx="486">
                  <c:v>54022.9757591</c:v>
                </c:pt>
                <c:pt idx="487">
                  <c:v>54055.5990536</c:v>
                </c:pt>
                <c:pt idx="488">
                  <c:v>54088.2223481</c:v>
                </c:pt>
                <c:pt idx="489">
                  <c:v>54120.8456426</c:v>
                </c:pt>
                <c:pt idx="490">
                  <c:v>54155.98681750001</c:v>
                </c:pt>
                <c:pt idx="491">
                  <c:v>54197.497572</c:v>
                </c:pt>
                <c:pt idx="492">
                  <c:v>54239.00832650001</c:v>
                </c:pt>
                <c:pt idx="493">
                  <c:v>54280.519081</c:v>
                </c:pt>
                <c:pt idx="494">
                  <c:v>54322.0298355</c:v>
                </c:pt>
                <c:pt idx="495">
                  <c:v>54363.54059</c:v>
                </c:pt>
                <c:pt idx="496">
                  <c:v>54405.0513445</c:v>
                </c:pt>
                <c:pt idx="497">
                  <c:v>54446.562099</c:v>
                </c:pt>
                <c:pt idx="498">
                  <c:v>54488.07285350001</c:v>
                </c:pt>
                <c:pt idx="499">
                  <c:v>54529.583608</c:v>
                </c:pt>
                <c:pt idx="500">
                  <c:v>54571.0943625</c:v>
                </c:pt>
                <c:pt idx="501">
                  <c:v>54612.605117</c:v>
                </c:pt>
                <c:pt idx="502">
                  <c:v>54652.0358715</c:v>
                </c:pt>
                <c:pt idx="503">
                  <c:v>54689.546626</c:v>
                </c:pt>
                <c:pt idx="504">
                  <c:v>54727.0573805</c:v>
                </c:pt>
                <c:pt idx="505">
                  <c:v>54764.568135</c:v>
                </c:pt>
                <c:pt idx="506">
                  <c:v>54802.0788895</c:v>
                </c:pt>
                <c:pt idx="507">
                  <c:v>54839.589644</c:v>
                </c:pt>
                <c:pt idx="508">
                  <c:v>54877.10039850001</c:v>
                </c:pt>
                <c:pt idx="509">
                  <c:v>54914.611153</c:v>
                </c:pt>
                <c:pt idx="510">
                  <c:v>54952.1219075</c:v>
                </c:pt>
              </c:numCache>
            </c:numRef>
          </c:val>
          <c:smooth val="0"/>
          <c:extLst xmlns:c16r2="http://schemas.microsoft.com/office/drawing/2015/06/chart">
            <c:ext xmlns:c16="http://schemas.microsoft.com/office/drawing/2014/chart" uri="{C3380CC4-5D6E-409C-BE32-E72D297353CC}">
              <c16:uniqueId val="{00000000-4681-4031-A9A3-B4CCFDD32D87}"/>
            </c:ext>
          </c:extLst>
        </c:ser>
        <c:dLbls>
          <c:showLegendKey val="0"/>
          <c:showVal val="0"/>
          <c:showCatName val="0"/>
          <c:showSerName val="0"/>
          <c:showPercent val="0"/>
          <c:showBubbleSize val="0"/>
        </c:dLbls>
        <c:marker val="1"/>
        <c:smooth val="0"/>
        <c:axId val="-2112992888"/>
        <c:axId val="-2113002792"/>
      </c:lineChart>
      <c:catAx>
        <c:axId val="-2112992888"/>
        <c:scaling>
          <c:orientation val="minMax"/>
        </c:scaling>
        <c:delete val="0"/>
        <c:axPos val="b"/>
        <c:numFmt formatCode="#,##0\ _$" sourceLinked="0"/>
        <c:majorTickMark val="in"/>
        <c:minorTickMark val="none"/>
        <c:tickLblPos val="nextTo"/>
        <c:spPr>
          <a:noFill/>
          <a:ln w="9525" cap="flat" cmpd="sng" algn="ctr">
            <a:solidFill>
              <a:schemeClr val="accent6">
                <a:alpha val="98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fr-FR"/>
          </a:p>
        </c:txPr>
        <c:crossAx val="-2113002792"/>
        <c:crosses val="autoZero"/>
        <c:auto val="1"/>
        <c:lblAlgn val="ctr"/>
        <c:lblOffset val="100"/>
        <c:tickLblSkip val="25"/>
        <c:tickMarkSkip val="25"/>
        <c:noMultiLvlLbl val="0"/>
      </c:catAx>
      <c:valAx>
        <c:axId val="-2113002792"/>
        <c:scaling>
          <c:orientation val="minMax"/>
        </c:scaling>
        <c:delete val="0"/>
        <c:axPos val="l"/>
        <c:numFmt formatCode="#,##0\ _$"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112992888"/>
        <c:crosses val="autoZero"/>
        <c:crossBetween val="midCat"/>
      </c:valAx>
      <c:spPr>
        <a:noFill/>
        <a:ln>
          <a:noFill/>
        </a:ln>
        <a:effectLst/>
      </c:spPr>
    </c:plotArea>
    <c:legend>
      <c:legendPos val="r"/>
      <c:layout>
        <c:manualLayout>
          <c:xMode val="edge"/>
          <c:yMode val="edge"/>
          <c:x val="0.487637795275591"/>
          <c:y val="0.607201010251077"/>
          <c:w val="0.451251093613298"/>
          <c:h val="0.1689836687080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498250218723"/>
          <c:y val="0.0509259259259259"/>
          <c:w val="0.820182195975503"/>
          <c:h val="0.757798989748923"/>
        </c:manualLayout>
      </c:layout>
      <c:lineChart>
        <c:grouping val="standard"/>
        <c:varyColors val="0"/>
        <c:ser>
          <c:idx val="1"/>
          <c:order val="0"/>
          <c:tx>
            <c:strRef>
              <c:f>'3-2 Couple AVEC ENFANT '!$Y$4</c:f>
              <c:strCache>
                <c:ptCount val="1"/>
                <c:pt idx="0">
                  <c:v>Revenu disponible sans PAT et PFRT</c:v>
                </c:pt>
              </c:strCache>
            </c:strRef>
          </c:tx>
          <c:spPr>
            <a:ln w="28575" cap="rnd">
              <a:solidFill>
                <a:schemeClr val="tx1"/>
              </a:solidFill>
              <a:round/>
            </a:ln>
            <a:effectLst/>
          </c:spPr>
          <c:marker>
            <c:symbol val="none"/>
          </c:marker>
          <c:cat>
            <c:numRef>
              <c:f>'3-2 Couple AVEC ENFANT '!$A$6:$A$506</c:f>
              <c:numCache>
                <c:formatCode>General</c:formatCode>
                <c:ptCount val="50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numCache>
            </c:numRef>
          </c:cat>
          <c:val>
            <c:numRef>
              <c:f>'3-2 Couple AVEC ENFANT '!$Y$6:$Y$516</c:f>
              <c:numCache>
                <c:formatCode>0</c:formatCode>
                <c:ptCount val="511"/>
                <c:pt idx="0">
                  <c:v>29608.0</c:v>
                </c:pt>
                <c:pt idx="1">
                  <c:v>29706.182</c:v>
                </c:pt>
                <c:pt idx="2">
                  <c:v>29804.364</c:v>
                </c:pt>
                <c:pt idx="3">
                  <c:v>29902.54600000001</c:v>
                </c:pt>
                <c:pt idx="4">
                  <c:v>30000.72800000001</c:v>
                </c:pt>
                <c:pt idx="5">
                  <c:v>30098.91</c:v>
                </c:pt>
                <c:pt idx="6">
                  <c:v>30197.092</c:v>
                </c:pt>
                <c:pt idx="7">
                  <c:v>30295.274</c:v>
                </c:pt>
                <c:pt idx="8">
                  <c:v>30393.45600000001</c:v>
                </c:pt>
                <c:pt idx="9">
                  <c:v>30491.638</c:v>
                </c:pt>
                <c:pt idx="10">
                  <c:v>30589.82</c:v>
                </c:pt>
                <c:pt idx="11">
                  <c:v>30688.002</c:v>
                </c:pt>
                <c:pt idx="12">
                  <c:v>30786.184</c:v>
                </c:pt>
                <c:pt idx="13">
                  <c:v>30884.36600000001</c:v>
                </c:pt>
                <c:pt idx="14">
                  <c:v>30982.54800000001</c:v>
                </c:pt>
                <c:pt idx="15">
                  <c:v>31080.73</c:v>
                </c:pt>
                <c:pt idx="16">
                  <c:v>31178.912</c:v>
                </c:pt>
                <c:pt idx="17">
                  <c:v>31277.094</c:v>
                </c:pt>
                <c:pt idx="18">
                  <c:v>31375.276</c:v>
                </c:pt>
                <c:pt idx="19">
                  <c:v>31473.458</c:v>
                </c:pt>
                <c:pt idx="20">
                  <c:v>31571.64</c:v>
                </c:pt>
                <c:pt idx="21">
                  <c:v>31669.822</c:v>
                </c:pt>
                <c:pt idx="22">
                  <c:v>31768.004</c:v>
                </c:pt>
                <c:pt idx="23">
                  <c:v>31866.18600000001</c:v>
                </c:pt>
                <c:pt idx="24">
                  <c:v>31964.36800000001</c:v>
                </c:pt>
                <c:pt idx="25">
                  <c:v>32062.55</c:v>
                </c:pt>
                <c:pt idx="26">
                  <c:v>32160.732</c:v>
                </c:pt>
                <c:pt idx="27">
                  <c:v>32258.914</c:v>
                </c:pt>
                <c:pt idx="28">
                  <c:v>32357.096</c:v>
                </c:pt>
                <c:pt idx="29">
                  <c:v>32455.278</c:v>
                </c:pt>
                <c:pt idx="30">
                  <c:v>32553.46</c:v>
                </c:pt>
                <c:pt idx="31">
                  <c:v>32651.642</c:v>
                </c:pt>
                <c:pt idx="32">
                  <c:v>32749.824</c:v>
                </c:pt>
                <c:pt idx="33">
                  <c:v>32848.006</c:v>
                </c:pt>
                <c:pt idx="34">
                  <c:v>32946.188</c:v>
                </c:pt>
                <c:pt idx="35">
                  <c:v>33044.37</c:v>
                </c:pt>
                <c:pt idx="36">
                  <c:v>33142.552</c:v>
                </c:pt>
                <c:pt idx="37">
                  <c:v>33208.0</c:v>
                </c:pt>
                <c:pt idx="38">
                  <c:v>33208.0</c:v>
                </c:pt>
                <c:pt idx="39">
                  <c:v>33208.0</c:v>
                </c:pt>
                <c:pt idx="40">
                  <c:v>33208.0</c:v>
                </c:pt>
                <c:pt idx="41">
                  <c:v>33208.0</c:v>
                </c:pt>
                <c:pt idx="42">
                  <c:v>33208.0</c:v>
                </c:pt>
                <c:pt idx="43">
                  <c:v>33208.0</c:v>
                </c:pt>
                <c:pt idx="44">
                  <c:v>33208.0</c:v>
                </c:pt>
                <c:pt idx="45">
                  <c:v>33208.0</c:v>
                </c:pt>
                <c:pt idx="46">
                  <c:v>33208.0</c:v>
                </c:pt>
                <c:pt idx="47">
                  <c:v>33208.0</c:v>
                </c:pt>
                <c:pt idx="48">
                  <c:v>33208.0</c:v>
                </c:pt>
                <c:pt idx="49">
                  <c:v>33208.0</c:v>
                </c:pt>
                <c:pt idx="50">
                  <c:v>33208.0</c:v>
                </c:pt>
                <c:pt idx="51">
                  <c:v>33208.0</c:v>
                </c:pt>
                <c:pt idx="52">
                  <c:v>33208.0</c:v>
                </c:pt>
                <c:pt idx="53">
                  <c:v>33208.0</c:v>
                </c:pt>
                <c:pt idx="54">
                  <c:v>33208.0</c:v>
                </c:pt>
                <c:pt idx="55">
                  <c:v>33208.0</c:v>
                </c:pt>
                <c:pt idx="56">
                  <c:v>33208.0</c:v>
                </c:pt>
                <c:pt idx="57">
                  <c:v>33208.0</c:v>
                </c:pt>
                <c:pt idx="58">
                  <c:v>33208.0</c:v>
                </c:pt>
                <c:pt idx="59">
                  <c:v>33208.0</c:v>
                </c:pt>
                <c:pt idx="60">
                  <c:v>33208.0</c:v>
                </c:pt>
                <c:pt idx="61">
                  <c:v>33208.0</c:v>
                </c:pt>
                <c:pt idx="62">
                  <c:v>33208.0</c:v>
                </c:pt>
                <c:pt idx="63">
                  <c:v>33208.0</c:v>
                </c:pt>
                <c:pt idx="64">
                  <c:v>33208.0</c:v>
                </c:pt>
                <c:pt idx="65">
                  <c:v>33208.0</c:v>
                </c:pt>
                <c:pt idx="66">
                  <c:v>33208.0</c:v>
                </c:pt>
                <c:pt idx="67">
                  <c:v>33208.0</c:v>
                </c:pt>
                <c:pt idx="68">
                  <c:v>33208.0</c:v>
                </c:pt>
                <c:pt idx="69">
                  <c:v>33208.0</c:v>
                </c:pt>
                <c:pt idx="70">
                  <c:v>33208.0</c:v>
                </c:pt>
                <c:pt idx="71">
                  <c:v>33208.0</c:v>
                </c:pt>
                <c:pt idx="72">
                  <c:v>33208.0</c:v>
                </c:pt>
                <c:pt idx="73">
                  <c:v>33208.0</c:v>
                </c:pt>
                <c:pt idx="74">
                  <c:v>33208.0</c:v>
                </c:pt>
                <c:pt idx="75">
                  <c:v>33208.0</c:v>
                </c:pt>
                <c:pt idx="76">
                  <c:v>33208.0</c:v>
                </c:pt>
                <c:pt idx="77">
                  <c:v>33208.0</c:v>
                </c:pt>
                <c:pt idx="78">
                  <c:v>33208.0</c:v>
                </c:pt>
                <c:pt idx="79">
                  <c:v>33208.0</c:v>
                </c:pt>
                <c:pt idx="80">
                  <c:v>33208.0</c:v>
                </c:pt>
                <c:pt idx="81">
                  <c:v>33208.0</c:v>
                </c:pt>
                <c:pt idx="82">
                  <c:v>33208.0</c:v>
                </c:pt>
                <c:pt idx="83">
                  <c:v>33208.0</c:v>
                </c:pt>
                <c:pt idx="84">
                  <c:v>33208.0</c:v>
                </c:pt>
                <c:pt idx="85">
                  <c:v>33208.0</c:v>
                </c:pt>
                <c:pt idx="86">
                  <c:v>33208.0</c:v>
                </c:pt>
                <c:pt idx="87">
                  <c:v>33208.0</c:v>
                </c:pt>
                <c:pt idx="88">
                  <c:v>33208.0</c:v>
                </c:pt>
                <c:pt idx="89">
                  <c:v>33208.0</c:v>
                </c:pt>
                <c:pt idx="90">
                  <c:v>33208.0</c:v>
                </c:pt>
                <c:pt idx="91">
                  <c:v>33208.0</c:v>
                </c:pt>
                <c:pt idx="92">
                  <c:v>33208.0</c:v>
                </c:pt>
                <c:pt idx="93">
                  <c:v>33208.0</c:v>
                </c:pt>
                <c:pt idx="94">
                  <c:v>33208.0</c:v>
                </c:pt>
                <c:pt idx="95">
                  <c:v>33208.0</c:v>
                </c:pt>
                <c:pt idx="96">
                  <c:v>33208.0</c:v>
                </c:pt>
                <c:pt idx="97">
                  <c:v>33208.0</c:v>
                </c:pt>
                <c:pt idx="98">
                  <c:v>33208.0</c:v>
                </c:pt>
                <c:pt idx="99">
                  <c:v>33208.0</c:v>
                </c:pt>
                <c:pt idx="100">
                  <c:v>33208.0</c:v>
                </c:pt>
                <c:pt idx="101">
                  <c:v>33208.0</c:v>
                </c:pt>
                <c:pt idx="102">
                  <c:v>33208.0</c:v>
                </c:pt>
                <c:pt idx="103">
                  <c:v>33208.0</c:v>
                </c:pt>
                <c:pt idx="104">
                  <c:v>33208.0</c:v>
                </c:pt>
                <c:pt idx="105">
                  <c:v>33208.0</c:v>
                </c:pt>
                <c:pt idx="106">
                  <c:v>33208.0</c:v>
                </c:pt>
                <c:pt idx="107">
                  <c:v>33208.0</c:v>
                </c:pt>
                <c:pt idx="108">
                  <c:v>33208.0</c:v>
                </c:pt>
                <c:pt idx="109">
                  <c:v>33208.0</c:v>
                </c:pt>
                <c:pt idx="110">
                  <c:v>33208.0</c:v>
                </c:pt>
                <c:pt idx="111">
                  <c:v>33208.0</c:v>
                </c:pt>
                <c:pt idx="112">
                  <c:v>33208.0</c:v>
                </c:pt>
                <c:pt idx="113">
                  <c:v>33208.0</c:v>
                </c:pt>
                <c:pt idx="114">
                  <c:v>33208.0</c:v>
                </c:pt>
                <c:pt idx="115">
                  <c:v>33208.0</c:v>
                </c:pt>
                <c:pt idx="116">
                  <c:v>33208.0</c:v>
                </c:pt>
                <c:pt idx="117">
                  <c:v>33208.0</c:v>
                </c:pt>
                <c:pt idx="118">
                  <c:v>33208.0</c:v>
                </c:pt>
                <c:pt idx="119">
                  <c:v>33208.0</c:v>
                </c:pt>
                <c:pt idx="120">
                  <c:v>33208.0</c:v>
                </c:pt>
                <c:pt idx="121">
                  <c:v>33208.0</c:v>
                </c:pt>
                <c:pt idx="122">
                  <c:v>33208.0</c:v>
                </c:pt>
                <c:pt idx="123">
                  <c:v>33208.0</c:v>
                </c:pt>
                <c:pt idx="124">
                  <c:v>33208.0</c:v>
                </c:pt>
                <c:pt idx="125">
                  <c:v>33208.0</c:v>
                </c:pt>
                <c:pt idx="126">
                  <c:v>33208.0</c:v>
                </c:pt>
                <c:pt idx="127">
                  <c:v>33208.0</c:v>
                </c:pt>
                <c:pt idx="128">
                  <c:v>33208.0</c:v>
                </c:pt>
                <c:pt idx="129">
                  <c:v>33208.0</c:v>
                </c:pt>
                <c:pt idx="130">
                  <c:v>33208.0</c:v>
                </c:pt>
                <c:pt idx="131">
                  <c:v>33208.0</c:v>
                </c:pt>
                <c:pt idx="132">
                  <c:v>33208.0</c:v>
                </c:pt>
                <c:pt idx="133">
                  <c:v>33208.0</c:v>
                </c:pt>
                <c:pt idx="134">
                  <c:v>33208.0</c:v>
                </c:pt>
                <c:pt idx="135">
                  <c:v>33208.0</c:v>
                </c:pt>
                <c:pt idx="136">
                  <c:v>33208.0</c:v>
                </c:pt>
                <c:pt idx="137">
                  <c:v>33208.0</c:v>
                </c:pt>
                <c:pt idx="138">
                  <c:v>33208.0</c:v>
                </c:pt>
                <c:pt idx="139">
                  <c:v>33208.0</c:v>
                </c:pt>
                <c:pt idx="140">
                  <c:v>33208.0</c:v>
                </c:pt>
                <c:pt idx="141">
                  <c:v>33208.0</c:v>
                </c:pt>
                <c:pt idx="142">
                  <c:v>33208.0</c:v>
                </c:pt>
                <c:pt idx="143">
                  <c:v>33208.0</c:v>
                </c:pt>
                <c:pt idx="144">
                  <c:v>33208.0</c:v>
                </c:pt>
                <c:pt idx="145">
                  <c:v>33208.0</c:v>
                </c:pt>
                <c:pt idx="146">
                  <c:v>33208.0</c:v>
                </c:pt>
                <c:pt idx="147">
                  <c:v>33208.0</c:v>
                </c:pt>
                <c:pt idx="148">
                  <c:v>33208.0</c:v>
                </c:pt>
                <c:pt idx="149">
                  <c:v>33208.0</c:v>
                </c:pt>
                <c:pt idx="150">
                  <c:v>33208.0</c:v>
                </c:pt>
                <c:pt idx="151">
                  <c:v>33208.0</c:v>
                </c:pt>
                <c:pt idx="152">
                  <c:v>33208.0</c:v>
                </c:pt>
                <c:pt idx="153">
                  <c:v>33208.0</c:v>
                </c:pt>
                <c:pt idx="154">
                  <c:v>33208.0</c:v>
                </c:pt>
                <c:pt idx="155">
                  <c:v>33208.0</c:v>
                </c:pt>
                <c:pt idx="156">
                  <c:v>33208.0</c:v>
                </c:pt>
                <c:pt idx="157">
                  <c:v>33208.0</c:v>
                </c:pt>
                <c:pt idx="158">
                  <c:v>33208.0</c:v>
                </c:pt>
                <c:pt idx="159">
                  <c:v>33208.0</c:v>
                </c:pt>
                <c:pt idx="160">
                  <c:v>33208.0</c:v>
                </c:pt>
                <c:pt idx="161">
                  <c:v>33259.902</c:v>
                </c:pt>
                <c:pt idx="162">
                  <c:v>33352.684</c:v>
                </c:pt>
                <c:pt idx="163">
                  <c:v>33445.466</c:v>
                </c:pt>
                <c:pt idx="164">
                  <c:v>33538.248</c:v>
                </c:pt>
                <c:pt idx="165">
                  <c:v>33631.03</c:v>
                </c:pt>
                <c:pt idx="166">
                  <c:v>33723.81200000001</c:v>
                </c:pt>
                <c:pt idx="167">
                  <c:v>33816.594</c:v>
                </c:pt>
                <c:pt idx="168">
                  <c:v>33909.37600000001</c:v>
                </c:pt>
                <c:pt idx="169">
                  <c:v>34002.158</c:v>
                </c:pt>
                <c:pt idx="170">
                  <c:v>34094.94</c:v>
                </c:pt>
                <c:pt idx="171">
                  <c:v>34187.72199999999</c:v>
                </c:pt>
                <c:pt idx="172">
                  <c:v>34280.504</c:v>
                </c:pt>
                <c:pt idx="173">
                  <c:v>34373.286</c:v>
                </c:pt>
                <c:pt idx="174">
                  <c:v>34466.068</c:v>
                </c:pt>
                <c:pt idx="175">
                  <c:v>34558.85000000001</c:v>
                </c:pt>
                <c:pt idx="176">
                  <c:v>34651.63200000001</c:v>
                </c:pt>
                <c:pt idx="177">
                  <c:v>34744.41400000001</c:v>
                </c:pt>
                <c:pt idx="178">
                  <c:v>34837.196</c:v>
                </c:pt>
                <c:pt idx="179">
                  <c:v>34929.978</c:v>
                </c:pt>
                <c:pt idx="180">
                  <c:v>35022.76</c:v>
                </c:pt>
                <c:pt idx="181">
                  <c:v>35115.542</c:v>
                </c:pt>
                <c:pt idx="182">
                  <c:v>35208.32400000001</c:v>
                </c:pt>
                <c:pt idx="183">
                  <c:v>35301.106</c:v>
                </c:pt>
                <c:pt idx="184">
                  <c:v>35393.888</c:v>
                </c:pt>
                <c:pt idx="185">
                  <c:v>35486.67</c:v>
                </c:pt>
                <c:pt idx="186">
                  <c:v>35579.45200000001</c:v>
                </c:pt>
                <c:pt idx="187">
                  <c:v>35672.234</c:v>
                </c:pt>
                <c:pt idx="188">
                  <c:v>35765.016</c:v>
                </c:pt>
                <c:pt idx="189">
                  <c:v>35857.798</c:v>
                </c:pt>
                <c:pt idx="190">
                  <c:v>35950.58</c:v>
                </c:pt>
                <c:pt idx="191">
                  <c:v>36043.362</c:v>
                </c:pt>
                <c:pt idx="192">
                  <c:v>36136.144</c:v>
                </c:pt>
                <c:pt idx="193">
                  <c:v>36228.926</c:v>
                </c:pt>
                <c:pt idx="194">
                  <c:v>36321.708</c:v>
                </c:pt>
                <c:pt idx="195">
                  <c:v>36414.49000000001</c:v>
                </c:pt>
                <c:pt idx="196">
                  <c:v>36507.272</c:v>
                </c:pt>
                <c:pt idx="197">
                  <c:v>36600.05400000001</c:v>
                </c:pt>
                <c:pt idx="198">
                  <c:v>36692.836</c:v>
                </c:pt>
                <c:pt idx="199">
                  <c:v>36785.618</c:v>
                </c:pt>
                <c:pt idx="200">
                  <c:v>36878.4</c:v>
                </c:pt>
                <c:pt idx="201">
                  <c:v>36971.182</c:v>
                </c:pt>
                <c:pt idx="202">
                  <c:v>37063.96400000001</c:v>
                </c:pt>
                <c:pt idx="203">
                  <c:v>37156.746</c:v>
                </c:pt>
                <c:pt idx="204">
                  <c:v>37249.528</c:v>
                </c:pt>
                <c:pt idx="205">
                  <c:v>37342.31</c:v>
                </c:pt>
                <c:pt idx="206">
                  <c:v>37435.092</c:v>
                </c:pt>
                <c:pt idx="207">
                  <c:v>37527.874</c:v>
                </c:pt>
                <c:pt idx="208">
                  <c:v>37620.656</c:v>
                </c:pt>
                <c:pt idx="209">
                  <c:v>37713.438</c:v>
                </c:pt>
                <c:pt idx="210">
                  <c:v>37806.22</c:v>
                </c:pt>
                <c:pt idx="211">
                  <c:v>37899.002</c:v>
                </c:pt>
                <c:pt idx="212">
                  <c:v>37991.784</c:v>
                </c:pt>
                <c:pt idx="213">
                  <c:v>38084.566</c:v>
                </c:pt>
                <c:pt idx="214">
                  <c:v>38177.348</c:v>
                </c:pt>
                <c:pt idx="215">
                  <c:v>38270.13</c:v>
                </c:pt>
                <c:pt idx="216">
                  <c:v>38362.912</c:v>
                </c:pt>
                <c:pt idx="217">
                  <c:v>38455.694</c:v>
                </c:pt>
                <c:pt idx="218">
                  <c:v>38548.476</c:v>
                </c:pt>
                <c:pt idx="219">
                  <c:v>38641.258</c:v>
                </c:pt>
                <c:pt idx="220">
                  <c:v>38734.04</c:v>
                </c:pt>
                <c:pt idx="221">
                  <c:v>38826.822</c:v>
                </c:pt>
                <c:pt idx="222">
                  <c:v>38919.60400000001</c:v>
                </c:pt>
                <c:pt idx="223">
                  <c:v>39012.386</c:v>
                </c:pt>
                <c:pt idx="224">
                  <c:v>39105.168</c:v>
                </c:pt>
                <c:pt idx="225">
                  <c:v>39197.95000000001</c:v>
                </c:pt>
                <c:pt idx="226">
                  <c:v>39290.732</c:v>
                </c:pt>
                <c:pt idx="227">
                  <c:v>39383.514</c:v>
                </c:pt>
                <c:pt idx="228">
                  <c:v>39476.29599999999</c:v>
                </c:pt>
                <c:pt idx="229">
                  <c:v>39569.078</c:v>
                </c:pt>
                <c:pt idx="230">
                  <c:v>39661.86</c:v>
                </c:pt>
                <c:pt idx="231">
                  <c:v>39754.642</c:v>
                </c:pt>
                <c:pt idx="232">
                  <c:v>39847.42400000001</c:v>
                </c:pt>
                <c:pt idx="233">
                  <c:v>39940.206</c:v>
                </c:pt>
                <c:pt idx="234">
                  <c:v>40032.988</c:v>
                </c:pt>
                <c:pt idx="235">
                  <c:v>40125.77</c:v>
                </c:pt>
                <c:pt idx="236">
                  <c:v>40218.552</c:v>
                </c:pt>
                <c:pt idx="237">
                  <c:v>40311.334</c:v>
                </c:pt>
                <c:pt idx="238">
                  <c:v>40404.116</c:v>
                </c:pt>
                <c:pt idx="239">
                  <c:v>40496.898</c:v>
                </c:pt>
                <c:pt idx="240">
                  <c:v>40589.68</c:v>
                </c:pt>
                <c:pt idx="241">
                  <c:v>40682.462</c:v>
                </c:pt>
                <c:pt idx="242">
                  <c:v>40775.244</c:v>
                </c:pt>
                <c:pt idx="243">
                  <c:v>40868.026</c:v>
                </c:pt>
                <c:pt idx="244">
                  <c:v>40960.808</c:v>
                </c:pt>
                <c:pt idx="245">
                  <c:v>41053.59</c:v>
                </c:pt>
                <c:pt idx="246">
                  <c:v>41146.372</c:v>
                </c:pt>
                <c:pt idx="247">
                  <c:v>41239.154</c:v>
                </c:pt>
                <c:pt idx="248">
                  <c:v>41331.936</c:v>
                </c:pt>
                <c:pt idx="249">
                  <c:v>41424.718</c:v>
                </c:pt>
                <c:pt idx="250">
                  <c:v>41517.5</c:v>
                </c:pt>
                <c:pt idx="251">
                  <c:v>41610.28200000001</c:v>
                </c:pt>
                <c:pt idx="252">
                  <c:v>41703.06400000001</c:v>
                </c:pt>
                <c:pt idx="253">
                  <c:v>41795.846</c:v>
                </c:pt>
                <c:pt idx="254">
                  <c:v>41888.628</c:v>
                </c:pt>
                <c:pt idx="255">
                  <c:v>41981.41</c:v>
                </c:pt>
                <c:pt idx="256">
                  <c:v>42074.192</c:v>
                </c:pt>
                <c:pt idx="257">
                  <c:v>42166.974</c:v>
                </c:pt>
                <c:pt idx="258">
                  <c:v>42259.756</c:v>
                </c:pt>
                <c:pt idx="259">
                  <c:v>42352.538</c:v>
                </c:pt>
                <c:pt idx="260">
                  <c:v>42445.32</c:v>
                </c:pt>
                <c:pt idx="261">
                  <c:v>42538.102</c:v>
                </c:pt>
                <c:pt idx="262">
                  <c:v>42630.884</c:v>
                </c:pt>
                <c:pt idx="263">
                  <c:v>42723.666</c:v>
                </c:pt>
                <c:pt idx="264">
                  <c:v>42816.44800000001</c:v>
                </c:pt>
                <c:pt idx="265">
                  <c:v>42909.23</c:v>
                </c:pt>
                <c:pt idx="266">
                  <c:v>43002.012</c:v>
                </c:pt>
                <c:pt idx="267">
                  <c:v>43094.79399999999</c:v>
                </c:pt>
                <c:pt idx="268">
                  <c:v>43187.576</c:v>
                </c:pt>
                <c:pt idx="269">
                  <c:v>43280.35800000001</c:v>
                </c:pt>
                <c:pt idx="270">
                  <c:v>43373.14</c:v>
                </c:pt>
                <c:pt idx="271">
                  <c:v>43465.922</c:v>
                </c:pt>
                <c:pt idx="272">
                  <c:v>43558.704</c:v>
                </c:pt>
                <c:pt idx="273">
                  <c:v>43651.48600000001</c:v>
                </c:pt>
                <c:pt idx="274">
                  <c:v>43744.268</c:v>
                </c:pt>
                <c:pt idx="275">
                  <c:v>43832.6624925</c:v>
                </c:pt>
                <c:pt idx="276">
                  <c:v>43913.4619252</c:v>
                </c:pt>
                <c:pt idx="277">
                  <c:v>43994.2613579</c:v>
                </c:pt>
                <c:pt idx="278">
                  <c:v>44075.06079059999</c:v>
                </c:pt>
                <c:pt idx="279">
                  <c:v>44155.8602233</c:v>
                </c:pt>
                <c:pt idx="280">
                  <c:v>44236.659656</c:v>
                </c:pt>
                <c:pt idx="281">
                  <c:v>44317.4590887</c:v>
                </c:pt>
                <c:pt idx="282">
                  <c:v>44398.2585214</c:v>
                </c:pt>
                <c:pt idx="283">
                  <c:v>44479.0579541</c:v>
                </c:pt>
                <c:pt idx="284">
                  <c:v>44559.8573868</c:v>
                </c:pt>
                <c:pt idx="285">
                  <c:v>44640.6568195</c:v>
                </c:pt>
                <c:pt idx="286">
                  <c:v>44721.4562522</c:v>
                </c:pt>
                <c:pt idx="287">
                  <c:v>44802.2556849</c:v>
                </c:pt>
                <c:pt idx="288">
                  <c:v>44883.0551176</c:v>
                </c:pt>
                <c:pt idx="289">
                  <c:v>44963.85455030002</c:v>
                </c:pt>
                <c:pt idx="290">
                  <c:v>45044.653983</c:v>
                </c:pt>
                <c:pt idx="291">
                  <c:v>45125.4534157</c:v>
                </c:pt>
                <c:pt idx="292">
                  <c:v>45206.2528484</c:v>
                </c:pt>
                <c:pt idx="293">
                  <c:v>45287.05228110001</c:v>
                </c:pt>
                <c:pt idx="294">
                  <c:v>45367.8517138</c:v>
                </c:pt>
                <c:pt idx="295">
                  <c:v>45448.6511465</c:v>
                </c:pt>
                <c:pt idx="296">
                  <c:v>45529.4505792</c:v>
                </c:pt>
                <c:pt idx="297">
                  <c:v>45610.2500119</c:v>
                </c:pt>
                <c:pt idx="298">
                  <c:v>45691.04944459999</c:v>
                </c:pt>
                <c:pt idx="299">
                  <c:v>45771.8488773</c:v>
                </c:pt>
                <c:pt idx="300">
                  <c:v>45852.64831</c:v>
                </c:pt>
                <c:pt idx="301">
                  <c:v>45933.44774269999</c:v>
                </c:pt>
                <c:pt idx="302">
                  <c:v>46014.2471754</c:v>
                </c:pt>
                <c:pt idx="303">
                  <c:v>46095.0466081</c:v>
                </c:pt>
                <c:pt idx="304">
                  <c:v>46175.8460408</c:v>
                </c:pt>
                <c:pt idx="305">
                  <c:v>46256.6454735</c:v>
                </c:pt>
                <c:pt idx="306">
                  <c:v>46337.4449062</c:v>
                </c:pt>
                <c:pt idx="307">
                  <c:v>46418.2443389</c:v>
                </c:pt>
                <c:pt idx="308">
                  <c:v>46499.04377159999</c:v>
                </c:pt>
                <c:pt idx="309">
                  <c:v>46579.8432043</c:v>
                </c:pt>
                <c:pt idx="310">
                  <c:v>46660.642637</c:v>
                </c:pt>
                <c:pt idx="311">
                  <c:v>46741.4420697</c:v>
                </c:pt>
                <c:pt idx="312">
                  <c:v>46822.2415024</c:v>
                </c:pt>
                <c:pt idx="313">
                  <c:v>46903.04093510001</c:v>
                </c:pt>
                <c:pt idx="314">
                  <c:v>46983.8403678</c:v>
                </c:pt>
                <c:pt idx="315">
                  <c:v>47064.6398005</c:v>
                </c:pt>
                <c:pt idx="316">
                  <c:v>47145.4392332</c:v>
                </c:pt>
                <c:pt idx="317">
                  <c:v>47223.3586659</c:v>
                </c:pt>
                <c:pt idx="318">
                  <c:v>47289.5180986</c:v>
                </c:pt>
                <c:pt idx="319">
                  <c:v>47355.6775313</c:v>
                </c:pt>
                <c:pt idx="320">
                  <c:v>47421.836964</c:v>
                </c:pt>
                <c:pt idx="321">
                  <c:v>47476.52139669999</c:v>
                </c:pt>
                <c:pt idx="322">
                  <c:v>47529.1808294</c:v>
                </c:pt>
                <c:pt idx="323">
                  <c:v>47581.84026210001</c:v>
                </c:pt>
                <c:pt idx="324">
                  <c:v>47634.4996948</c:v>
                </c:pt>
                <c:pt idx="325">
                  <c:v>47687.1591275</c:v>
                </c:pt>
                <c:pt idx="326">
                  <c:v>47739.8185602</c:v>
                </c:pt>
                <c:pt idx="327">
                  <c:v>47792.4779929</c:v>
                </c:pt>
                <c:pt idx="328">
                  <c:v>47845.1374256</c:v>
                </c:pt>
                <c:pt idx="329">
                  <c:v>47897.7968583</c:v>
                </c:pt>
                <c:pt idx="330">
                  <c:v>47950.456291</c:v>
                </c:pt>
                <c:pt idx="331">
                  <c:v>48003.11572369999</c:v>
                </c:pt>
                <c:pt idx="332">
                  <c:v>48055.7751564</c:v>
                </c:pt>
                <c:pt idx="333">
                  <c:v>48108.4345891</c:v>
                </c:pt>
                <c:pt idx="334">
                  <c:v>48161.0940218</c:v>
                </c:pt>
                <c:pt idx="335">
                  <c:v>48213.7534545</c:v>
                </c:pt>
                <c:pt idx="336">
                  <c:v>48266.4128872</c:v>
                </c:pt>
                <c:pt idx="337">
                  <c:v>48319.0723199</c:v>
                </c:pt>
                <c:pt idx="338">
                  <c:v>48371.73175259999</c:v>
                </c:pt>
                <c:pt idx="339">
                  <c:v>48424.3911853</c:v>
                </c:pt>
                <c:pt idx="340">
                  <c:v>48477.050618</c:v>
                </c:pt>
                <c:pt idx="341">
                  <c:v>48523.20925070001</c:v>
                </c:pt>
                <c:pt idx="342">
                  <c:v>48572.9893834</c:v>
                </c:pt>
                <c:pt idx="343">
                  <c:v>48624.0220161</c:v>
                </c:pt>
                <c:pt idx="344">
                  <c:v>48675.05464880001</c:v>
                </c:pt>
                <c:pt idx="345">
                  <c:v>48726.0872815</c:v>
                </c:pt>
                <c:pt idx="346">
                  <c:v>48777.1199142</c:v>
                </c:pt>
                <c:pt idx="347">
                  <c:v>48828.1525469</c:v>
                </c:pt>
                <c:pt idx="348">
                  <c:v>48879.1851796</c:v>
                </c:pt>
                <c:pt idx="349">
                  <c:v>48930.21781230001</c:v>
                </c:pt>
                <c:pt idx="350">
                  <c:v>48981.250445</c:v>
                </c:pt>
                <c:pt idx="351">
                  <c:v>49032.2830777</c:v>
                </c:pt>
                <c:pt idx="352">
                  <c:v>49083.3157104</c:v>
                </c:pt>
                <c:pt idx="353">
                  <c:v>49134.34834310001</c:v>
                </c:pt>
                <c:pt idx="354">
                  <c:v>49185.3809758</c:v>
                </c:pt>
                <c:pt idx="355">
                  <c:v>49236.41360850001</c:v>
                </c:pt>
                <c:pt idx="356">
                  <c:v>49287.4462412</c:v>
                </c:pt>
                <c:pt idx="357">
                  <c:v>49338.4788739</c:v>
                </c:pt>
                <c:pt idx="358">
                  <c:v>49389.5115066</c:v>
                </c:pt>
                <c:pt idx="359">
                  <c:v>49440.5441393</c:v>
                </c:pt>
                <c:pt idx="360">
                  <c:v>49487.91677200001</c:v>
                </c:pt>
                <c:pt idx="361">
                  <c:v>49533.09340469998</c:v>
                </c:pt>
                <c:pt idx="362">
                  <c:v>49578.2700374</c:v>
                </c:pt>
                <c:pt idx="363">
                  <c:v>49623.44667010001</c:v>
                </c:pt>
                <c:pt idx="364">
                  <c:v>49668.62330279999</c:v>
                </c:pt>
                <c:pt idx="365">
                  <c:v>49713.7999355</c:v>
                </c:pt>
                <c:pt idx="366">
                  <c:v>49758.9765682</c:v>
                </c:pt>
                <c:pt idx="367">
                  <c:v>49804.1532009</c:v>
                </c:pt>
                <c:pt idx="368">
                  <c:v>49849.3298336</c:v>
                </c:pt>
                <c:pt idx="369">
                  <c:v>49894.5064663</c:v>
                </c:pt>
                <c:pt idx="370">
                  <c:v>49939.683099</c:v>
                </c:pt>
                <c:pt idx="371">
                  <c:v>49984.8597317</c:v>
                </c:pt>
                <c:pt idx="372">
                  <c:v>50030.0363644</c:v>
                </c:pt>
                <c:pt idx="373">
                  <c:v>50075.2129971</c:v>
                </c:pt>
                <c:pt idx="374">
                  <c:v>50120.38962980001</c:v>
                </c:pt>
                <c:pt idx="375">
                  <c:v>50165.5662625</c:v>
                </c:pt>
                <c:pt idx="376">
                  <c:v>50210.7428952</c:v>
                </c:pt>
                <c:pt idx="377">
                  <c:v>50255.91952790001</c:v>
                </c:pt>
                <c:pt idx="378">
                  <c:v>50301.0961606</c:v>
                </c:pt>
                <c:pt idx="379">
                  <c:v>50346.2727933</c:v>
                </c:pt>
                <c:pt idx="380">
                  <c:v>50391.44942600001</c:v>
                </c:pt>
                <c:pt idx="381">
                  <c:v>50436.6260587</c:v>
                </c:pt>
                <c:pt idx="382">
                  <c:v>50481.8026914</c:v>
                </c:pt>
                <c:pt idx="383">
                  <c:v>50526.9793241</c:v>
                </c:pt>
                <c:pt idx="384">
                  <c:v>50572.1559568</c:v>
                </c:pt>
                <c:pt idx="385">
                  <c:v>50614.53258950001</c:v>
                </c:pt>
                <c:pt idx="386">
                  <c:v>50654.7092222</c:v>
                </c:pt>
                <c:pt idx="387">
                  <c:v>50694.8858549</c:v>
                </c:pt>
                <c:pt idx="388">
                  <c:v>50735.0624876</c:v>
                </c:pt>
                <c:pt idx="389">
                  <c:v>50775.23912029999</c:v>
                </c:pt>
                <c:pt idx="390">
                  <c:v>50815.415753</c:v>
                </c:pt>
                <c:pt idx="391">
                  <c:v>50855.59238569999</c:v>
                </c:pt>
                <c:pt idx="392">
                  <c:v>50893.3094984</c:v>
                </c:pt>
                <c:pt idx="393">
                  <c:v>50930.2067711</c:v>
                </c:pt>
                <c:pt idx="394">
                  <c:v>50967.10404380001</c:v>
                </c:pt>
                <c:pt idx="395">
                  <c:v>51001.42667750001</c:v>
                </c:pt>
                <c:pt idx="396">
                  <c:v>51033.675572</c:v>
                </c:pt>
                <c:pt idx="397">
                  <c:v>51065.9244665</c:v>
                </c:pt>
                <c:pt idx="398">
                  <c:v>51098.17336099999</c:v>
                </c:pt>
                <c:pt idx="399">
                  <c:v>51130.4222555</c:v>
                </c:pt>
                <c:pt idx="400">
                  <c:v>51163.5750041</c:v>
                </c:pt>
                <c:pt idx="401">
                  <c:v>51196.91559764</c:v>
                </c:pt>
                <c:pt idx="402">
                  <c:v>51230.25619118</c:v>
                </c:pt>
                <c:pt idx="403">
                  <c:v>51263.59678471999</c:v>
                </c:pt>
                <c:pt idx="404">
                  <c:v>51296.93737826</c:v>
                </c:pt>
                <c:pt idx="405">
                  <c:v>51330.27797179999</c:v>
                </c:pt>
                <c:pt idx="406">
                  <c:v>51363.61856534</c:v>
                </c:pt>
                <c:pt idx="407">
                  <c:v>51396.95915888</c:v>
                </c:pt>
                <c:pt idx="408">
                  <c:v>51430.29975242</c:v>
                </c:pt>
                <c:pt idx="409">
                  <c:v>51463.64034596</c:v>
                </c:pt>
                <c:pt idx="410">
                  <c:v>51496.98093950001</c:v>
                </c:pt>
                <c:pt idx="411">
                  <c:v>51530.32153304</c:v>
                </c:pt>
                <c:pt idx="412">
                  <c:v>51563.66212657999</c:v>
                </c:pt>
                <c:pt idx="413">
                  <c:v>51597.00272011999</c:v>
                </c:pt>
                <c:pt idx="414">
                  <c:v>51630.34331366001</c:v>
                </c:pt>
                <c:pt idx="415">
                  <c:v>51663.6839072</c:v>
                </c:pt>
                <c:pt idx="416">
                  <c:v>51697.02450074</c:v>
                </c:pt>
                <c:pt idx="417">
                  <c:v>51730.36509428</c:v>
                </c:pt>
                <c:pt idx="418">
                  <c:v>51763.70568781999</c:v>
                </c:pt>
                <c:pt idx="419">
                  <c:v>51797.04628136</c:v>
                </c:pt>
                <c:pt idx="420">
                  <c:v>51830.3868749</c:v>
                </c:pt>
                <c:pt idx="421">
                  <c:v>51863.72746844</c:v>
                </c:pt>
                <c:pt idx="422">
                  <c:v>51897.06806198</c:v>
                </c:pt>
                <c:pt idx="423">
                  <c:v>51930.40865552</c:v>
                </c:pt>
                <c:pt idx="424">
                  <c:v>51963.74924906001</c:v>
                </c:pt>
                <c:pt idx="425">
                  <c:v>51997.0898426</c:v>
                </c:pt>
                <c:pt idx="426">
                  <c:v>52030.43043614</c:v>
                </c:pt>
                <c:pt idx="427">
                  <c:v>52063.77102967999</c:v>
                </c:pt>
                <c:pt idx="428">
                  <c:v>52097.11162322001</c:v>
                </c:pt>
                <c:pt idx="429">
                  <c:v>52130.45221676</c:v>
                </c:pt>
                <c:pt idx="430">
                  <c:v>52163.7928103</c:v>
                </c:pt>
                <c:pt idx="431">
                  <c:v>52197.13340383999</c:v>
                </c:pt>
                <c:pt idx="432">
                  <c:v>52230.47399738</c:v>
                </c:pt>
                <c:pt idx="433">
                  <c:v>52263.81459092</c:v>
                </c:pt>
                <c:pt idx="434">
                  <c:v>52297.15518446</c:v>
                </c:pt>
                <c:pt idx="435">
                  <c:v>52330.495778</c:v>
                </c:pt>
                <c:pt idx="436">
                  <c:v>52363.83637154001</c:v>
                </c:pt>
                <c:pt idx="437">
                  <c:v>52397.17696508</c:v>
                </c:pt>
                <c:pt idx="438">
                  <c:v>52430.51755862001</c:v>
                </c:pt>
                <c:pt idx="439">
                  <c:v>52463.85815216</c:v>
                </c:pt>
                <c:pt idx="440">
                  <c:v>52497.19874569999</c:v>
                </c:pt>
                <c:pt idx="441">
                  <c:v>52530.53933924001</c:v>
                </c:pt>
                <c:pt idx="442">
                  <c:v>52563.87993278</c:v>
                </c:pt>
                <c:pt idx="443">
                  <c:v>52597.22052631999</c:v>
                </c:pt>
                <c:pt idx="444">
                  <c:v>52630.56111985999</c:v>
                </c:pt>
                <c:pt idx="445">
                  <c:v>52663.9017134</c:v>
                </c:pt>
                <c:pt idx="446">
                  <c:v>52697.24230694001</c:v>
                </c:pt>
                <c:pt idx="447">
                  <c:v>52730.58290048</c:v>
                </c:pt>
                <c:pt idx="448">
                  <c:v>52763.92349402</c:v>
                </c:pt>
                <c:pt idx="449">
                  <c:v>52797.26408756</c:v>
                </c:pt>
                <c:pt idx="450">
                  <c:v>52830.6046811</c:v>
                </c:pt>
                <c:pt idx="451">
                  <c:v>52863.94527464</c:v>
                </c:pt>
                <c:pt idx="452">
                  <c:v>52897.28586818</c:v>
                </c:pt>
                <c:pt idx="453">
                  <c:v>52930.62646171998</c:v>
                </c:pt>
                <c:pt idx="454">
                  <c:v>52963.96705526</c:v>
                </c:pt>
                <c:pt idx="455">
                  <c:v>52997.3076488</c:v>
                </c:pt>
                <c:pt idx="456">
                  <c:v>53030.64824234001</c:v>
                </c:pt>
                <c:pt idx="457">
                  <c:v>53063.98883588</c:v>
                </c:pt>
                <c:pt idx="458">
                  <c:v>53097.32942942</c:v>
                </c:pt>
                <c:pt idx="459">
                  <c:v>53130.67002296</c:v>
                </c:pt>
                <c:pt idx="460">
                  <c:v>53164.0106165</c:v>
                </c:pt>
                <c:pt idx="461">
                  <c:v>53197.35121004001</c:v>
                </c:pt>
                <c:pt idx="462">
                  <c:v>53230.69180358</c:v>
                </c:pt>
                <c:pt idx="463">
                  <c:v>53264.03239712</c:v>
                </c:pt>
                <c:pt idx="464">
                  <c:v>53297.37299066001</c:v>
                </c:pt>
                <c:pt idx="465">
                  <c:v>53330.7135842</c:v>
                </c:pt>
                <c:pt idx="466">
                  <c:v>53364.05417774001</c:v>
                </c:pt>
                <c:pt idx="467">
                  <c:v>53397.39477128</c:v>
                </c:pt>
                <c:pt idx="468">
                  <c:v>53430.73536481998</c:v>
                </c:pt>
                <c:pt idx="469">
                  <c:v>53464.07595836</c:v>
                </c:pt>
                <c:pt idx="470">
                  <c:v>53497.4165519</c:v>
                </c:pt>
                <c:pt idx="471">
                  <c:v>53530.75714544</c:v>
                </c:pt>
                <c:pt idx="472">
                  <c:v>53564.09773898</c:v>
                </c:pt>
                <c:pt idx="473">
                  <c:v>53597.43833252</c:v>
                </c:pt>
                <c:pt idx="474">
                  <c:v>53630.77892606</c:v>
                </c:pt>
                <c:pt idx="475">
                  <c:v>53664.1195196</c:v>
                </c:pt>
                <c:pt idx="476">
                  <c:v>53696.7428141</c:v>
                </c:pt>
                <c:pt idx="477">
                  <c:v>53729.3661086</c:v>
                </c:pt>
                <c:pt idx="478">
                  <c:v>53761.9894031</c:v>
                </c:pt>
                <c:pt idx="479">
                  <c:v>53794.6126976</c:v>
                </c:pt>
                <c:pt idx="480">
                  <c:v>53827.2359921</c:v>
                </c:pt>
                <c:pt idx="481">
                  <c:v>53859.8592866</c:v>
                </c:pt>
                <c:pt idx="482">
                  <c:v>53892.4825811</c:v>
                </c:pt>
                <c:pt idx="483">
                  <c:v>53925.1058756</c:v>
                </c:pt>
                <c:pt idx="484">
                  <c:v>53957.72917009998</c:v>
                </c:pt>
                <c:pt idx="485">
                  <c:v>53990.3524646</c:v>
                </c:pt>
                <c:pt idx="486">
                  <c:v>54022.9757591</c:v>
                </c:pt>
                <c:pt idx="487">
                  <c:v>54055.5990536</c:v>
                </c:pt>
                <c:pt idx="488">
                  <c:v>54088.2223481</c:v>
                </c:pt>
                <c:pt idx="489">
                  <c:v>54120.8456426</c:v>
                </c:pt>
                <c:pt idx="490">
                  <c:v>54155.98681750001</c:v>
                </c:pt>
                <c:pt idx="491">
                  <c:v>54197.497572</c:v>
                </c:pt>
                <c:pt idx="492">
                  <c:v>54239.00832650001</c:v>
                </c:pt>
                <c:pt idx="493">
                  <c:v>54280.519081</c:v>
                </c:pt>
                <c:pt idx="494">
                  <c:v>54322.0298355</c:v>
                </c:pt>
                <c:pt idx="495">
                  <c:v>54363.54059</c:v>
                </c:pt>
                <c:pt idx="496">
                  <c:v>54405.0513445</c:v>
                </c:pt>
                <c:pt idx="497">
                  <c:v>54446.562099</c:v>
                </c:pt>
                <c:pt idx="498">
                  <c:v>54488.07285350001</c:v>
                </c:pt>
                <c:pt idx="499">
                  <c:v>54529.583608</c:v>
                </c:pt>
                <c:pt idx="500">
                  <c:v>54571.0943625</c:v>
                </c:pt>
                <c:pt idx="501">
                  <c:v>54612.605117</c:v>
                </c:pt>
                <c:pt idx="502">
                  <c:v>54652.0358715</c:v>
                </c:pt>
                <c:pt idx="503">
                  <c:v>54689.546626</c:v>
                </c:pt>
                <c:pt idx="504">
                  <c:v>54727.0573805</c:v>
                </c:pt>
                <c:pt idx="505">
                  <c:v>54764.568135</c:v>
                </c:pt>
                <c:pt idx="506">
                  <c:v>54802.0788895</c:v>
                </c:pt>
                <c:pt idx="507">
                  <c:v>54839.589644</c:v>
                </c:pt>
                <c:pt idx="508">
                  <c:v>54877.10039850001</c:v>
                </c:pt>
                <c:pt idx="509">
                  <c:v>54914.611153</c:v>
                </c:pt>
                <c:pt idx="510">
                  <c:v>54952.1219075</c:v>
                </c:pt>
              </c:numCache>
            </c:numRef>
          </c:val>
          <c:smooth val="0"/>
          <c:extLst xmlns:c16r2="http://schemas.microsoft.com/office/drawing/2015/06/chart">
            <c:ext xmlns:c16="http://schemas.microsoft.com/office/drawing/2014/chart" uri="{C3380CC4-5D6E-409C-BE32-E72D297353CC}">
              <c16:uniqueId val="{00000000-4681-4031-A9A3-B4CCFDD32D87}"/>
            </c:ext>
          </c:extLst>
        </c:ser>
        <c:ser>
          <c:idx val="0"/>
          <c:order val="1"/>
          <c:tx>
            <c:strRef>
              <c:f>'3-2 Couple AVEC ENFANT '!$X$4</c:f>
              <c:strCache>
                <c:ptCount val="1"/>
                <c:pt idx="0">
                  <c:v>Revenu disponible </c:v>
                </c:pt>
              </c:strCache>
            </c:strRef>
          </c:tx>
          <c:spPr>
            <a:ln w="28575" cap="rnd">
              <a:solidFill>
                <a:srgbClr val="00B050"/>
              </a:solidFill>
              <a:round/>
            </a:ln>
            <a:effectLst/>
          </c:spPr>
          <c:marker>
            <c:symbol val="none"/>
          </c:marker>
          <c:cat>
            <c:numRef>
              <c:f>'3-2 Couple AVEC ENFANT '!$A$6:$A$506</c:f>
              <c:numCache>
                <c:formatCode>General</c:formatCode>
                <c:ptCount val="50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numCache>
            </c:numRef>
          </c:cat>
          <c:val>
            <c:numRef>
              <c:f>'3-2 Couple AVEC ENFANT '!$X$6:$X$516</c:f>
              <c:numCache>
                <c:formatCode>0</c:formatCode>
                <c:ptCount val="511"/>
                <c:pt idx="0">
                  <c:v>29608.0</c:v>
                </c:pt>
                <c:pt idx="1">
                  <c:v>29706.182</c:v>
                </c:pt>
                <c:pt idx="2">
                  <c:v>29804.364</c:v>
                </c:pt>
                <c:pt idx="3">
                  <c:v>29902.54600000001</c:v>
                </c:pt>
                <c:pt idx="4">
                  <c:v>30000.72800000001</c:v>
                </c:pt>
                <c:pt idx="5">
                  <c:v>30098.91</c:v>
                </c:pt>
                <c:pt idx="6">
                  <c:v>30197.092</c:v>
                </c:pt>
                <c:pt idx="7">
                  <c:v>30295.274</c:v>
                </c:pt>
                <c:pt idx="8">
                  <c:v>30393.45600000001</c:v>
                </c:pt>
                <c:pt idx="9">
                  <c:v>30491.638</c:v>
                </c:pt>
                <c:pt idx="10">
                  <c:v>30589.82</c:v>
                </c:pt>
                <c:pt idx="11">
                  <c:v>30688.002</c:v>
                </c:pt>
                <c:pt idx="12">
                  <c:v>30786.184</c:v>
                </c:pt>
                <c:pt idx="13">
                  <c:v>30884.36600000001</c:v>
                </c:pt>
                <c:pt idx="14">
                  <c:v>30982.54800000001</c:v>
                </c:pt>
                <c:pt idx="15">
                  <c:v>31080.73</c:v>
                </c:pt>
                <c:pt idx="16">
                  <c:v>31178.912</c:v>
                </c:pt>
                <c:pt idx="17">
                  <c:v>31277.094</c:v>
                </c:pt>
                <c:pt idx="18">
                  <c:v>31375.276</c:v>
                </c:pt>
                <c:pt idx="19">
                  <c:v>31473.458</c:v>
                </c:pt>
                <c:pt idx="20">
                  <c:v>31571.64</c:v>
                </c:pt>
                <c:pt idx="21">
                  <c:v>31669.822</c:v>
                </c:pt>
                <c:pt idx="22">
                  <c:v>31768.004</c:v>
                </c:pt>
                <c:pt idx="23">
                  <c:v>31866.18600000001</c:v>
                </c:pt>
                <c:pt idx="24">
                  <c:v>31964.36800000001</c:v>
                </c:pt>
                <c:pt idx="25">
                  <c:v>32062.55</c:v>
                </c:pt>
                <c:pt idx="26">
                  <c:v>32160.732</c:v>
                </c:pt>
                <c:pt idx="27">
                  <c:v>32258.914</c:v>
                </c:pt>
                <c:pt idx="28">
                  <c:v>32357.096</c:v>
                </c:pt>
                <c:pt idx="29">
                  <c:v>32455.278</c:v>
                </c:pt>
                <c:pt idx="30">
                  <c:v>32553.46</c:v>
                </c:pt>
                <c:pt idx="31">
                  <c:v>32651.642</c:v>
                </c:pt>
                <c:pt idx="32">
                  <c:v>32749.824</c:v>
                </c:pt>
                <c:pt idx="33">
                  <c:v>32848.006</c:v>
                </c:pt>
                <c:pt idx="34">
                  <c:v>32946.188</c:v>
                </c:pt>
                <c:pt idx="35">
                  <c:v>33044.37</c:v>
                </c:pt>
                <c:pt idx="36">
                  <c:v>33142.552</c:v>
                </c:pt>
                <c:pt idx="37">
                  <c:v>33241.0</c:v>
                </c:pt>
                <c:pt idx="38">
                  <c:v>33274.0</c:v>
                </c:pt>
                <c:pt idx="39">
                  <c:v>33307.0</c:v>
                </c:pt>
                <c:pt idx="40">
                  <c:v>33340.0</c:v>
                </c:pt>
                <c:pt idx="41">
                  <c:v>33373.0</c:v>
                </c:pt>
                <c:pt idx="42">
                  <c:v>33406.0</c:v>
                </c:pt>
                <c:pt idx="43">
                  <c:v>33439.0</c:v>
                </c:pt>
                <c:pt idx="44">
                  <c:v>33472.0</c:v>
                </c:pt>
                <c:pt idx="45">
                  <c:v>33505.0</c:v>
                </c:pt>
                <c:pt idx="46">
                  <c:v>33538.0</c:v>
                </c:pt>
                <c:pt idx="47">
                  <c:v>33571.0</c:v>
                </c:pt>
                <c:pt idx="48">
                  <c:v>33604.0</c:v>
                </c:pt>
                <c:pt idx="49">
                  <c:v>33637.0</c:v>
                </c:pt>
                <c:pt idx="50">
                  <c:v>33670.0</c:v>
                </c:pt>
                <c:pt idx="51">
                  <c:v>33703.0</c:v>
                </c:pt>
                <c:pt idx="52">
                  <c:v>33736.0</c:v>
                </c:pt>
                <c:pt idx="53">
                  <c:v>33769.0</c:v>
                </c:pt>
                <c:pt idx="54">
                  <c:v>33802.0</c:v>
                </c:pt>
                <c:pt idx="55">
                  <c:v>33835.0</c:v>
                </c:pt>
                <c:pt idx="56">
                  <c:v>33868.0</c:v>
                </c:pt>
                <c:pt idx="57">
                  <c:v>33901.0</c:v>
                </c:pt>
                <c:pt idx="58">
                  <c:v>33934.0</c:v>
                </c:pt>
                <c:pt idx="59">
                  <c:v>33967.0</c:v>
                </c:pt>
                <c:pt idx="60">
                  <c:v>34000.0</c:v>
                </c:pt>
                <c:pt idx="61">
                  <c:v>34033.0</c:v>
                </c:pt>
                <c:pt idx="62">
                  <c:v>34066.0</c:v>
                </c:pt>
                <c:pt idx="63">
                  <c:v>34099.0</c:v>
                </c:pt>
                <c:pt idx="64">
                  <c:v>34132.0</c:v>
                </c:pt>
                <c:pt idx="65">
                  <c:v>34165.0</c:v>
                </c:pt>
                <c:pt idx="66">
                  <c:v>34198.0</c:v>
                </c:pt>
                <c:pt idx="67">
                  <c:v>34231.0</c:v>
                </c:pt>
                <c:pt idx="68">
                  <c:v>34264.0</c:v>
                </c:pt>
                <c:pt idx="69">
                  <c:v>34297.0</c:v>
                </c:pt>
                <c:pt idx="70">
                  <c:v>34330.0</c:v>
                </c:pt>
                <c:pt idx="71">
                  <c:v>34363.0</c:v>
                </c:pt>
                <c:pt idx="72">
                  <c:v>34396.0</c:v>
                </c:pt>
                <c:pt idx="73">
                  <c:v>34429.0</c:v>
                </c:pt>
                <c:pt idx="74">
                  <c:v>34462.0</c:v>
                </c:pt>
                <c:pt idx="75">
                  <c:v>34495.0</c:v>
                </c:pt>
                <c:pt idx="76">
                  <c:v>34528.0</c:v>
                </c:pt>
                <c:pt idx="77">
                  <c:v>34561.0</c:v>
                </c:pt>
                <c:pt idx="78">
                  <c:v>34594.0</c:v>
                </c:pt>
                <c:pt idx="79">
                  <c:v>34627.0</c:v>
                </c:pt>
                <c:pt idx="80">
                  <c:v>34660.0</c:v>
                </c:pt>
                <c:pt idx="81">
                  <c:v>34693.0</c:v>
                </c:pt>
                <c:pt idx="82">
                  <c:v>34726.0</c:v>
                </c:pt>
                <c:pt idx="83">
                  <c:v>34759.0</c:v>
                </c:pt>
                <c:pt idx="84">
                  <c:v>34792.0</c:v>
                </c:pt>
                <c:pt idx="85">
                  <c:v>34825.0</c:v>
                </c:pt>
                <c:pt idx="86">
                  <c:v>34858.0</c:v>
                </c:pt>
                <c:pt idx="87">
                  <c:v>34891.0</c:v>
                </c:pt>
                <c:pt idx="88">
                  <c:v>34924.0</c:v>
                </c:pt>
                <c:pt idx="89">
                  <c:v>34957.0</c:v>
                </c:pt>
                <c:pt idx="90">
                  <c:v>34990.0</c:v>
                </c:pt>
                <c:pt idx="91">
                  <c:v>35023.0</c:v>
                </c:pt>
                <c:pt idx="92">
                  <c:v>35056.0</c:v>
                </c:pt>
                <c:pt idx="93">
                  <c:v>35089.0</c:v>
                </c:pt>
                <c:pt idx="94">
                  <c:v>35122.0</c:v>
                </c:pt>
                <c:pt idx="95">
                  <c:v>35155.0</c:v>
                </c:pt>
                <c:pt idx="96">
                  <c:v>35188.0</c:v>
                </c:pt>
                <c:pt idx="97">
                  <c:v>35221.0</c:v>
                </c:pt>
                <c:pt idx="98">
                  <c:v>35254.0</c:v>
                </c:pt>
                <c:pt idx="99">
                  <c:v>35287.0</c:v>
                </c:pt>
                <c:pt idx="100">
                  <c:v>35320.0</c:v>
                </c:pt>
                <c:pt idx="101">
                  <c:v>35353.0</c:v>
                </c:pt>
                <c:pt idx="102">
                  <c:v>35386.0</c:v>
                </c:pt>
                <c:pt idx="103">
                  <c:v>35419.0</c:v>
                </c:pt>
                <c:pt idx="104">
                  <c:v>35452.0</c:v>
                </c:pt>
                <c:pt idx="105">
                  <c:v>35485.0</c:v>
                </c:pt>
                <c:pt idx="106">
                  <c:v>35518.0</c:v>
                </c:pt>
                <c:pt idx="107">
                  <c:v>35551.0</c:v>
                </c:pt>
                <c:pt idx="108">
                  <c:v>35584.0</c:v>
                </c:pt>
                <c:pt idx="109">
                  <c:v>35617.0</c:v>
                </c:pt>
                <c:pt idx="110">
                  <c:v>35650.0</c:v>
                </c:pt>
                <c:pt idx="111">
                  <c:v>35683.0</c:v>
                </c:pt>
                <c:pt idx="112">
                  <c:v>35716.0</c:v>
                </c:pt>
                <c:pt idx="113">
                  <c:v>35749.0</c:v>
                </c:pt>
                <c:pt idx="114">
                  <c:v>35782.0</c:v>
                </c:pt>
                <c:pt idx="115">
                  <c:v>35815.0</c:v>
                </c:pt>
                <c:pt idx="116">
                  <c:v>35848.0</c:v>
                </c:pt>
                <c:pt idx="117">
                  <c:v>35881.0</c:v>
                </c:pt>
                <c:pt idx="118">
                  <c:v>35914.0</c:v>
                </c:pt>
                <c:pt idx="119">
                  <c:v>35947.0</c:v>
                </c:pt>
                <c:pt idx="120">
                  <c:v>35980.0</c:v>
                </c:pt>
                <c:pt idx="121">
                  <c:v>36013.0</c:v>
                </c:pt>
                <c:pt idx="122">
                  <c:v>36046.0</c:v>
                </c:pt>
                <c:pt idx="123">
                  <c:v>36079.0</c:v>
                </c:pt>
                <c:pt idx="124">
                  <c:v>36112.0</c:v>
                </c:pt>
                <c:pt idx="125">
                  <c:v>36145.0</c:v>
                </c:pt>
                <c:pt idx="126">
                  <c:v>36178.0</c:v>
                </c:pt>
                <c:pt idx="127">
                  <c:v>36211.0</c:v>
                </c:pt>
                <c:pt idx="128">
                  <c:v>36244.0</c:v>
                </c:pt>
                <c:pt idx="129">
                  <c:v>36277.0</c:v>
                </c:pt>
                <c:pt idx="130">
                  <c:v>36310.0</c:v>
                </c:pt>
                <c:pt idx="131">
                  <c:v>36343.0</c:v>
                </c:pt>
                <c:pt idx="132">
                  <c:v>36376.0</c:v>
                </c:pt>
                <c:pt idx="133">
                  <c:v>36409.0</c:v>
                </c:pt>
                <c:pt idx="134">
                  <c:v>36442.0</c:v>
                </c:pt>
                <c:pt idx="135">
                  <c:v>36475.0</c:v>
                </c:pt>
                <c:pt idx="136">
                  <c:v>36508.0</c:v>
                </c:pt>
                <c:pt idx="137">
                  <c:v>36541.0</c:v>
                </c:pt>
                <c:pt idx="138">
                  <c:v>36574.0</c:v>
                </c:pt>
                <c:pt idx="139">
                  <c:v>36607.0</c:v>
                </c:pt>
                <c:pt idx="140">
                  <c:v>36640.0</c:v>
                </c:pt>
                <c:pt idx="141">
                  <c:v>36673.0</c:v>
                </c:pt>
                <c:pt idx="142">
                  <c:v>36706.0</c:v>
                </c:pt>
                <c:pt idx="143">
                  <c:v>36739.0</c:v>
                </c:pt>
                <c:pt idx="144">
                  <c:v>36772.0</c:v>
                </c:pt>
                <c:pt idx="145">
                  <c:v>36805.0</c:v>
                </c:pt>
                <c:pt idx="146">
                  <c:v>36838.0</c:v>
                </c:pt>
                <c:pt idx="147">
                  <c:v>36871.0</c:v>
                </c:pt>
                <c:pt idx="148">
                  <c:v>36904.0</c:v>
                </c:pt>
                <c:pt idx="149">
                  <c:v>36937.0</c:v>
                </c:pt>
                <c:pt idx="150">
                  <c:v>36970.0</c:v>
                </c:pt>
                <c:pt idx="151">
                  <c:v>37003.0</c:v>
                </c:pt>
                <c:pt idx="152">
                  <c:v>37036.0</c:v>
                </c:pt>
                <c:pt idx="153">
                  <c:v>37069.0</c:v>
                </c:pt>
                <c:pt idx="154">
                  <c:v>37102.0</c:v>
                </c:pt>
                <c:pt idx="155">
                  <c:v>37135.0</c:v>
                </c:pt>
                <c:pt idx="156">
                  <c:v>37168.0</c:v>
                </c:pt>
                <c:pt idx="157">
                  <c:v>37201.0</c:v>
                </c:pt>
                <c:pt idx="158">
                  <c:v>37234.0</c:v>
                </c:pt>
                <c:pt idx="159">
                  <c:v>37267.0</c:v>
                </c:pt>
                <c:pt idx="160">
                  <c:v>37300.0</c:v>
                </c:pt>
                <c:pt idx="161">
                  <c:v>37384.902</c:v>
                </c:pt>
                <c:pt idx="162">
                  <c:v>37510.684</c:v>
                </c:pt>
                <c:pt idx="163">
                  <c:v>37619.306</c:v>
                </c:pt>
                <c:pt idx="164">
                  <c:v>37712.088</c:v>
                </c:pt>
                <c:pt idx="165">
                  <c:v>37804.87</c:v>
                </c:pt>
                <c:pt idx="166">
                  <c:v>37897.652</c:v>
                </c:pt>
                <c:pt idx="167">
                  <c:v>37990.434</c:v>
                </c:pt>
                <c:pt idx="168">
                  <c:v>38083.216</c:v>
                </c:pt>
                <c:pt idx="169">
                  <c:v>38175.998</c:v>
                </c:pt>
                <c:pt idx="170">
                  <c:v>38268.78</c:v>
                </c:pt>
                <c:pt idx="171">
                  <c:v>38361.562</c:v>
                </c:pt>
                <c:pt idx="172">
                  <c:v>38454.344</c:v>
                </c:pt>
                <c:pt idx="173">
                  <c:v>38545.726</c:v>
                </c:pt>
                <c:pt idx="174">
                  <c:v>38629.108</c:v>
                </c:pt>
                <c:pt idx="175">
                  <c:v>38712.49000000001</c:v>
                </c:pt>
                <c:pt idx="176">
                  <c:v>38795.872</c:v>
                </c:pt>
                <c:pt idx="177">
                  <c:v>38879.254</c:v>
                </c:pt>
                <c:pt idx="178">
                  <c:v>38962.636</c:v>
                </c:pt>
                <c:pt idx="179">
                  <c:v>39046.01800000001</c:v>
                </c:pt>
                <c:pt idx="180">
                  <c:v>39129.4</c:v>
                </c:pt>
                <c:pt idx="181">
                  <c:v>39212.782</c:v>
                </c:pt>
                <c:pt idx="182">
                  <c:v>39296.164</c:v>
                </c:pt>
                <c:pt idx="183">
                  <c:v>39379.546</c:v>
                </c:pt>
                <c:pt idx="184">
                  <c:v>39462.928</c:v>
                </c:pt>
                <c:pt idx="185">
                  <c:v>39546.31</c:v>
                </c:pt>
                <c:pt idx="186">
                  <c:v>39629.692</c:v>
                </c:pt>
                <c:pt idx="187">
                  <c:v>39713.074</c:v>
                </c:pt>
                <c:pt idx="188">
                  <c:v>39796.456</c:v>
                </c:pt>
                <c:pt idx="189">
                  <c:v>39879.838</c:v>
                </c:pt>
                <c:pt idx="190">
                  <c:v>39963.22</c:v>
                </c:pt>
                <c:pt idx="191">
                  <c:v>40046.602</c:v>
                </c:pt>
                <c:pt idx="192">
                  <c:v>40129.984</c:v>
                </c:pt>
                <c:pt idx="193">
                  <c:v>40213.366</c:v>
                </c:pt>
                <c:pt idx="194">
                  <c:v>40296.748</c:v>
                </c:pt>
                <c:pt idx="195">
                  <c:v>40380.13</c:v>
                </c:pt>
                <c:pt idx="196">
                  <c:v>40463.512</c:v>
                </c:pt>
                <c:pt idx="197">
                  <c:v>40546.894</c:v>
                </c:pt>
                <c:pt idx="198">
                  <c:v>40630.276</c:v>
                </c:pt>
                <c:pt idx="199">
                  <c:v>40713.658</c:v>
                </c:pt>
                <c:pt idx="200">
                  <c:v>40797.04</c:v>
                </c:pt>
                <c:pt idx="201">
                  <c:v>40880.422</c:v>
                </c:pt>
                <c:pt idx="202">
                  <c:v>40963.80400000001</c:v>
                </c:pt>
                <c:pt idx="203">
                  <c:v>41036.582</c:v>
                </c:pt>
                <c:pt idx="204">
                  <c:v>41099.964</c:v>
                </c:pt>
                <c:pt idx="205">
                  <c:v>41163.346</c:v>
                </c:pt>
                <c:pt idx="206">
                  <c:v>41226.728</c:v>
                </c:pt>
                <c:pt idx="207">
                  <c:v>41290.11</c:v>
                </c:pt>
                <c:pt idx="208">
                  <c:v>41353.492</c:v>
                </c:pt>
                <c:pt idx="209">
                  <c:v>41416.874</c:v>
                </c:pt>
                <c:pt idx="210">
                  <c:v>41480.256</c:v>
                </c:pt>
                <c:pt idx="211">
                  <c:v>41543.638</c:v>
                </c:pt>
                <c:pt idx="212">
                  <c:v>41607.02</c:v>
                </c:pt>
                <c:pt idx="213">
                  <c:v>41670.402</c:v>
                </c:pt>
                <c:pt idx="214">
                  <c:v>41733.784</c:v>
                </c:pt>
                <c:pt idx="215">
                  <c:v>41797.166</c:v>
                </c:pt>
                <c:pt idx="216">
                  <c:v>41860.548</c:v>
                </c:pt>
                <c:pt idx="217">
                  <c:v>41923.93</c:v>
                </c:pt>
                <c:pt idx="218">
                  <c:v>41987.31200000001</c:v>
                </c:pt>
                <c:pt idx="219">
                  <c:v>42050.694</c:v>
                </c:pt>
                <c:pt idx="220">
                  <c:v>42114.076</c:v>
                </c:pt>
                <c:pt idx="221">
                  <c:v>42177.458</c:v>
                </c:pt>
                <c:pt idx="222">
                  <c:v>42240.84000000001</c:v>
                </c:pt>
                <c:pt idx="223">
                  <c:v>42304.22199999999</c:v>
                </c:pt>
                <c:pt idx="224">
                  <c:v>42367.604</c:v>
                </c:pt>
                <c:pt idx="225">
                  <c:v>42430.98600000001</c:v>
                </c:pt>
                <c:pt idx="226">
                  <c:v>42494.368</c:v>
                </c:pt>
                <c:pt idx="227">
                  <c:v>42557.75</c:v>
                </c:pt>
                <c:pt idx="228">
                  <c:v>42621.132</c:v>
                </c:pt>
                <c:pt idx="229">
                  <c:v>42684.514</c:v>
                </c:pt>
                <c:pt idx="230">
                  <c:v>42747.896</c:v>
                </c:pt>
                <c:pt idx="231">
                  <c:v>42811.278</c:v>
                </c:pt>
                <c:pt idx="232">
                  <c:v>42874.66</c:v>
                </c:pt>
                <c:pt idx="233">
                  <c:v>42938.042</c:v>
                </c:pt>
                <c:pt idx="234">
                  <c:v>43001.424</c:v>
                </c:pt>
                <c:pt idx="235">
                  <c:v>43064.806</c:v>
                </c:pt>
                <c:pt idx="236">
                  <c:v>43128.188</c:v>
                </c:pt>
                <c:pt idx="237">
                  <c:v>43191.57</c:v>
                </c:pt>
                <c:pt idx="238">
                  <c:v>43254.95200000001</c:v>
                </c:pt>
                <c:pt idx="239">
                  <c:v>43318.334</c:v>
                </c:pt>
                <c:pt idx="240">
                  <c:v>43381.716</c:v>
                </c:pt>
                <c:pt idx="241">
                  <c:v>43445.098</c:v>
                </c:pt>
                <c:pt idx="242">
                  <c:v>43508.48</c:v>
                </c:pt>
                <c:pt idx="243">
                  <c:v>43571.862</c:v>
                </c:pt>
                <c:pt idx="244">
                  <c:v>43635.244</c:v>
                </c:pt>
                <c:pt idx="245">
                  <c:v>43698.626</c:v>
                </c:pt>
                <c:pt idx="246">
                  <c:v>43762.008</c:v>
                </c:pt>
                <c:pt idx="247">
                  <c:v>43825.39</c:v>
                </c:pt>
                <c:pt idx="248">
                  <c:v>43888.772</c:v>
                </c:pt>
                <c:pt idx="249">
                  <c:v>43952.154</c:v>
                </c:pt>
                <c:pt idx="250">
                  <c:v>44015.536</c:v>
                </c:pt>
                <c:pt idx="251">
                  <c:v>44078.91800000001</c:v>
                </c:pt>
                <c:pt idx="252">
                  <c:v>44142.3</c:v>
                </c:pt>
                <c:pt idx="253">
                  <c:v>44205.682</c:v>
                </c:pt>
                <c:pt idx="254">
                  <c:v>44287.828</c:v>
                </c:pt>
                <c:pt idx="255">
                  <c:v>44371.21</c:v>
                </c:pt>
                <c:pt idx="256">
                  <c:v>44454.592</c:v>
                </c:pt>
                <c:pt idx="257">
                  <c:v>44537.974</c:v>
                </c:pt>
                <c:pt idx="258">
                  <c:v>44621.356</c:v>
                </c:pt>
                <c:pt idx="259">
                  <c:v>44704.738</c:v>
                </c:pt>
                <c:pt idx="260">
                  <c:v>44788.12</c:v>
                </c:pt>
                <c:pt idx="261">
                  <c:v>44871.502</c:v>
                </c:pt>
                <c:pt idx="262">
                  <c:v>44954.884</c:v>
                </c:pt>
                <c:pt idx="263">
                  <c:v>45038.266</c:v>
                </c:pt>
                <c:pt idx="264">
                  <c:v>45121.648</c:v>
                </c:pt>
                <c:pt idx="265">
                  <c:v>45205.03</c:v>
                </c:pt>
                <c:pt idx="266">
                  <c:v>45288.41200000001</c:v>
                </c:pt>
                <c:pt idx="267">
                  <c:v>45371.79399999999</c:v>
                </c:pt>
                <c:pt idx="268">
                  <c:v>45455.176</c:v>
                </c:pt>
                <c:pt idx="269">
                  <c:v>45538.55800000001</c:v>
                </c:pt>
                <c:pt idx="270">
                  <c:v>45621.94</c:v>
                </c:pt>
                <c:pt idx="271">
                  <c:v>45705.322</c:v>
                </c:pt>
                <c:pt idx="272">
                  <c:v>45788.704</c:v>
                </c:pt>
                <c:pt idx="273">
                  <c:v>45872.086</c:v>
                </c:pt>
                <c:pt idx="274">
                  <c:v>45955.46800000001</c:v>
                </c:pt>
                <c:pt idx="275">
                  <c:v>46034.4624925</c:v>
                </c:pt>
                <c:pt idx="276">
                  <c:v>46105.8619252</c:v>
                </c:pt>
                <c:pt idx="277">
                  <c:v>46177.2613579</c:v>
                </c:pt>
                <c:pt idx="278">
                  <c:v>46248.66079059999</c:v>
                </c:pt>
                <c:pt idx="279">
                  <c:v>46320.0602233</c:v>
                </c:pt>
                <c:pt idx="280">
                  <c:v>46391.459656</c:v>
                </c:pt>
                <c:pt idx="281">
                  <c:v>46462.8590887</c:v>
                </c:pt>
                <c:pt idx="282">
                  <c:v>46534.2585214</c:v>
                </c:pt>
                <c:pt idx="283">
                  <c:v>46605.6579541</c:v>
                </c:pt>
                <c:pt idx="284">
                  <c:v>46677.0573868</c:v>
                </c:pt>
                <c:pt idx="285">
                  <c:v>46748.4568195</c:v>
                </c:pt>
                <c:pt idx="286">
                  <c:v>46819.8562522</c:v>
                </c:pt>
                <c:pt idx="287">
                  <c:v>46891.2556849</c:v>
                </c:pt>
                <c:pt idx="288">
                  <c:v>46962.6551176</c:v>
                </c:pt>
                <c:pt idx="289">
                  <c:v>47034.0545503</c:v>
                </c:pt>
                <c:pt idx="290">
                  <c:v>47105.453983</c:v>
                </c:pt>
                <c:pt idx="291">
                  <c:v>47176.8534157</c:v>
                </c:pt>
                <c:pt idx="292">
                  <c:v>47248.2528484</c:v>
                </c:pt>
                <c:pt idx="293">
                  <c:v>47319.6522811</c:v>
                </c:pt>
                <c:pt idx="294">
                  <c:v>47391.0517138</c:v>
                </c:pt>
                <c:pt idx="295">
                  <c:v>47462.4511465</c:v>
                </c:pt>
                <c:pt idx="296">
                  <c:v>47533.8505792</c:v>
                </c:pt>
                <c:pt idx="297">
                  <c:v>47605.2500119</c:v>
                </c:pt>
                <c:pt idx="298">
                  <c:v>47676.64944459999</c:v>
                </c:pt>
                <c:pt idx="299">
                  <c:v>47748.0488773</c:v>
                </c:pt>
                <c:pt idx="300">
                  <c:v>47819.44831</c:v>
                </c:pt>
                <c:pt idx="301">
                  <c:v>47890.8477427</c:v>
                </c:pt>
                <c:pt idx="302">
                  <c:v>47962.2471754</c:v>
                </c:pt>
                <c:pt idx="303">
                  <c:v>48033.6466081</c:v>
                </c:pt>
                <c:pt idx="304">
                  <c:v>48105.0460408</c:v>
                </c:pt>
                <c:pt idx="305">
                  <c:v>48176.4454735</c:v>
                </c:pt>
                <c:pt idx="306">
                  <c:v>48247.8449062</c:v>
                </c:pt>
                <c:pt idx="307">
                  <c:v>48319.2443389</c:v>
                </c:pt>
                <c:pt idx="308">
                  <c:v>48390.64377159999</c:v>
                </c:pt>
                <c:pt idx="309">
                  <c:v>48462.0432043</c:v>
                </c:pt>
                <c:pt idx="310">
                  <c:v>48533.442637</c:v>
                </c:pt>
                <c:pt idx="311">
                  <c:v>48604.8420697</c:v>
                </c:pt>
                <c:pt idx="312">
                  <c:v>48676.2415024</c:v>
                </c:pt>
                <c:pt idx="313">
                  <c:v>48747.64093510001</c:v>
                </c:pt>
                <c:pt idx="314">
                  <c:v>48819.0403678</c:v>
                </c:pt>
                <c:pt idx="315">
                  <c:v>48890.4398005</c:v>
                </c:pt>
                <c:pt idx="316">
                  <c:v>48961.8392332</c:v>
                </c:pt>
                <c:pt idx="317">
                  <c:v>49030.2386659</c:v>
                </c:pt>
                <c:pt idx="318">
                  <c:v>49086.6380986</c:v>
                </c:pt>
                <c:pt idx="319">
                  <c:v>49143.0375313</c:v>
                </c:pt>
                <c:pt idx="320">
                  <c:v>49199.436964</c:v>
                </c:pt>
                <c:pt idx="321">
                  <c:v>49244.3613967</c:v>
                </c:pt>
                <c:pt idx="322">
                  <c:v>49287.2608294</c:v>
                </c:pt>
                <c:pt idx="323">
                  <c:v>49330.16026210001</c:v>
                </c:pt>
                <c:pt idx="324">
                  <c:v>49373.0596948</c:v>
                </c:pt>
                <c:pt idx="325">
                  <c:v>49415.95912750001</c:v>
                </c:pt>
                <c:pt idx="326">
                  <c:v>49458.8585602</c:v>
                </c:pt>
                <c:pt idx="327">
                  <c:v>49501.7579929</c:v>
                </c:pt>
                <c:pt idx="328">
                  <c:v>49544.65742559999</c:v>
                </c:pt>
                <c:pt idx="329">
                  <c:v>49587.5568583</c:v>
                </c:pt>
                <c:pt idx="330">
                  <c:v>49630.456291</c:v>
                </c:pt>
                <c:pt idx="331">
                  <c:v>49673.3557237</c:v>
                </c:pt>
                <c:pt idx="332">
                  <c:v>49716.2551564</c:v>
                </c:pt>
                <c:pt idx="333">
                  <c:v>49759.1545891</c:v>
                </c:pt>
                <c:pt idx="334">
                  <c:v>49802.0540218</c:v>
                </c:pt>
                <c:pt idx="335">
                  <c:v>49844.95345450001</c:v>
                </c:pt>
                <c:pt idx="336">
                  <c:v>49887.8528872</c:v>
                </c:pt>
                <c:pt idx="337">
                  <c:v>49930.7523199</c:v>
                </c:pt>
                <c:pt idx="338">
                  <c:v>49973.6517526</c:v>
                </c:pt>
                <c:pt idx="339">
                  <c:v>50016.5511853</c:v>
                </c:pt>
                <c:pt idx="340">
                  <c:v>50059.450618</c:v>
                </c:pt>
                <c:pt idx="341">
                  <c:v>50095.84925070001</c:v>
                </c:pt>
                <c:pt idx="342">
                  <c:v>50135.8693834</c:v>
                </c:pt>
                <c:pt idx="343">
                  <c:v>50177.1420161</c:v>
                </c:pt>
                <c:pt idx="344">
                  <c:v>50218.41464880001</c:v>
                </c:pt>
                <c:pt idx="345">
                  <c:v>50259.6872815</c:v>
                </c:pt>
                <c:pt idx="346">
                  <c:v>50300.9599142</c:v>
                </c:pt>
                <c:pt idx="347">
                  <c:v>50342.2325469</c:v>
                </c:pt>
                <c:pt idx="348">
                  <c:v>50383.5051796</c:v>
                </c:pt>
                <c:pt idx="349">
                  <c:v>50424.7778123</c:v>
                </c:pt>
                <c:pt idx="350">
                  <c:v>50466.050445</c:v>
                </c:pt>
                <c:pt idx="351">
                  <c:v>50507.3230777</c:v>
                </c:pt>
                <c:pt idx="352">
                  <c:v>50548.5957104</c:v>
                </c:pt>
                <c:pt idx="353">
                  <c:v>50589.8683431</c:v>
                </c:pt>
                <c:pt idx="354">
                  <c:v>50631.1409758</c:v>
                </c:pt>
                <c:pt idx="355">
                  <c:v>50672.41360850001</c:v>
                </c:pt>
                <c:pt idx="356">
                  <c:v>50713.6862412</c:v>
                </c:pt>
                <c:pt idx="357">
                  <c:v>50754.9588739</c:v>
                </c:pt>
                <c:pt idx="358">
                  <c:v>50796.23150659999</c:v>
                </c:pt>
                <c:pt idx="359">
                  <c:v>50837.5041393</c:v>
                </c:pt>
                <c:pt idx="360">
                  <c:v>50875.116772</c:v>
                </c:pt>
                <c:pt idx="361">
                  <c:v>50910.53340469999</c:v>
                </c:pt>
                <c:pt idx="362">
                  <c:v>50945.9500374</c:v>
                </c:pt>
                <c:pt idx="363">
                  <c:v>50981.36667010001</c:v>
                </c:pt>
                <c:pt idx="364">
                  <c:v>51016.78330279999</c:v>
                </c:pt>
                <c:pt idx="365">
                  <c:v>51052.1999355</c:v>
                </c:pt>
                <c:pt idx="366">
                  <c:v>51087.6165682</c:v>
                </c:pt>
                <c:pt idx="367">
                  <c:v>51123.0332009</c:v>
                </c:pt>
                <c:pt idx="368">
                  <c:v>51158.4498336</c:v>
                </c:pt>
                <c:pt idx="369">
                  <c:v>51193.8664663</c:v>
                </c:pt>
                <c:pt idx="370">
                  <c:v>51229.283099</c:v>
                </c:pt>
                <c:pt idx="371">
                  <c:v>51264.69973169999</c:v>
                </c:pt>
                <c:pt idx="372">
                  <c:v>51300.11636440001</c:v>
                </c:pt>
                <c:pt idx="373">
                  <c:v>51335.5329971</c:v>
                </c:pt>
                <c:pt idx="374">
                  <c:v>51370.9496298</c:v>
                </c:pt>
                <c:pt idx="375">
                  <c:v>51406.3662625</c:v>
                </c:pt>
                <c:pt idx="376">
                  <c:v>51441.7828952</c:v>
                </c:pt>
                <c:pt idx="377">
                  <c:v>51477.1995279</c:v>
                </c:pt>
                <c:pt idx="378">
                  <c:v>51512.6161606</c:v>
                </c:pt>
                <c:pt idx="379">
                  <c:v>51548.0327933</c:v>
                </c:pt>
                <c:pt idx="380">
                  <c:v>51583.44942600001</c:v>
                </c:pt>
                <c:pt idx="381">
                  <c:v>51618.8660587</c:v>
                </c:pt>
                <c:pt idx="382">
                  <c:v>51654.2826914</c:v>
                </c:pt>
                <c:pt idx="383">
                  <c:v>51689.69932409999</c:v>
                </c:pt>
                <c:pt idx="384">
                  <c:v>51725.1159568</c:v>
                </c:pt>
                <c:pt idx="385">
                  <c:v>51757.7325895</c:v>
                </c:pt>
                <c:pt idx="386">
                  <c:v>51788.1492222</c:v>
                </c:pt>
                <c:pt idx="387">
                  <c:v>51818.5658549</c:v>
                </c:pt>
                <c:pt idx="388">
                  <c:v>51848.98248760001</c:v>
                </c:pt>
                <c:pt idx="389">
                  <c:v>51879.3991203</c:v>
                </c:pt>
                <c:pt idx="390">
                  <c:v>51909.815753</c:v>
                </c:pt>
                <c:pt idx="391">
                  <c:v>51940.23238569999</c:v>
                </c:pt>
                <c:pt idx="392">
                  <c:v>51968.1894984</c:v>
                </c:pt>
                <c:pt idx="393">
                  <c:v>51995.3267711</c:v>
                </c:pt>
                <c:pt idx="394">
                  <c:v>52022.46404380001</c:v>
                </c:pt>
                <c:pt idx="395">
                  <c:v>52047.02667750001</c:v>
                </c:pt>
                <c:pt idx="396">
                  <c:v>52069.515572</c:v>
                </c:pt>
                <c:pt idx="397">
                  <c:v>52092.0044665</c:v>
                </c:pt>
                <c:pt idx="398">
                  <c:v>52114.49336099999</c:v>
                </c:pt>
                <c:pt idx="399">
                  <c:v>52136.98225550001</c:v>
                </c:pt>
                <c:pt idx="400">
                  <c:v>52160.3750041</c:v>
                </c:pt>
                <c:pt idx="401">
                  <c:v>52183.95559764</c:v>
                </c:pt>
                <c:pt idx="402">
                  <c:v>52207.53619118</c:v>
                </c:pt>
                <c:pt idx="403">
                  <c:v>52231.11678471999</c:v>
                </c:pt>
                <c:pt idx="404">
                  <c:v>52254.69737826</c:v>
                </c:pt>
                <c:pt idx="405">
                  <c:v>52278.27797179999</c:v>
                </c:pt>
                <c:pt idx="406">
                  <c:v>52301.85856534</c:v>
                </c:pt>
                <c:pt idx="407">
                  <c:v>52325.43915888</c:v>
                </c:pt>
                <c:pt idx="408">
                  <c:v>52349.01975242001</c:v>
                </c:pt>
                <c:pt idx="409">
                  <c:v>52372.60034596</c:v>
                </c:pt>
                <c:pt idx="410">
                  <c:v>52396.1809395</c:v>
                </c:pt>
                <c:pt idx="411">
                  <c:v>52419.76153304</c:v>
                </c:pt>
                <c:pt idx="412">
                  <c:v>52443.34212658</c:v>
                </c:pt>
                <c:pt idx="413">
                  <c:v>52466.92272011999</c:v>
                </c:pt>
                <c:pt idx="414">
                  <c:v>52490.50331366</c:v>
                </c:pt>
                <c:pt idx="415">
                  <c:v>52514.0839072</c:v>
                </c:pt>
                <c:pt idx="416">
                  <c:v>52537.66450074</c:v>
                </c:pt>
                <c:pt idx="417">
                  <c:v>52561.24509428</c:v>
                </c:pt>
                <c:pt idx="418">
                  <c:v>52584.82568782</c:v>
                </c:pt>
                <c:pt idx="419">
                  <c:v>52608.40628136</c:v>
                </c:pt>
                <c:pt idx="420">
                  <c:v>52631.9868749</c:v>
                </c:pt>
                <c:pt idx="421">
                  <c:v>52655.56746844</c:v>
                </c:pt>
                <c:pt idx="422">
                  <c:v>52679.14806198</c:v>
                </c:pt>
                <c:pt idx="423">
                  <c:v>52702.72865551999</c:v>
                </c:pt>
                <c:pt idx="424">
                  <c:v>52726.30924906</c:v>
                </c:pt>
                <c:pt idx="425">
                  <c:v>52749.8898426</c:v>
                </c:pt>
                <c:pt idx="426">
                  <c:v>52773.47043614</c:v>
                </c:pt>
                <c:pt idx="427">
                  <c:v>52797.05102968</c:v>
                </c:pt>
                <c:pt idx="428">
                  <c:v>52820.63162322</c:v>
                </c:pt>
                <c:pt idx="429">
                  <c:v>52844.21221676</c:v>
                </c:pt>
                <c:pt idx="430">
                  <c:v>52867.7928103</c:v>
                </c:pt>
                <c:pt idx="431">
                  <c:v>52891.37340384</c:v>
                </c:pt>
                <c:pt idx="432">
                  <c:v>52914.95399738</c:v>
                </c:pt>
                <c:pt idx="433">
                  <c:v>52938.53459092</c:v>
                </c:pt>
                <c:pt idx="434">
                  <c:v>52962.11518446</c:v>
                </c:pt>
                <c:pt idx="435">
                  <c:v>52985.69577799999</c:v>
                </c:pt>
                <c:pt idx="436">
                  <c:v>53009.27637154001</c:v>
                </c:pt>
                <c:pt idx="437">
                  <c:v>53032.85696508</c:v>
                </c:pt>
                <c:pt idx="438">
                  <c:v>53056.43755862001</c:v>
                </c:pt>
                <c:pt idx="439">
                  <c:v>53080.01815216</c:v>
                </c:pt>
                <c:pt idx="440">
                  <c:v>53103.59874569999</c:v>
                </c:pt>
                <c:pt idx="441">
                  <c:v>53127.17933924001</c:v>
                </c:pt>
                <c:pt idx="442">
                  <c:v>53150.75993278</c:v>
                </c:pt>
                <c:pt idx="443">
                  <c:v>53174.34052632</c:v>
                </c:pt>
                <c:pt idx="444">
                  <c:v>53197.92111986</c:v>
                </c:pt>
                <c:pt idx="445">
                  <c:v>53221.5017134</c:v>
                </c:pt>
                <c:pt idx="446">
                  <c:v>53245.08230694001</c:v>
                </c:pt>
                <c:pt idx="447">
                  <c:v>53268.66290048</c:v>
                </c:pt>
                <c:pt idx="448">
                  <c:v>53292.24349402</c:v>
                </c:pt>
                <c:pt idx="449">
                  <c:v>53315.82408755999</c:v>
                </c:pt>
                <c:pt idx="450">
                  <c:v>53339.4046811</c:v>
                </c:pt>
                <c:pt idx="451">
                  <c:v>53362.98527464</c:v>
                </c:pt>
                <c:pt idx="452">
                  <c:v>53386.56586818</c:v>
                </c:pt>
                <c:pt idx="453">
                  <c:v>53410.14646171999</c:v>
                </c:pt>
                <c:pt idx="454">
                  <c:v>53433.72705525999</c:v>
                </c:pt>
                <c:pt idx="455">
                  <c:v>53457.3076488</c:v>
                </c:pt>
                <c:pt idx="456">
                  <c:v>53480.88824234002</c:v>
                </c:pt>
                <c:pt idx="457">
                  <c:v>53504.46883588</c:v>
                </c:pt>
                <c:pt idx="458">
                  <c:v>53528.04942942</c:v>
                </c:pt>
                <c:pt idx="459">
                  <c:v>53551.63002295999</c:v>
                </c:pt>
                <c:pt idx="460">
                  <c:v>53575.2106165</c:v>
                </c:pt>
                <c:pt idx="461">
                  <c:v>53598.79121004001</c:v>
                </c:pt>
                <c:pt idx="462">
                  <c:v>53622.37180358</c:v>
                </c:pt>
                <c:pt idx="463">
                  <c:v>53645.95239712</c:v>
                </c:pt>
                <c:pt idx="464">
                  <c:v>53669.53299065999</c:v>
                </c:pt>
                <c:pt idx="465">
                  <c:v>53693.1135842</c:v>
                </c:pt>
                <c:pt idx="466">
                  <c:v>53716.69417774001</c:v>
                </c:pt>
                <c:pt idx="467">
                  <c:v>53740.27477128</c:v>
                </c:pt>
                <c:pt idx="468">
                  <c:v>53763.85536482</c:v>
                </c:pt>
                <c:pt idx="469">
                  <c:v>53787.43595836</c:v>
                </c:pt>
                <c:pt idx="470">
                  <c:v>53811.0165519</c:v>
                </c:pt>
                <c:pt idx="471">
                  <c:v>53834.59714543999</c:v>
                </c:pt>
                <c:pt idx="472">
                  <c:v>53858.17773898</c:v>
                </c:pt>
                <c:pt idx="473">
                  <c:v>53881.75833252</c:v>
                </c:pt>
                <c:pt idx="474">
                  <c:v>53905.33892606</c:v>
                </c:pt>
                <c:pt idx="475">
                  <c:v>53928.9195196</c:v>
                </c:pt>
                <c:pt idx="476">
                  <c:v>53951.5428141</c:v>
                </c:pt>
                <c:pt idx="477">
                  <c:v>53974.16610859999</c:v>
                </c:pt>
                <c:pt idx="478">
                  <c:v>53996.7894031</c:v>
                </c:pt>
                <c:pt idx="479">
                  <c:v>54019.4126976</c:v>
                </c:pt>
                <c:pt idx="480">
                  <c:v>54042.0359921</c:v>
                </c:pt>
                <c:pt idx="481">
                  <c:v>54064.6592866</c:v>
                </c:pt>
                <c:pt idx="482">
                  <c:v>54087.2825811</c:v>
                </c:pt>
                <c:pt idx="483">
                  <c:v>54109.9058756</c:v>
                </c:pt>
                <c:pt idx="484">
                  <c:v>54132.5291701</c:v>
                </c:pt>
                <c:pt idx="485">
                  <c:v>54155.1524646</c:v>
                </c:pt>
                <c:pt idx="486">
                  <c:v>54177.7757591</c:v>
                </c:pt>
                <c:pt idx="487">
                  <c:v>54200.3990536</c:v>
                </c:pt>
                <c:pt idx="488">
                  <c:v>54223.0223481</c:v>
                </c:pt>
                <c:pt idx="489">
                  <c:v>54245.64564259999</c:v>
                </c:pt>
                <c:pt idx="490">
                  <c:v>54270.78681750001</c:v>
                </c:pt>
                <c:pt idx="491">
                  <c:v>54302.297572</c:v>
                </c:pt>
                <c:pt idx="492">
                  <c:v>54333.8083265</c:v>
                </c:pt>
                <c:pt idx="493">
                  <c:v>54365.319081</c:v>
                </c:pt>
                <c:pt idx="494">
                  <c:v>54396.8298355</c:v>
                </c:pt>
                <c:pt idx="495">
                  <c:v>54428.34059</c:v>
                </c:pt>
                <c:pt idx="496">
                  <c:v>54459.85134450001</c:v>
                </c:pt>
                <c:pt idx="497">
                  <c:v>54491.36209900001</c:v>
                </c:pt>
                <c:pt idx="498">
                  <c:v>54522.87285350001</c:v>
                </c:pt>
                <c:pt idx="499">
                  <c:v>54554.38360800001</c:v>
                </c:pt>
                <c:pt idx="500">
                  <c:v>54585.8943625</c:v>
                </c:pt>
                <c:pt idx="501">
                  <c:v>54617.405117</c:v>
                </c:pt>
                <c:pt idx="502">
                  <c:v>54652.0358715</c:v>
                </c:pt>
                <c:pt idx="503">
                  <c:v>54689.546626</c:v>
                </c:pt>
                <c:pt idx="504">
                  <c:v>54727.0573805</c:v>
                </c:pt>
                <c:pt idx="505">
                  <c:v>54764.568135</c:v>
                </c:pt>
                <c:pt idx="506">
                  <c:v>54802.0788895</c:v>
                </c:pt>
                <c:pt idx="507">
                  <c:v>54839.589644</c:v>
                </c:pt>
                <c:pt idx="508">
                  <c:v>54877.10039850001</c:v>
                </c:pt>
                <c:pt idx="509">
                  <c:v>54914.611153</c:v>
                </c:pt>
                <c:pt idx="510">
                  <c:v>54952.1219075</c:v>
                </c:pt>
              </c:numCache>
            </c:numRef>
          </c:val>
          <c:smooth val="0"/>
          <c:extLst xmlns:c16r2="http://schemas.microsoft.com/office/drawing/2015/06/chart">
            <c:ext xmlns:c16="http://schemas.microsoft.com/office/drawing/2014/chart" uri="{C3380CC4-5D6E-409C-BE32-E72D297353CC}">
              <c16:uniqueId val="{00000001-4681-4031-A9A3-B4CCFDD32D87}"/>
            </c:ext>
          </c:extLst>
        </c:ser>
        <c:dLbls>
          <c:showLegendKey val="0"/>
          <c:showVal val="0"/>
          <c:showCatName val="0"/>
          <c:showSerName val="0"/>
          <c:showPercent val="0"/>
          <c:showBubbleSize val="0"/>
        </c:dLbls>
        <c:marker val="1"/>
        <c:smooth val="0"/>
        <c:axId val="2138450216"/>
        <c:axId val="2138377496"/>
      </c:lineChart>
      <c:catAx>
        <c:axId val="2138450216"/>
        <c:scaling>
          <c:orientation val="minMax"/>
        </c:scaling>
        <c:delete val="0"/>
        <c:axPos val="b"/>
        <c:numFmt formatCode="#,##0\ _$" sourceLinked="0"/>
        <c:majorTickMark val="in"/>
        <c:minorTickMark val="none"/>
        <c:tickLblPos val="nextTo"/>
        <c:spPr>
          <a:noFill/>
          <a:ln w="9525" cap="flat" cmpd="sng" algn="ctr">
            <a:solidFill>
              <a:schemeClr val="accent6">
                <a:alpha val="98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fr-FR"/>
          </a:p>
        </c:txPr>
        <c:crossAx val="2138377496"/>
        <c:crosses val="autoZero"/>
        <c:auto val="1"/>
        <c:lblAlgn val="ctr"/>
        <c:lblOffset val="100"/>
        <c:tickLblSkip val="25"/>
        <c:tickMarkSkip val="25"/>
        <c:noMultiLvlLbl val="0"/>
      </c:catAx>
      <c:valAx>
        <c:axId val="2138377496"/>
        <c:scaling>
          <c:orientation val="minMax"/>
        </c:scaling>
        <c:delete val="0"/>
        <c:axPos val="l"/>
        <c:numFmt formatCode="#,##0\ _$"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138450216"/>
        <c:crosses val="autoZero"/>
        <c:crossBetween val="midCat"/>
      </c:valAx>
      <c:spPr>
        <a:noFill/>
        <a:ln>
          <a:noFill/>
        </a:ln>
        <a:effectLst/>
      </c:spPr>
    </c:plotArea>
    <c:legend>
      <c:legendPos val="r"/>
      <c:layout>
        <c:manualLayout>
          <c:xMode val="edge"/>
          <c:yMode val="edge"/>
          <c:x val="0.487637795275591"/>
          <c:y val="0.607201010251077"/>
          <c:w val="0.451251093613298"/>
          <c:h val="0.1689836687080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smtClean="0"/>
              <a:t>Couple</a:t>
            </a:r>
            <a:r>
              <a:rPr lang="en-US" baseline="0" dirty="0" smtClean="0"/>
              <a:t> avec </a:t>
            </a:r>
            <a:r>
              <a:rPr lang="en-US" baseline="0" dirty="0" err="1" smtClean="0"/>
              <a:t>enfants</a:t>
            </a:r>
            <a:r>
              <a:rPr lang="en-US" baseline="0" dirty="0" smtClean="0"/>
              <a:t>, </a:t>
            </a:r>
            <a:r>
              <a:rPr lang="en-US" baseline="0" dirty="0" err="1" smtClean="0"/>
              <a:t>dont</a:t>
            </a:r>
            <a:r>
              <a:rPr lang="en-US" baseline="0" dirty="0" smtClean="0"/>
              <a:t> un conjoint </a:t>
            </a:r>
            <a:r>
              <a:rPr lang="en-US" baseline="0" dirty="0" err="1" smtClean="0"/>
              <a:t>accepte</a:t>
            </a:r>
            <a:r>
              <a:rPr lang="en-US" baseline="0" dirty="0" smtClean="0"/>
              <a:t> un </a:t>
            </a:r>
            <a:r>
              <a:rPr lang="en-US" baseline="0" dirty="0" err="1" smtClean="0"/>
              <a:t>emploi</a:t>
            </a:r>
            <a:r>
              <a:rPr lang="en-US" baseline="0" dirty="0" smtClean="0"/>
              <a:t> au </a:t>
            </a:r>
            <a:r>
              <a:rPr lang="en-US" baseline="0" dirty="0" err="1" smtClean="0"/>
              <a:t>salaire</a:t>
            </a:r>
            <a:r>
              <a:rPr lang="en-US" baseline="0" dirty="0" smtClean="0"/>
              <a:t> minimum (2000 </a:t>
            </a:r>
            <a:r>
              <a:rPr lang="en-US" baseline="0" dirty="0" err="1" smtClean="0"/>
              <a:t>heures</a:t>
            </a:r>
            <a:r>
              <a:rPr lang="en-US" baseline="0" dirty="0" smtClean="0"/>
              <a:t>)</a:t>
            </a:r>
            <a:r>
              <a:rPr lang="en-US" dirty="0" smtClean="0"/>
              <a:t>)</a:t>
            </a:r>
            <a:endParaRPr lang="en-US" dirty="0"/>
          </a:p>
        </c:rich>
      </c:tx>
      <c:overlay val="0"/>
      <c:spPr>
        <a:noFill/>
        <a:ln>
          <a:noFill/>
        </a:ln>
        <a:effectLst/>
      </c:spPr>
    </c:title>
    <c:autoTitleDeleted val="0"/>
    <c:plotArea>
      <c:layout/>
      <c:barChart>
        <c:barDir val="col"/>
        <c:grouping val="clustered"/>
        <c:varyColors val="0"/>
        <c:ser>
          <c:idx val="0"/>
          <c:order val="0"/>
          <c:tx>
            <c:strRef>
              <c:f>Feuil1!$B$1</c:f>
              <c:strCache>
                <c:ptCount val="1"/>
                <c:pt idx="0">
                  <c:v>1984</c:v>
                </c:pt>
              </c:strCache>
            </c:strRef>
          </c:tx>
          <c:spPr>
            <a:solidFill>
              <a:schemeClr val="accent1"/>
            </a:solidFill>
            <a:ln>
              <a:noFill/>
            </a:ln>
            <a:effectLst/>
          </c:spPr>
          <c:invertIfNegative val="0"/>
          <c:dLbls>
            <c:dLbl>
              <c:idx val="1"/>
              <c:tx>
                <c:rich>
                  <a:bodyPr/>
                  <a:lstStyle/>
                  <a:p>
                    <a:r>
                      <a:rPr lang="en-US"/>
                      <a:t>29%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78A-664C-AD68-DD9DE26BACBE}"/>
                </c:ext>
                <c:ext xmlns:c15="http://schemas.microsoft.com/office/drawing/2012/chart" uri="{CE6537A1-D6FC-4f65-9D91-7224C49458BB}">
                  <c15:layout/>
                </c:ext>
              </c:extLst>
            </c:dLbl>
            <c:spPr>
              <a:noFill/>
              <a:ln>
                <a:noFill/>
              </a:ln>
              <a:effectLst/>
            </c:spPr>
            <c:txPr>
              <a:bodyPr rot="0" vert="horz"/>
              <a:lstStyle/>
              <a:p>
                <a:pPr>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1984.0</c:v>
                </c:pt>
                <c:pt idx="1">
                  <c:v>2000.0</c:v>
                </c:pt>
                <c:pt idx="2">
                  <c:v>2018.0</c:v>
                </c:pt>
              </c:numCache>
            </c:numRef>
          </c:cat>
          <c:val>
            <c:numRef>
              <c:f>Feuil1!$B$2:$B$4</c:f>
              <c:numCache>
                <c:formatCode>0%</c:formatCode>
                <c:ptCount val="3"/>
                <c:pt idx="0">
                  <c:v>0.21</c:v>
                </c:pt>
                <c:pt idx="1">
                  <c:v>0.31</c:v>
                </c:pt>
                <c:pt idx="2">
                  <c:v>0.54</c:v>
                </c:pt>
              </c:numCache>
            </c:numRef>
          </c:val>
          <c:extLst xmlns:c16r2="http://schemas.microsoft.com/office/drawing/2015/06/chart">
            <c:ext xmlns:c16="http://schemas.microsoft.com/office/drawing/2014/chart" uri="{C3380CC4-5D6E-409C-BE32-E72D297353CC}">
              <c16:uniqueId val="{00000000-2DE2-451F-997B-31E109790256}"/>
            </c:ext>
          </c:extLst>
        </c:ser>
        <c:dLbls>
          <c:showLegendKey val="0"/>
          <c:showVal val="0"/>
          <c:showCatName val="0"/>
          <c:showSerName val="0"/>
          <c:showPercent val="0"/>
          <c:showBubbleSize val="0"/>
        </c:dLbls>
        <c:gapWidth val="60"/>
        <c:overlap val="-27"/>
        <c:axId val="-2113054952"/>
        <c:axId val="-2113063032"/>
      </c:barChart>
      <c:catAx>
        <c:axId val="-2113054952"/>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vert="horz"/>
          <a:lstStyle/>
          <a:p>
            <a:pPr>
              <a:defRPr/>
            </a:pPr>
            <a:endParaRPr lang="fr-FR"/>
          </a:p>
        </c:txPr>
        <c:crossAx val="-2113063032"/>
        <c:crosses val="autoZero"/>
        <c:auto val="1"/>
        <c:lblAlgn val="ctr"/>
        <c:lblOffset val="100"/>
        <c:noMultiLvlLbl val="0"/>
      </c:catAx>
      <c:valAx>
        <c:axId val="-2113063032"/>
        <c:scaling>
          <c:orientation val="minMax"/>
        </c:scaling>
        <c:delete val="1"/>
        <c:axPos val="l"/>
        <c:numFmt formatCode="0%" sourceLinked="1"/>
        <c:majorTickMark val="none"/>
        <c:minorTickMark val="none"/>
        <c:tickLblPos val="none"/>
        <c:crossAx val="-21130549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dLbls>
          <c:showLegendKey val="0"/>
          <c:showVal val="0"/>
          <c:showCatName val="0"/>
          <c:showSerName val="0"/>
          <c:showPercent val="0"/>
          <c:showBubbleSize val="0"/>
        </c:dLbls>
        <c:axId val="-2113216184"/>
        <c:axId val="-2113233144"/>
      </c:areaChart>
      <c:catAx>
        <c:axId val="-2113216184"/>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233144"/>
        <c:crosses val="autoZero"/>
        <c:auto val="1"/>
        <c:lblAlgn val="ctr"/>
        <c:lblOffset val="100"/>
        <c:tickLblSkip val="5"/>
        <c:noMultiLvlLbl val="0"/>
      </c:catAx>
      <c:valAx>
        <c:axId val="-2113233144"/>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216184"/>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dLbls>
          <c:showLegendKey val="0"/>
          <c:showVal val="0"/>
          <c:showCatName val="0"/>
          <c:showSerName val="0"/>
          <c:showPercent val="0"/>
          <c:showBubbleSize val="0"/>
        </c:dLbls>
        <c:axId val="-2113290680"/>
        <c:axId val="-2113308232"/>
      </c:areaChart>
      <c:catAx>
        <c:axId val="-211329068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308232"/>
        <c:crosses val="autoZero"/>
        <c:auto val="1"/>
        <c:lblAlgn val="ctr"/>
        <c:lblOffset val="100"/>
        <c:tickLblSkip val="5"/>
        <c:noMultiLvlLbl val="0"/>
      </c:catAx>
      <c:valAx>
        <c:axId val="-2113308232"/>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290680"/>
        <c:crosses val="autoZero"/>
        <c:crossBetween val="between"/>
      </c:valAx>
      <c:spPr>
        <a:noFill/>
        <a:ln w="25400">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dLbls>
          <c:showLegendKey val="0"/>
          <c:showVal val="0"/>
          <c:showCatName val="0"/>
          <c:showSerName val="0"/>
          <c:showPercent val="0"/>
          <c:showBubbleSize val="0"/>
        </c:dLbls>
        <c:axId val="-2113381288"/>
        <c:axId val="-2113377720"/>
      </c:areaChart>
      <c:catAx>
        <c:axId val="-211338128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377720"/>
        <c:crosses val="autoZero"/>
        <c:auto val="1"/>
        <c:lblAlgn val="ctr"/>
        <c:lblOffset val="100"/>
        <c:tickLblSkip val="5"/>
        <c:noMultiLvlLbl val="0"/>
      </c:catAx>
      <c:valAx>
        <c:axId val="-2113377720"/>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381288"/>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dLbls>
          <c:showLegendKey val="0"/>
          <c:showVal val="0"/>
          <c:showCatName val="0"/>
          <c:showSerName val="0"/>
          <c:showPercent val="0"/>
          <c:showBubbleSize val="0"/>
        </c:dLbls>
        <c:axId val="-2113504808"/>
        <c:axId val="-2113501224"/>
      </c:areaChart>
      <c:catAx>
        <c:axId val="-211350480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501224"/>
        <c:crosses val="autoZero"/>
        <c:auto val="1"/>
        <c:lblAlgn val="ctr"/>
        <c:lblOffset val="100"/>
        <c:tickLblSkip val="5"/>
        <c:noMultiLvlLbl val="0"/>
      </c:catAx>
      <c:valAx>
        <c:axId val="-2113501224"/>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504808"/>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dLbls>
          <c:showLegendKey val="0"/>
          <c:showVal val="0"/>
          <c:showCatName val="0"/>
          <c:showSerName val="0"/>
          <c:showPercent val="0"/>
          <c:showBubbleSize val="0"/>
        </c:dLbls>
        <c:axId val="-2113573016"/>
        <c:axId val="-2113595432"/>
      </c:areaChart>
      <c:catAx>
        <c:axId val="-21135730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595432"/>
        <c:crosses val="autoZero"/>
        <c:auto val="1"/>
        <c:lblAlgn val="ctr"/>
        <c:lblOffset val="100"/>
        <c:tickLblSkip val="5"/>
        <c:noMultiLvlLbl val="0"/>
      </c:catAx>
      <c:valAx>
        <c:axId val="-2113595432"/>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573016"/>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6788979409319"/>
          <c:y val="0.0756053994902343"/>
          <c:w val="0.948401327648648"/>
          <c:h val="0.474539942192804"/>
        </c:manualLayout>
      </c:layout>
      <c:barChart>
        <c:barDir val="col"/>
        <c:grouping val="clustered"/>
        <c:varyColors val="0"/>
        <c:ser>
          <c:idx val="0"/>
          <c:order val="0"/>
          <c:tx>
            <c:strRef>
              <c:f>'Gr1 - Taux pression fisc (OCDE)'!$R$47</c:f>
              <c:strCache>
                <c:ptCount val="1"/>
              </c:strCache>
            </c:strRef>
          </c:tx>
          <c:spPr>
            <a:solidFill>
              <a:srgbClr val="00405B"/>
            </a:solidFill>
            <a:ln>
              <a:noFill/>
            </a:ln>
            <a:effectLst/>
          </c:spPr>
          <c:invertIfNegative val="0"/>
          <c:dPt>
            <c:idx val="4"/>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0D6-4AAE-B942-6191F32FB542}"/>
              </c:ext>
            </c:extLst>
          </c:dPt>
          <c:dPt>
            <c:idx val="9"/>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30D6-4AAE-B942-6191F32FB542}"/>
              </c:ext>
            </c:extLst>
          </c:dPt>
          <c:dPt>
            <c:idx val="12"/>
            <c:invertIfNegative val="0"/>
            <c:bubble3D val="0"/>
            <c:spPr>
              <a:solidFill>
                <a:srgbClr val="006699">
                  <a:lumMod val="75000"/>
                </a:srgbClr>
              </a:solidFill>
              <a:ln>
                <a:noFill/>
              </a:ln>
              <a:effectLst/>
            </c:spPr>
            <c:extLst xmlns:c16r2="http://schemas.microsoft.com/office/drawing/2015/06/chart">
              <c:ext xmlns:c16="http://schemas.microsoft.com/office/drawing/2014/chart" uri="{C3380CC4-5D6E-409C-BE32-E72D297353CC}">
                <c16:uniqueId val="{00000005-30D6-4AAE-B942-6191F32FB542}"/>
              </c:ext>
            </c:extLst>
          </c:dPt>
          <c:dPt>
            <c:idx val="26"/>
            <c:invertIfNegative val="0"/>
            <c:bubble3D val="0"/>
            <c:spPr>
              <a:solidFill>
                <a:srgbClr val="5694BB"/>
              </a:solidFill>
              <a:ln>
                <a:noFill/>
              </a:ln>
              <a:effectLst/>
            </c:spPr>
            <c:extLst xmlns:c16r2="http://schemas.microsoft.com/office/drawing/2015/06/chart">
              <c:ext xmlns:c16="http://schemas.microsoft.com/office/drawing/2014/chart" uri="{C3380CC4-5D6E-409C-BE32-E72D297353CC}">
                <c16:uniqueId val="{00000001-8F58-4143-A547-9BB4BD0C9D0B}"/>
              </c:ext>
            </c:extLst>
          </c:dPt>
          <c:dLbls>
            <c:spPr>
              <a:noFill/>
              <a:ln>
                <a:noFill/>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'Gr1 - Taux pression fisc (OCDE)'!$A$48:$A$86</c:f>
              <c:strCache>
                <c:ptCount val="39"/>
                <c:pt idx="0">
                  <c:v>Mexique</c:v>
                </c:pt>
                <c:pt idx="1">
                  <c:v>Chili</c:v>
                </c:pt>
                <c:pt idx="2">
                  <c:v>Irlande</c:v>
                </c:pt>
                <c:pt idx="3">
                  <c:v>Turquie</c:v>
                </c:pt>
                <c:pt idx="4">
                  <c:v>États-Unis</c:v>
                </c:pt>
                <c:pt idx="5">
                  <c:v>Corée</c:v>
                </c:pt>
                <c:pt idx="6">
                  <c:v>Suisse</c:v>
                </c:pt>
                <c:pt idx="7">
                  <c:v>Australie (2015)</c:v>
                </c:pt>
                <c:pt idx="8">
                  <c:v>Lettonie</c:v>
                </c:pt>
                <c:pt idx="9">
                  <c:v>Canada (sans Québec)</c:v>
                </c:pt>
                <c:pt idx="10">
                  <c:v>Japon (2015)</c:v>
                </c:pt>
                <c:pt idx="11">
                  <c:v>Israël</c:v>
                </c:pt>
                <c:pt idx="12">
                  <c:v>Canada</c:v>
                </c:pt>
                <c:pt idx="13">
                  <c:v>Nouvelle-Zélande</c:v>
                </c:pt>
                <c:pt idx="14">
                  <c:v>République slovaque</c:v>
                </c:pt>
                <c:pt idx="15">
                  <c:v>Royaume-Uni</c:v>
                </c:pt>
                <c:pt idx="16">
                  <c:v>Espagne</c:v>
                </c:pt>
                <c:pt idx="17">
                  <c:v>Pologne</c:v>
                </c:pt>
                <c:pt idx="18">
                  <c:v>République tchèque</c:v>
                </c:pt>
                <c:pt idx="19">
                  <c:v>Portugal</c:v>
                </c:pt>
                <c:pt idx="20">
                  <c:v>Estonie</c:v>
                </c:pt>
                <c:pt idx="21">
                  <c:v>Islande</c:v>
                </c:pt>
                <c:pt idx="22">
                  <c:v>Slovénie</c:v>
                </c:pt>
                <c:pt idx="23">
                  <c:v>Luxembourg</c:v>
                </c:pt>
                <c:pt idx="24">
                  <c:v>Allemagne</c:v>
                </c:pt>
                <c:pt idx="25">
                  <c:v>Norvège</c:v>
                </c:pt>
                <c:pt idx="26">
                  <c:v>Québec</c:v>
                </c:pt>
                <c:pt idx="27">
                  <c:v>Grèce</c:v>
                </c:pt>
                <c:pt idx="28">
                  <c:v>Pays-Bas</c:v>
                </c:pt>
                <c:pt idx="29">
                  <c:v>Hongrie</c:v>
                </c:pt>
                <c:pt idx="30">
                  <c:v>Autriche</c:v>
                </c:pt>
                <c:pt idx="31">
                  <c:v>Italie</c:v>
                </c:pt>
                <c:pt idx="32">
                  <c:v>Suède</c:v>
                </c:pt>
                <c:pt idx="33">
                  <c:v>Finlande</c:v>
                </c:pt>
                <c:pt idx="34">
                  <c:v>Belgique</c:v>
                </c:pt>
                <c:pt idx="35">
                  <c:v>France</c:v>
                </c:pt>
                <c:pt idx="36">
                  <c:v>Danemark</c:v>
                </c:pt>
                <c:pt idx="38">
                  <c:v>Moyenne OCDE</c:v>
                </c:pt>
              </c:strCache>
            </c:strRef>
          </c:cat>
          <c:val>
            <c:numRef>
              <c:f>'Gr1 - Taux pression fisc (OCDE)'!$R$48:$R$86</c:f>
              <c:numCache>
                <c:formatCode>#,##0.0_ ;\-#,##0.0\ </c:formatCode>
                <c:ptCount val="39"/>
                <c:pt idx="0" formatCode="0.0">
                  <c:v>17.216</c:v>
                </c:pt>
                <c:pt idx="1">
                  <c:v>20.39099999999999</c:v>
                </c:pt>
                <c:pt idx="2">
                  <c:v>23.031</c:v>
                </c:pt>
                <c:pt idx="3">
                  <c:v>25.465</c:v>
                </c:pt>
                <c:pt idx="4">
                  <c:v>26.021</c:v>
                </c:pt>
                <c:pt idx="5">
                  <c:v>26.307</c:v>
                </c:pt>
                <c:pt idx="6">
                  <c:v>27.826</c:v>
                </c:pt>
                <c:pt idx="7">
                  <c:v>28.2</c:v>
                </c:pt>
                <c:pt idx="8">
                  <c:v>30.246</c:v>
                </c:pt>
                <c:pt idx="9">
                  <c:v>30.40213477646863</c:v>
                </c:pt>
                <c:pt idx="10" formatCode="General">
                  <c:v>30.7</c:v>
                </c:pt>
                <c:pt idx="11">
                  <c:v>31.245</c:v>
                </c:pt>
                <c:pt idx="12">
                  <c:v>31.675</c:v>
                </c:pt>
                <c:pt idx="13">
                  <c:v>32.075</c:v>
                </c:pt>
                <c:pt idx="14">
                  <c:v>32.735</c:v>
                </c:pt>
                <c:pt idx="15">
                  <c:v>33.21</c:v>
                </c:pt>
                <c:pt idx="16">
                  <c:v>33.483</c:v>
                </c:pt>
                <c:pt idx="17">
                  <c:v>33.563</c:v>
                </c:pt>
                <c:pt idx="18">
                  <c:v>34.03100000000001</c:v>
                </c:pt>
                <c:pt idx="19">
                  <c:v>34.38</c:v>
                </c:pt>
                <c:pt idx="20">
                  <c:v>34.73900000000001</c:v>
                </c:pt>
                <c:pt idx="21">
                  <c:v>36.371</c:v>
                </c:pt>
                <c:pt idx="22">
                  <c:v>36.97900000000001</c:v>
                </c:pt>
                <c:pt idx="23">
                  <c:v>37.072</c:v>
                </c:pt>
                <c:pt idx="24">
                  <c:v>37.555</c:v>
                </c:pt>
                <c:pt idx="25">
                  <c:v>37.984</c:v>
                </c:pt>
                <c:pt idx="26">
                  <c:v>38.50853175759018</c:v>
                </c:pt>
                <c:pt idx="27">
                  <c:v>38.56</c:v>
                </c:pt>
                <c:pt idx="28">
                  <c:v>38.849</c:v>
                </c:pt>
                <c:pt idx="29" formatCode="General">
                  <c:v>39.41</c:v>
                </c:pt>
                <c:pt idx="30">
                  <c:v>42.675</c:v>
                </c:pt>
                <c:pt idx="31">
                  <c:v>42.866</c:v>
                </c:pt>
                <c:pt idx="32">
                  <c:v>44.12</c:v>
                </c:pt>
                <c:pt idx="33">
                  <c:v>44.131</c:v>
                </c:pt>
                <c:pt idx="34">
                  <c:v>44.179</c:v>
                </c:pt>
                <c:pt idx="35">
                  <c:v>45.272</c:v>
                </c:pt>
                <c:pt idx="36">
                  <c:v>45.942</c:v>
                </c:pt>
                <c:pt idx="38" formatCode="0.0">
                  <c:v>34.258</c:v>
                </c:pt>
              </c:numCache>
            </c:numRef>
          </c:val>
          <c:extLst xmlns:c16r2="http://schemas.microsoft.com/office/drawing/2015/06/chart">
            <c:ext xmlns:c16="http://schemas.microsoft.com/office/drawing/2014/chart" uri="{C3380CC4-5D6E-409C-BE32-E72D297353CC}">
              <c16:uniqueId val="{00000002-8F58-4143-A547-9BB4BD0C9D0B}"/>
            </c:ext>
          </c:extLst>
        </c:ser>
        <c:dLbls>
          <c:showLegendKey val="0"/>
          <c:showVal val="0"/>
          <c:showCatName val="0"/>
          <c:showSerName val="0"/>
          <c:showPercent val="0"/>
          <c:showBubbleSize val="0"/>
        </c:dLbls>
        <c:gapWidth val="59"/>
        <c:overlap val="-27"/>
        <c:axId val="-2087334648"/>
        <c:axId val="-2087331160"/>
      </c:barChart>
      <c:catAx>
        <c:axId val="-208733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crossAx val="-2087331160"/>
        <c:crosses val="autoZero"/>
        <c:auto val="1"/>
        <c:lblAlgn val="ctr"/>
        <c:lblOffset val="100"/>
        <c:tickLblSkip val="1"/>
        <c:noMultiLvlLbl val="0"/>
      </c:catAx>
      <c:valAx>
        <c:axId val="-2087331160"/>
        <c:scaling>
          <c:orientation val="minMax"/>
        </c:scaling>
        <c:delete val="1"/>
        <c:axPos val="l"/>
        <c:numFmt formatCode="0.0" sourceLinked="1"/>
        <c:majorTickMark val="none"/>
        <c:minorTickMark val="none"/>
        <c:tickLblPos val="nextTo"/>
        <c:crossAx val="-2087334648"/>
        <c:crosses val="autoZero"/>
        <c:crossBetween val="between"/>
      </c:valAx>
      <c:spPr>
        <a:noFill/>
        <a:ln>
          <a:noFill/>
        </a:ln>
        <a:effectLst/>
      </c:spPr>
    </c:plotArea>
    <c:plotVisOnly val="1"/>
    <c:dispBlanksAs val="gap"/>
    <c:showDLblsOverMax val="0"/>
  </c:chart>
  <c:spPr>
    <a:noFill/>
    <a:ln w="9525" cap="flat" cmpd="sng" algn="ctr">
      <a:solidFill>
        <a:sysClr val="window" lastClr="FFFFFF">
          <a:lumMod val="85000"/>
        </a:sysClr>
      </a:solidFill>
      <a:round/>
    </a:ln>
    <a:effectLst/>
  </c:spPr>
  <c:txPr>
    <a:bodyPr/>
    <a:lstStyle/>
    <a:p>
      <a:pPr>
        <a:defRPr sz="1800">
          <a:solidFill>
            <a:sysClr val="windowText" lastClr="000000"/>
          </a:solidFill>
        </a:defRPr>
      </a:pPr>
      <a:endParaRPr lang="fr-FR"/>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dLbls>
          <c:showLegendKey val="0"/>
          <c:showVal val="0"/>
          <c:showCatName val="0"/>
          <c:showSerName val="0"/>
          <c:showPercent val="0"/>
          <c:showBubbleSize val="0"/>
        </c:dLbls>
        <c:axId val="-2113665320"/>
        <c:axId val="-2113661624"/>
      </c:areaChart>
      <c:catAx>
        <c:axId val="-211366532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661624"/>
        <c:crosses val="autoZero"/>
        <c:auto val="1"/>
        <c:lblAlgn val="ctr"/>
        <c:lblOffset val="100"/>
        <c:tickLblSkip val="5"/>
        <c:noMultiLvlLbl val="0"/>
      </c:catAx>
      <c:valAx>
        <c:axId val="-2113661624"/>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665320"/>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dLbls>
          <c:showLegendKey val="0"/>
          <c:showVal val="0"/>
          <c:showCatName val="0"/>
          <c:showSerName val="0"/>
          <c:showPercent val="0"/>
          <c:showBubbleSize val="0"/>
        </c:dLbls>
        <c:axId val="-2113788088"/>
        <c:axId val="-2113797560"/>
      </c:areaChart>
      <c:catAx>
        <c:axId val="-211378808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797560"/>
        <c:crosses val="autoZero"/>
        <c:auto val="1"/>
        <c:lblAlgn val="ctr"/>
        <c:lblOffset val="100"/>
        <c:tickLblSkip val="5"/>
        <c:noMultiLvlLbl val="0"/>
      </c:catAx>
      <c:valAx>
        <c:axId val="-2113797560"/>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788088"/>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dLbls>
          <c:showLegendKey val="0"/>
          <c:showVal val="0"/>
          <c:showCatName val="0"/>
          <c:showSerName val="0"/>
          <c:showPercent val="0"/>
          <c:showBubbleSize val="0"/>
        </c:dLbls>
        <c:axId val="-2113916728"/>
        <c:axId val="-2113927256"/>
      </c:areaChart>
      <c:catAx>
        <c:axId val="-211391672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927256"/>
        <c:crosses val="autoZero"/>
        <c:auto val="1"/>
        <c:lblAlgn val="ctr"/>
        <c:lblOffset val="100"/>
        <c:tickLblSkip val="5"/>
        <c:noMultiLvlLbl val="0"/>
      </c:catAx>
      <c:valAx>
        <c:axId val="-2113927256"/>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3916728"/>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dLbls>
          <c:showLegendKey val="0"/>
          <c:showVal val="0"/>
          <c:showCatName val="0"/>
          <c:showSerName val="0"/>
          <c:showPercent val="0"/>
          <c:showBubbleSize val="0"/>
        </c:dLbls>
        <c:axId val="-2118207912"/>
        <c:axId val="-2118209928"/>
      </c:areaChart>
      <c:catAx>
        <c:axId val="-211820791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209928"/>
        <c:crosses val="autoZero"/>
        <c:auto val="1"/>
        <c:lblAlgn val="ctr"/>
        <c:lblOffset val="100"/>
        <c:tickLblSkip val="5"/>
        <c:noMultiLvlLbl val="0"/>
      </c:catAx>
      <c:valAx>
        <c:axId val="-2118209928"/>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207912"/>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dLbls>
          <c:showLegendKey val="0"/>
          <c:showVal val="0"/>
          <c:showCatName val="0"/>
          <c:showSerName val="0"/>
          <c:showPercent val="0"/>
          <c:showBubbleSize val="0"/>
        </c:dLbls>
        <c:axId val="-2118300008"/>
        <c:axId val="-2118296488"/>
      </c:areaChart>
      <c:catAx>
        <c:axId val="-211830000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296488"/>
        <c:crosses val="autoZero"/>
        <c:auto val="1"/>
        <c:lblAlgn val="ctr"/>
        <c:lblOffset val="100"/>
        <c:tickLblSkip val="5"/>
        <c:noMultiLvlLbl val="0"/>
      </c:catAx>
      <c:valAx>
        <c:axId val="-2118296488"/>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300008"/>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ser>
          <c:idx val="9"/>
          <c:order val="10"/>
          <c:tx>
            <c:strRef>
              <c:f>Feuil2!$AG$1</c:f>
              <c:strCache>
                <c:ptCount val="1"/>
                <c:pt idx="0">
                  <c:v>Crédit solidarité</c:v>
                </c:pt>
              </c:strCache>
            </c:strRef>
          </c:tx>
          <c:spPr>
            <a:solidFill>
              <a:srgbClr val="BC4E42"/>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Feuil2!$AG$2:$AG$151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0.00366000000000008</c:v>
                </c:pt>
                <c:pt idx="36">
                  <c:v>0.0585599999999999</c:v>
                </c:pt>
                <c:pt idx="37">
                  <c:v>0.0585599999999999</c:v>
                </c:pt>
                <c:pt idx="38">
                  <c:v>0.0585599999999999</c:v>
                </c:pt>
                <c:pt idx="39">
                  <c:v>0.0585600000000002</c:v>
                </c:pt>
                <c:pt idx="40">
                  <c:v>0.0585599999999999</c:v>
                </c:pt>
                <c:pt idx="41">
                  <c:v>0.0585599999999999</c:v>
                </c:pt>
                <c:pt idx="42">
                  <c:v>0.0585599999999999</c:v>
                </c:pt>
                <c:pt idx="43">
                  <c:v>0.0585600000000001</c:v>
                </c:pt>
                <c:pt idx="44">
                  <c:v>0.0585599999999999</c:v>
                </c:pt>
                <c:pt idx="45">
                  <c:v>0.0585600000000001</c:v>
                </c:pt>
                <c:pt idx="46">
                  <c:v>0.0585599999999999</c:v>
                </c:pt>
                <c:pt idx="47">
                  <c:v>0.0592800000000001</c:v>
                </c:pt>
                <c:pt idx="48">
                  <c:v>0.06</c:v>
                </c:pt>
                <c:pt idx="49">
                  <c:v>0.06</c:v>
                </c:pt>
                <c:pt idx="50">
                  <c:v>0.06</c:v>
                </c:pt>
                <c:pt idx="51">
                  <c:v>0.0599999999999999</c:v>
                </c:pt>
                <c:pt idx="52">
                  <c:v>0.06</c:v>
                </c:pt>
                <c:pt idx="53">
                  <c:v>0.06</c:v>
                </c:pt>
                <c:pt idx="54">
                  <c:v>0.06</c:v>
                </c:pt>
                <c:pt idx="55">
                  <c:v>0.06</c:v>
                </c:pt>
                <c:pt idx="56">
                  <c:v>0.06</c:v>
                </c:pt>
                <c:pt idx="57">
                  <c:v>0.06</c:v>
                </c:pt>
                <c:pt idx="58">
                  <c:v>0.06</c:v>
                </c:pt>
                <c:pt idx="59">
                  <c:v>0.06</c:v>
                </c:pt>
                <c:pt idx="60">
                  <c:v>0.0489000000000001</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A-A26B-447E-BDD0-62F06EE7E376}"/>
            </c:ext>
          </c:extLst>
        </c:ser>
        <c:dLbls>
          <c:showLegendKey val="0"/>
          <c:showVal val="0"/>
          <c:showCatName val="0"/>
          <c:showSerName val="0"/>
          <c:showPercent val="0"/>
          <c:showBubbleSize val="0"/>
        </c:dLbls>
        <c:axId val="-2118485992"/>
        <c:axId val="-2118482472"/>
      </c:areaChart>
      <c:catAx>
        <c:axId val="-211848599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482472"/>
        <c:crosses val="autoZero"/>
        <c:auto val="1"/>
        <c:lblAlgn val="ctr"/>
        <c:lblOffset val="100"/>
        <c:tickLblSkip val="5"/>
        <c:noMultiLvlLbl val="0"/>
      </c:catAx>
      <c:valAx>
        <c:axId val="-2118482472"/>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485992"/>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ser>
          <c:idx val="9"/>
          <c:order val="10"/>
          <c:tx>
            <c:strRef>
              <c:f>Feuil2!$AG$1</c:f>
              <c:strCache>
                <c:ptCount val="1"/>
                <c:pt idx="0">
                  <c:v>Crédit solidarité</c:v>
                </c:pt>
              </c:strCache>
            </c:strRef>
          </c:tx>
          <c:spPr>
            <a:solidFill>
              <a:srgbClr val="BC4E42"/>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Feuil2!$AG$2:$AG$151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0.00366000000000008</c:v>
                </c:pt>
                <c:pt idx="36">
                  <c:v>0.0585599999999999</c:v>
                </c:pt>
                <c:pt idx="37">
                  <c:v>0.0585599999999999</c:v>
                </c:pt>
                <c:pt idx="38">
                  <c:v>0.0585599999999999</c:v>
                </c:pt>
                <c:pt idx="39">
                  <c:v>0.0585600000000002</c:v>
                </c:pt>
                <c:pt idx="40">
                  <c:v>0.0585599999999999</c:v>
                </c:pt>
                <c:pt idx="41">
                  <c:v>0.0585599999999999</c:v>
                </c:pt>
                <c:pt idx="42">
                  <c:v>0.0585599999999999</c:v>
                </c:pt>
                <c:pt idx="43">
                  <c:v>0.0585600000000001</c:v>
                </c:pt>
                <c:pt idx="44">
                  <c:v>0.0585599999999999</c:v>
                </c:pt>
                <c:pt idx="45">
                  <c:v>0.0585600000000001</c:v>
                </c:pt>
                <c:pt idx="46">
                  <c:v>0.0585599999999999</c:v>
                </c:pt>
                <c:pt idx="47">
                  <c:v>0.0592800000000001</c:v>
                </c:pt>
                <c:pt idx="48">
                  <c:v>0.06</c:v>
                </c:pt>
                <c:pt idx="49">
                  <c:v>0.06</c:v>
                </c:pt>
                <c:pt idx="50">
                  <c:v>0.06</c:v>
                </c:pt>
                <c:pt idx="51">
                  <c:v>0.0599999999999999</c:v>
                </c:pt>
                <c:pt idx="52">
                  <c:v>0.06</c:v>
                </c:pt>
                <c:pt idx="53">
                  <c:v>0.06</c:v>
                </c:pt>
                <c:pt idx="54">
                  <c:v>0.06</c:v>
                </c:pt>
                <c:pt idx="55">
                  <c:v>0.06</c:v>
                </c:pt>
                <c:pt idx="56">
                  <c:v>0.06</c:v>
                </c:pt>
                <c:pt idx="57">
                  <c:v>0.06</c:v>
                </c:pt>
                <c:pt idx="58">
                  <c:v>0.06</c:v>
                </c:pt>
                <c:pt idx="59">
                  <c:v>0.06</c:v>
                </c:pt>
                <c:pt idx="60">
                  <c:v>0.0489000000000001</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A-A26B-447E-BDD0-62F06EE7E376}"/>
            </c:ext>
          </c:extLst>
        </c:ser>
        <c:ser>
          <c:idx val="10"/>
          <c:order val="11"/>
          <c:tx>
            <c:strRef>
              <c:f>Feuil2!$AH$1</c:f>
              <c:strCache>
                <c:ptCount val="1"/>
                <c:pt idx="0">
                  <c:v>SAE</c:v>
                </c:pt>
              </c:strCache>
            </c:strRef>
          </c:tx>
          <c:spPr>
            <a:solidFill>
              <a:schemeClr val="accent5">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Feuil2!$AH$2:$AH$151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0.0340799999999999</c:v>
                </c:pt>
                <c:pt idx="51">
                  <c:v>0.04</c:v>
                </c:pt>
                <c:pt idx="52">
                  <c:v>0.04</c:v>
                </c:pt>
                <c:pt idx="53">
                  <c:v>0.04</c:v>
                </c:pt>
                <c:pt idx="54">
                  <c:v>0.04</c:v>
                </c:pt>
                <c:pt idx="55">
                  <c:v>0.04</c:v>
                </c:pt>
                <c:pt idx="56">
                  <c:v>0.04</c:v>
                </c:pt>
                <c:pt idx="57">
                  <c:v>0.04</c:v>
                </c:pt>
                <c:pt idx="58">
                  <c:v>0.04</c:v>
                </c:pt>
                <c:pt idx="59">
                  <c:v>0.04</c:v>
                </c:pt>
                <c:pt idx="60">
                  <c:v>0.04</c:v>
                </c:pt>
                <c:pt idx="61">
                  <c:v>0.04</c:v>
                </c:pt>
                <c:pt idx="62">
                  <c:v>0.04</c:v>
                </c:pt>
                <c:pt idx="63">
                  <c:v>0.04</c:v>
                </c:pt>
                <c:pt idx="64">
                  <c:v>0.04</c:v>
                </c:pt>
                <c:pt idx="65">
                  <c:v>0.04</c:v>
                </c:pt>
                <c:pt idx="66">
                  <c:v>0.04</c:v>
                </c:pt>
                <c:pt idx="67">
                  <c:v>0.04</c:v>
                </c:pt>
                <c:pt idx="68">
                  <c:v>0.04</c:v>
                </c:pt>
                <c:pt idx="69">
                  <c:v>0.04</c:v>
                </c:pt>
                <c:pt idx="70">
                  <c:v>0.04</c:v>
                </c:pt>
                <c:pt idx="71">
                  <c:v>0.04</c:v>
                </c:pt>
                <c:pt idx="72">
                  <c:v>0.04</c:v>
                </c:pt>
                <c:pt idx="73">
                  <c:v>0.04</c:v>
                </c:pt>
                <c:pt idx="74">
                  <c:v>0.04</c:v>
                </c:pt>
                <c:pt idx="75">
                  <c:v>0.04</c:v>
                </c:pt>
                <c:pt idx="76">
                  <c:v>0.04</c:v>
                </c:pt>
                <c:pt idx="77">
                  <c:v>0.04</c:v>
                </c:pt>
                <c:pt idx="78">
                  <c:v>0.04</c:v>
                </c:pt>
                <c:pt idx="79">
                  <c:v>0.04</c:v>
                </c:pt>
                <c:pt idx="80">
                  <c:v>0.04</c:v>
                </c:pt>
                <c:pt idx="81">
                  <c:v>0.04</c:v>
                </c:pt>
                <c:pt idx="82">
                  <c:v>0.04</c:v>
                </c:pt>
                <c:pt idx="83">
                  <c:v>0.04</c:v>
                </c:pt>
                <c:pt idx="84">
                  <c:v>0.04</c:v>
                </c:pt>
                <c:pt idx="85">
                  <c:v>0.04</c:v>
                </c:pt>
                <c:pt idx="86">
                  <c:v>0.04</c:v>
                </c:pt>
                <c:pt idx="87">
                  <c:v>0.04</c:v>
                </c:pt>
                <c:pt idx="88">
                  <c:v>0.04</c:v>
                </c:pt>
                <c:pt idx="89">
                  <c:v>0.04</c:v>
                </c:pt>
                <c:pt idx="90">
                  <c:v>0.04</c:v>
                </c:pt>
                <c:pt idx="91">
                  <c:v>0.04</c:v>
                </c:pt>
                <c:pt idx="92">
                  <c:v>0.04</c:v>
                </c:pt>
                <c:pt idx="93">
                  <c:v>0.04</c:v>
                </c:pt>
                <c:pt idx="94">
                  <c:v>0.04</c:v>
                </c:pt>
                <c:pt idx="95">
                  <c:v>0.04</c:v>
                </c:pt>
                <c:pt idx="96">
                  <c:v>0.04</c:v>
                </c:pt>
                <c:pt idx="97">
                  <c:v>0.04</c:v>
                </c:pt>
                <c:pt idx="98">
                  <c:v>0.04</c:v>
                </c:pt>
                <c:pt idx="99">
                  <c:v>0.0400000000000002</c:v>
                </c:pt>
                <c:pt idx="100">
                  <c:v>0.04</c:v>
                </c:pt>
                <c:pt idx="101">
                  <c:v>0.0399999999999998</c:v>
                </c:pt>
                <c:pt idx="102">
                  <c:v>0.04</c:v>
                </c:pt>
                <c:pt idx="103">
                  <c:v>0.04</c:v>
                </c:pt>
                <c:pt idx="104">
                  <c:v>0.04</c:v>
                </c:pt>
                <c:pt idx="105">
                  <c:v>0.04</c:v>
                </c:pt>
                <c:pt idx="106">
                  <c:v>0.04</c:v>
                </c:pt>
                <c:pt idx="107">
                  <c:v>0.0389200000000001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B-A26B-447E-BDD0-62F06EE7E376}"/>
            </c:ext>
          </c:extLst>
        </c:ser>
        <c:dLbls>
          <c:showLegendKey val="0"/>
          <c:showVal val="0"/>
          <c:showCatName val="0"/>
          <c:showSerName val="0"/>
          <c:showPercent val="0"/>
          <c:showBubbleSize val="0"/>
        </c:dLbls>
        <c:axId val="-2118382136"/>
        <c:axId val="-2118378472"/>
      </c:areaChart>
      <c:catAx>
        <c:axId val="-211838213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378472"/>
        <c:crosses val="autoZero"/>
        <c:auto val="1"/>
        <c:lblAlgn val="ctr"/>
        <c:lblOffset val="100"/>
        <c:tickLblSkip val="5"/>
        <c:noMultiLvlLbl val="0"/>
      </c:catAx>
      <c:valAx>
        <c:axId val="-2118378472"/>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382136"/>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ser>
          <c:idx val="9"/>
          <c:order val="10"/>
          <c:tx>
            <c:strRef>
              <c:f>Feuil2!$AG$1</c:f>
              <c:strCache>
                <c:ptCount val="1"/>
                <c:pt idx="0">
                  <c:v>Crédit solidarité</c:v>
                </c:pt>
              </c:strCache>
            </c:strRef>
          </c:tx>
          <c:spPr>
            <a:solidFill>
              <a:srgbClr val="BC4E42"/>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Feuil2!$AG$2:$AG$151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0.00366000000000008</c:v>
                </c:pt>
                <c:pt idx="36">
                  <c:v>0.0585599999999999</c:v>
                </c:pt>
                <c:pt idx="37">
                  <c:v>0.0585599999999999</c:v>
                </c:pt>
                <c:pt idx="38">
                  <c:v>0.0585599999999999</c:v>
                </c:pt>
                <c:pt idx="39">
                  <c:v>0.0585600000000002</c:v>
                </c:pt>
                <c:pt idx="40">
                  <c:v>0.0585599999999999</c:v>
                </c:pt>
                <c:pt idx="41">
                  <c:v>0.0585599999999999</c:v>
                </c:pt>
                <c:pt idx="42">
                  <c:v>0.0585599999999999</c:v>
                </c:pt>
                <c:pt idx="43">
                  <c:v>0.0585600000000001</c:v>
                </c:pt>
                <c:pt idx="44">
                  <c:v>0.0585599999999999</c:v>
                </c:pt>
                <c:pt idx="45">
                  <c:v>0.0585600000000001</c:v>
                </c:pt>
                <c:pt idx="46">
                  <c:v>0.0585599999999999</c:v>
                </c:pt>
                <c:pt idx="47">
                  <c:v>0.0592800000000001</c:v>
                </c:pt>
                <c:pt idx="48">
                  <c:v>0.06</c:v>
                </c:pt>
                <c:pt idx="49">
                  <c:v>0.06</c:v>
                </c:pt>
                <c:pt idx="50">
                  <c:v>0.06</c:v>
                </c:pt>
                <c:pt idx="51">
                  <c:v>0.0599999999999999</c:v>
                </c:pt>
                <c:pt idx="52">
                  <c:v>0.06</c:v>
                </c:pt>
                <c:pt idx="53">
                  <c:v>0.06</c:v>
                </c:pt>
                <c:pt idx="54">
                  <c:v>0.06</c:v>
                </c:pt>
                <c:pt idx="55">
                  <c:v>0.06</c:v>
                </c:pt>
                <c:pt idx="56">
                  <c:v>0.06</c:v>
                </c:pt>
                <c:pt idx="57">
                  <c:v>0.06</c:v>
                </c:pt>
                <c:pt idx="58">
                  <c:v>0.06</c:v>
                </c:pt>
                <c:pt idx="59">
                  <c:v>0.06</c:v>
                </c:pt>
                <c:pt idx="60">
                  <c:v>0.0489000000000001</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A-A26B-447E-BDD0-62F06EE7E376}"/>
            </c:ext>
          </c:extLst>
        </c:ser>
        <c:ser>
          <c:idx val="10"/>
          <c:order val="11"/>
          <c:tx>
            <c:strRef>
              <c:f>Feuil2!$AH$1</c:f>
              <c:strCache>
                <c:ptCount val="1"/>
                <c:pt idx="0">
                  <c:v>SAE</c:v>
                </c:pt>
              </c:strCache>
            </c:strRef>
          </c:tx>
          <c:spPr>
            <a:solidFill>
              <a:schemeClr val="accent5">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Feuil2!$AH$2:$AH$151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0.0340799999999999</c:v>
                </c:pt>
                <c:pt idx="51">
                  <c:v>0.04</c:v>
                </c:pt>
                <c:pt idx="52">
                  <c:v>0.04</c:v>
                </c:pt>
                <c:pt idx="53">
                  <c:v>0.04</c:v>
                </c:pt>
                <c:pt idx="54">
                  <c:v>0.04</c:v>
                </c:pt>
                <c:pt idx="55">
                  <c:v>0.04</c:v>
                </c:pt>
                <c:pt idx="56">
                  <c:v>0.04</c:v>
                </c:pt>
                <c:pt idx="57">
                  <c:v>0.04</c:v>
                </c:pt>
                <c:pt idx="58">
                  <c:v>0.04</c:v>
                </c:pt>
                <c:pt idx="59">
                  <c:v>0.04</c:v>
                </c:pt>
                <c:pt idx="60">
                  <c:v>0.04</c:v>
                </c:pt>
                <c:pt idx="61">
                  <c:v>0.04</c:v>
                </c:pt>
                <c:pt idx="62">
                  <c:v>0.04</c:v>
                </c:pt>
                <c:pt idx="63">
                  <c:v>0.04</c:v>
                </c:pt>
                <c:pt idx="64">
                  <c:v>0.04</c:v>
                </c:pt>
                <c:pt idx="65">
                  <c:v>0.04</c:v>
                </c:pt>
                <c:pt idx="66">
                  <c:v>0.04</c:v>
                </c:pt>
                <c:pt idx="67">
                  <c:v>0.04</c:v>
                </c:pt>
                <c:pt idx="68">
                  <c:v>0.04</c:v>
                </c:pt>
                <c:pt idx="69">
                  <c:v>0.04</c:v>
                </c:pt>
                <c:pt idx="70">
                  <c:v>0.04</c:v>
                </c:pt>
                <c:pt idx="71">
                  <c:v>0.04</c:v>
                </c:pt>
                <c:pt idx="72">
                  <c:v>0.04</c:v>
                </c:pt>
                <c:pt idx="73">
                  <c:v>0.04</c:v>
                </c:pt>
                <c:pt idx="74">
                  <c:v>0.04</c:v>
                </c:pt>
                <c:pt idx="75">
                  <c:v>0.04</c:v>
                </c:pt>
                <c:pt idx="76">
                  <c:v>0.04</c:v>
                </c:pt>
                <c:pt idx="77">
                  <c:v>0.04</c:v>
                </c:pt>
                <c:pt idx="78">
                  <c:v>0.04</c:v>
                </c:pt>
                <c:pt idx="79">
                  <c:v>0.04</c:v>
                </c:pt>
                <c:pt idx="80">
                  <c:v>0.04</c:v>
                </c:pt>
                <c:pt idx="81">
                  <c:v>0.04</c:v>
                </c:pt>
                <c:pt idx="82">
                  <c:v>0.04</c:v>
                </c:pt>
                <c:pt idx="83">
                  <c:v>0.04</c:v>
                </c:pt>
                <c:pt idx="84">
                  <c:v>0.04</c:v>
                </c:pt>
                <c:pt idx="85">
                  <c:v>0.04</c:v>
                </c:pt>
                <c:pt idx="86">
                  <c:v>0.04</c:v>
                </c:pt>
                <c:pt idx="87">
                  <c:v>0.04</c:v>
                </c:pt>
                <c:pt idx="88">
                  <c:v>0.04</c:v>
                </c:pt>
                <c:pt idx="89">
                  <c:v>0.04</c:v>
                </c:pt>
                <c:pt idx="90">
                  <c:v>0.04</c:v>
                </c:pt>
                <c:pt idx="91">
                  <c:v>0.04</c:v>
                </c:pt>
                <c:pt idx="92">
                  <c:v>0.04</c:v>
                </c:pt>
                <c:pt idx="93">
                  <c:v>0.04</c:v>
                </c:pt>
                <c:pt idx="94">
                  <c:v>0.04</c:v>
                </c:pt>
                <c:pt idx="95">
                  <c:v>0.04</c:v>
                </c:pt>
                <c:pt idx="96">
                  <c:v>0.04</c:v>
                </c:pt>
                <c:pt idx="97">
                  <c:v>0.04</c:v>
                </c:pt>
                <c:pt idx="98">
                  <c:v>0.04</c:v>
                </c:pt>
                <c:pt idx="99">
                  <c:v>0.0400000000000002</c:v>
                </c:pt>
                <c:pt idx="100">
                  <c:v>0.04</c:v>
                </c:pt>
                <c:pt idx="101">
                  <c:v>0.0399999999999998</c:v>
                </c:pt>
                <c:pt idx="102">
                  <c:v>0.04</c:v>
                </c:pt>
                <c:pt idx="103">
                  <c:v>0.04</c:v>
                </c:pt>
                <c:pt idx="104">
                  <c:v>0.04</c:v>
                </c:pt>
                <c:pt idx="105">
                  <c:v>0.04</c:v>
                </c:pt>
                <c:pt idx="106">
                  <c:v>0.04</c:v>
                </c:pt>
                <c:pt idx="107">
                  <c:v>0.0389200000000001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B-A26B-447E-BDD0-62F06EE7E376}"/>
            </c:ext>
          </c:extLst>
        </c:ser>
        <c:ser>
          <c:idx val="11"/>
          <c:order val="12"/>
          <c:tx>
            <c:strRef>
              <c:f>Feuil2!$AI$1</c:f>
              <c:strCache>
                <c:ptCount val="1"/>
                <c:pt idx="0">
                  <c:v>ACE</c:v>
                </c:pt>
              </c:strCache>
            </c:strRef>
          </c:tx>
          <c:spPr>
            <a:solidFill>
              <a:schemeClr val="bg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Feuil2!$AI$2:$AI$151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0.132975</c:v>
                </c:pt>
                <c:pt idx="33">
                  <c:v>0.135</c:v>
                </c:pt>
                <c:pt idx="34">
                  <c:v>0.135</c:v>
                </c:pt>
                <c:pt idx="35">
                  <c:v>0.135</c:v>
                </c:pt>
                <c:pt idx="36">
                  <c:v>0.135</c:v>
                </c:pt>
                <c:pt idx="37">
                  <c:v>0.135</c:v>
                </c:pt>
                <c:pt idx="38">
                  <c:v>0.135</c:v>
                </c:pt>
                <c:pt idx="39">
                  <c:v>0.135</c:v>
                </c:pt>
                <c:pt idx="40">
                  <c:v>0.135</c:v>
                </c:pt>
                <c:pt idx="41">
                  <c:v>0.135</c:v>
                </c:pt>
                <c:pt idx="42">
                  <c:v>0.135</c:v>
                </c:pt>
                <c:pt idx="43">
                  <c:v>0.135</c:v>
                </c:pt>
                <c:pt idx="44">
                  <c:v>0.135</c:v>
                </c:pt>
                <c:pt idx="45">
                  <c:v>0.135</c:v>
                </c:pt>
                <c:pt idx="46">
                  <c:v>0.135</c:v>
                </c:pt>
                <c:pt idx="47">
                  <c:v>0.135</c:v>
                </c:pt>
                <c:pt idx="48">
                  <c:v>0.135</c:v>
                </c:pt>
                <c:pt idx="49">
                  <c:v>0.135</c:v>
                </c:pt>
                <c:pt idx="50">
                  <c:v>0.135</c:v>
                </c:pt>
                <c:pt idx="51">
                  <c:v>0.135</c:v>
                </c:pt>
                <c:pt idx="52">
                  <c:v>0.135</c:v>
                </c:pt>
                <c:pt idx="53">
                  <c:v>0.11043</c:v>
                </c:pt>
                <c:pt idx="54">
                  <c:v>0.135</c:v>
                </c:pt>
                <c:pt idx="55">
                  <c:v>0.135</c:v>
                </c:pt>
                <c:pt idx="56">
                  <c:v>0.135</c:v>
                </c:pt>
                <c:pt idx="57">
                  <c:v>0.135</c:v>
                </c:pt>
                <c:pt idx="58">
                  <c:v>0.135</c:v>
                </c:pt>
                <c:pt idx="59">
                  <c:v>0.135</c:v>
                </c:pt>
                <c:pt idx="60">
                  <c:v>0.135</c:v>
                </c:pt>
                <c:pt idx="61">
                  <c:v>0.135</c:v>
                </c:pt>
                <c:pt idx="62">
                  <c:v>0.135</c:v>
                </c:pt>
                <c:pt idx="63">
                  <c:v>0.135</c:v>
                </c:pt>
                <c:pt idx="64">
                  <c:v>0.135</c:v>
                </c:pt>
                <c:pt idx="65">
                  <c:v>0.135</c:v>
                </c:pt>
                <c:pt idx="66">
                  <c:v>0.135</c:v>
                </c:pt>
                <c:pt idx="67">
                  <c:v>0.072366</c:v>
                </c:pt>
                <c:pt idx="68">
                  <c:v>0.057</c:v>
                </c:pt>
                <c:pt idx="69">
                  <c:v>0.057</c:v>
                </c:pt>
                <c:pt idx="70">
                  <c:v>0.057</c:v>
                </c:pt>
                <c:pt idx="71">
                  <c:v>0.057</c:v>
                </c:pt>
                <c:pt idx="72">
                  <c:v>0.057</c:v>
                </c:pt>
                <c:pt idx="73">
                  <c:v>0.057</c:v>
                </c:pt>
                <c:pt idx="74">
                  <c:v>0.057</c:v>
                </c:pt>
                <c:pt idx="75">
                  <c:v>0.057</c:v>
                </c:pt>
                <c:pt idx="76">
                  <c:v>0.057</c:v>
                </c:pt>
                <c:pt idx="77">
                  <c:v>0.057</c:v>
                </c:pt>
                <c:pt idx="78">
                  <c:v>0.0562442022300001</c:v>
                </c:pt>
                <c:pt idx="79">
                  <c:v>0.0547770000000001</c:v>
                </c:pt>
                <c:pt idx="80">
                  <c:v>0.0547770000000001</c:v>
                </c:pt>
                <c:pt idx="81">
                  <c:v>0.0547770000000001</c:v>
                </c:pt>
                <c:pt idx="82">
                  <c:v>0.0547770000000001</c:v>
                </c:pt>
                <c:pt idx="83">
                  <c:v>0.0547770000000001</c:v>
                </c:pt>
                <c:pt idx="84">
                  <c:v>0.0547770000000001</c:v>
                </c:pt>
                <c:pt idx="85">
                  <c:v>0.0547770000000001</c:v>
                </c:pt>
                <c:pt idx="86">
                  <c:v>0.0547770000000001</c:v>
                </c:pt>
                <c:pt idx="87">
                  <c:v>0.0547770000000001</c:v>
                </c:pt>
                <c:pt idx="88">
                  <c:v>0.0547769999999982</c:v>
                </c:pt>
                <c:pt idx="89">
                  <c:v>0.0547770000000019</c:v>
                </c:pt>
                <c:pt idx="90">
                  <c:v>0.0547769999999982</c:v>
                </c:pt>
                <c:pt idx="91">
                  <c:v>0.0547770000000019</c:v>
                </c:pt>
                <c:pt idx="92">
                  <c:v>0.0547769999999982</c:v>
                </c:pt>
                <c:pt idx="93">
                  <c:v>0.0547770000000001</c:v>
                </c:pt>
                <c:pt idx="94">
                  <c:v>0.0547770000000001</c:v>
                </c:pt>
                <c:pt idx="95">
                  <c:v>0.0547770000000001</c:v>
                </c:pt>
                <c:pt idx="96">
                  <c:v>0.0547770000000001</c:v>
                </c:pt>
                <c:pt idx="97">
                  <c:v>0.0547770000000001</c:v>
                </c:pt>
                <c:pt idx="98">
                  <c:v>0.0547770000000001</c:v>
                </c:pt>
                <c:pt idx="99">
                  <c:v>0.0547770000000001</c:v>
                </c:pt>
                <c:pt idx="100">
                  <c:v>0.0547770000000001</c:v>
                </c:pt>
                <c:pt idx="101">
                  <c:v>0.0547770000000001</c:v>
                </c:pt>
                <c:pt idx="102">
                  <c:v>0.0547770000000001</c:v>
                </c:pt>
                <c:pt idx="103">
                  <c:v>0.0547770000000001</c:v>
                </c:pt>
                <c:pt idx="104">
                  <c:v>0.0547770000000001</c:v>
                </c:pt>
                <c:pt idx="105">
                  <c:v>0.0547770000000001</c:v>
                </c:pt>
                <c:pt idx="106">
                  <c:v>0.0547770000000001</c:v>
                </c:pt>
                <c:pt idx="107">
                  <c:v>0.0547770000000001</c:v>
                </c:pt>
                <c:pt idx="108">
                  <c:v>0.0547770000000001</c:v>
                </c:pt>
                <c:pt idx="109">
                  <c:v>0.0547770000000001</c:v>
                </c:pt>
                <c:pt idx="110">
                  <c:v>0.0547770000000001</c:v>
                </c:pt>
                <c:pt idx="111">
                  <c:v>0.0547770000000001</c:v>
                </c:pt>
                <c:pt idx="112">
                  <c:v>0.0547770000000001</c:v>
                </c:pt>
                <c:pt idx="113">
                  <c:v>0.0547770000000001</c:v>
                </c:pt>
                <c:pt idx="114">
                  <c:v>0.0547770000000001</c:v>
                </c:pt>
                <c:pt idx="115">
                  <c:v>0.0547770000000001</c:v>
                </c:pt>
                <c:pt idx="116">
                  <c:v>0.0547770000000001</c:v>
                </c:pt>
                <c:pt idx="117">
                  <c:v>0.0547770000000001</c:v>
                </c:pt>
                <c:pt idx="118">
                  <c:v>0.0547770000000001</c:v>
                </c:pt>
                <c:pt idx="119">
                  <c:v>0.0547770000000001</c:v>
                </c:pt>
                <c:pt idx="120">
                  <c:v>0.0547770000000001</c:v>
                </c:pt>
                <c:pt idx="121">
                  <c:v>0.0547770000000001</c:v>
                </c:pt>
                <c:pt idx="122">
                  <c:v>0.0547770000000001</c:v>
                </c:pt>
                <c:pt idx="123">
                  <c:v>0.0547770000000001</c:v>
                </c:pt>
                <c:pt idx="124">
                  <c:v>0.0547770000000001</c:v>
                </c:pt>
                <c:pt idx="125">
                  <c:v>0.0547770000000001</c:v>
                </c:pt>
                <c:pt idx="126">
                  <c:v>0.0547770000000001</c:v>
                </c:pt>
                <c:pt idx="127">
                  <c:v>0.0547770000000001</c:v>
                </c:pt>
                <c:pt idx="128">
                  <c:v>0.0547769999999982</c:v>
                </c:pt>
                <c:pt idx="129">
                  <c:v>0.0547770000000001</c:v>
                </c:pt>
                <c:pt idx="130">
                  <c:v>0.0547770000000019</c:v>
                </c:pt>
                <c:pt idx="131">
                  <c:v>0.0547769999999982</c:v>
                </c:pt>
                <c:pt idx="132">
                  <c:v>0.054777000000001</c:v>
                </c:pt>
                <c:pt idx="133">
                  <c:v>0.0547769999999991</c:v>
                </c:pt>
                <c:pt idx="134">
                  <c:v>0.054777000000001</c:v>
                </c:pt>
                <c:pt idx="135">
                  <c:v>0.0547769999999991</c:v>
                </c:pt>
                <c:pt idx="136">
                  <c:v>0.0547770000000001</c:v>
                </c:pt>
                <c:pt idx="137">
                  <c:v>0.0547770000000001</c:v>
                </c:pt>
                <c:pt idx="138">
                  <c:v>0.0547770000000001</c:v>
                </c:pt>
                <c:pt idx="139">
                  <c:v>0.0547770000000001</c:v>
                </c:pt>
                <c:pt idx="140">
                  <c:v>0.0547770000000001</c:v>
                </c:pt>
                <c:pt idx="141">
                  <c:v>0.0547770000000001</c:v>
                </c:pt>
                <c:pt idx="142">
                  <c:v>0.0547770000000001</c:v>
                </c:pt>
                <c:pt idx="143">
                  <c:v>0.0547770000000001</c:v>
                </c:pt>
                <c:pt idx="144">
                  <c:v>0.0547770000000001</c:v>
                </c:pt>
                <c:pt idx="145">
                  <c:v>0.0547770000000001</c:v>
                </c:pt>
                <c:pt idx="146">
                  <c:v>0.0547770000000001</c:v>
                </c:pt>
                <c:pt idx="147">
                  <c:v>0.0547769999999991</c:v>
                </c:pt>
                <c:pt idx="148">
                  <c:v>0.0547770000000001</c:v>
                </c:pt>
                <c:pt idx="149">
                  <c:v>0.0547770000000001</c:v>
                </c:pt>
              </c:numCache>
            </c:numRef>
          </c:val>
          <c:extLst xmlns:c16r2="http://schemas.microsoft.com/office/drawing/2015/06/chart">
            <c:ext xmlns:c16="http://schemas.microsoft.com/office/drawing/2014/chart" uri="{C3380CC4-5D6E-409C-BE32-E72D297353CC}">
              <c16:uniqueId val="{0000000C-A26B-447E-BDD0-62F06EE7E376}"/>
            </c:ext>
          </c:extLst>
        </c:ser>
        <c:dLbls>
          <c:showLegendKey val="0"/>
          <c:showVal val="0"/>
          <c:showCatName val="0"/>
          <c:showSerName val="0"/>
          <c:showPercent val="0"/>
          <c:showBubbleSize val="0"/>
        </c:dLbls>
        <c:axId val="-2118639656"/>
        <c:axId val="-2118636008"/>
      </c:areaChart>
      <c:catAx>
        <c:axId val="-211863965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636008"/>
        <c:crosses val="autoZero"/>
        <c:auto val="1"/>
        <c:lblAlgn val="ctr"/>
        <c:lblOffset val="100"/>
        <c:tickLblSkip val="5"/>
        <c:noMultiLvlLbl val="0"/>
      </c:catAx>
      <c:valAx>
        <c:axId val="-2118636008"/>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639656"/>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ser>
          <c:idx val="9"/>
          <c:order val="10"/>
          <c:tx>
            <c:strRef>
              <c:f>Feuil2!$AG$1</c:f>
              <c:strCache>
                <c:ptCount val="1"/>
                <c:pt idx="0">
                  <c:v>Crédit solidarité</c:v>
                </c:pt>
              </c:strCache>
            </c:strRef>
          </c:tx>
          <c:spPr>
            <a:solidFill>
              <a:srgbClr val="BC4E42"/>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Feuil2!$AG$2:$AG$151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0.00366000000000008</c:v>
                </c:pt>
                <c:pt idx="36">
                  <c:v>0.0585599999999999</c:v>
                </c:pt>
                <c:pt idx="37">
                  <c:v>0.0585599999999999</c:v>
                </c:pt>
                <c:pt idx="38">
                  <c:v>0.0585599999999999</c:v>
                </c:pt>
                <c:pt idx="39">
                  <c:v>0.0585600000000002</c:v>
                </c:pt>
                <c:pt idx="40">
                  <c:v>0.0585599999999999</c:v>
                </c:pt>
                <c:pt idx="41">
                  <c:v>0.0585599999999999</c:v>
                </c:pt>
                <c:pt idx="42">
                  <c:v>0.0585599999999999</c:v>
                </c:pt>
                <c:pt idx="43">
                  <c:v>0.0585600000000001</c:v>
                </c:pt>
                <c:pt idx="44">
                  <c:v>0.0585599999999999</c:v>
                </c:pt>
                <c:pt idx="45">
                  <c:v>0.0585600000000001</c:v>
                </c:pt>
                <c:pt idx="46">
                  <c:v>0.0585599999999999</c:v>
                </c:pt>
                <c:pt idx="47">
                  <c:v>0.0592800000000001</c:v>
                </c:pt>
                <c:pt idx="48">
                  <c:v>0.06</c:v>
                </c:pt>
                <c:pt idx="49">
                  <c:v>0.06</c:v>
                </c:pt>
                <c:pt idx="50">
                  <c:v>0.06</c:v>
                </c:pt>
                <c:pt idx="51">
                  <c:v>0.0599999999999999</c:v>
                </c:pt>
                <c:pt idx="52">
                  <c:v>0.06</c:v>
                </c:pt>
                <c:pt idx="53">
                  <c:v>0.06</c:v>
                </c:pt>
                <c:pt idx="54">
                  <c:v>0.06</c:v>
                </c:pt>
                <c:pt idx="55">
                  <c:v>0.06</c:v>
                </c:pt>
                <c:pt idx="56">
                  <c:v>0.06</c:v>
                </c:pt>
                <c:pt idx="57">
                  <c:v>0.06</c:v>
                </c:pt>
                <c:pt idx="58">
                  <c:v>0.06</c:v>
                </c:pt>
                <c:pt idx="59">
                  <c:v>0.06</c:v>
                </c:pt>
                <c:pt idx="60">
                  <c:v>0.0489000000000001</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A-A26B-447E-BDD0-62F06EE7E376}"/>
            </c:ext>
          </c:extLst>
        </c:ser>
        <c:ser>
          <c:idx val="10"/>
          <c:order val="11"/>
          <c:tx>
            <c:strRef>
              <c:f>Feuil2!$AH$1</c:f>
              <c:strCache>
                <c:ptCount val="1"/>
                <c:pt idx="0">
                  <c:v>SAE</c:v>
                </c:pt>
              </c:strCache>
            </c:strRef>
          </c:tx>
          <c:spPr>
            <a:solidFill>
              <a:schemeClr val="accent5">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Feuil2!$AH$2:$AH$151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0.0340799999999999</c:v>
                </c:pt>
                <c:pt idx="51">
                  <c:v>0.04</c:v>
                </c:pt>
                <c:pt idx="52">
                  <c:v>0.04</c:v>
                </c:pt>
                <c:pt idx="53">
                  <c:v>0.04</c:v>
                </c:pt>
                <c:pt idx="54">
                  <c:v>0.04</c:v>
                </c:pt>
                <c:pt idx="55">
                  <c:v>0.04</c:v>
                </c:pt>
                <c:pt idx="56">
                  <c:v>0.04</c:v>
                </c:pt>
                <c:pt idx="57">
                  <c:v>0.04</c:v>
                </c:pt>
                <c:pt idx="58">
                  <c:v>0.04</c:v>
                </c:pt>
                <c:pt idx="59">
                  <c:v>0.04</c:v>
                </c:pt>
                <c:pt idx="60">
                  <c:v>0.04</c:v>
                </c:pt>
                <c:pt idx="61">
                  <c:v>0.04</c:v>
                </c:pt>
                <c:pt idx="62">
                  <c:v>0.04</c:v>
                </c:pt>
                <c:pt idx="63">
                  <c:v>0.04</c:v>
                </c:pt>
                <c:pt idx="64">
                  <c:v>0.04</c:v>
                </c:pt>
                <c:pt idx="65">
                  <c:v>0.04</c:v>
                </c:pt>
                <c:pt idx="66">
                  <c:v>0.04</c:v>
                </c:pt>
                <c:pt idx="67">
                  <c:v>0.04</c:v>
                </c:pt>
                <c:pt idx="68">
                  <c:v>0.04</c:v>
                </c:pt>
                <c:pt idx="69">
                  <c:v>0.04</c:v>
                </c:pt>
                <c:pt idx="70">
                  <c:v>0.04</c:v>
                </c:pt>
                <c:pt idx="71">
                  <c:v>0.04</c:v>
                </c:pt>
                <c:pt idx="72">
                  <c:v>0.04</c:v>
                </c:pt>
                <c:pt idx="73">
                  <c:v>0.04</c:v>
                </c:pt>
                <c:pt idx="74">
                  <c:v>0.04</c:v>
                </c:pt>
                <c:pt idx="75">
                  <c:v>0.04</c:v>
                </c:pt>
                <c:pt idx="76">
                  <c:v>0.04</c:v>
                </c:pt>
                <c:pt idx="77">
                  <c:v>0.04</c:v>
                </c:pt>
                <c:pt idx="78">
                  <c:v>0.04</c:v>
                </c:pt>
                <c:pt idx="79">
                  <c:v>0.04</c:v>
                </c:pt>
                <c:pt idx="80">
                  <c:v>0.04</c:v>
                </c:pt>
                <c:pt idx="81">
                  <c:v>0.04</c:v>
                </c:pt>
                <c:pt idx="82">
                  <c:v>0.04</c:v>
                </c:pt>
                <c:pt idx="83">
                  <c:v>0.04</c:v>
                </c:pt>
                <c:pt idx="84">
                  <c:v>0.04</c:v>
                </c:pt>
                <c:pt idx="85">
                  <c:v>0.04</c:v>
                </c:pt>
                <c:pt idx="86">
                  <c:v>0.04</c:v>
                </c:pt>
                <c:pt idx="87">
                  <c:v>0.04</c:v>
                </c:pt>
                <c:pt idx="88">
                  <c:v>0.04</c:v>
                </c:pt>
                <c:pt idx="89">
                  <c:v>0.04</c:v>
                </c:pt>
                <c:pt idx="90">
                  <c:v>0.04</c:v>
                </c:pt>
                <c:pt idx="91">
                  <c:v>0.04</c:v>
                </c:pt>
                <c:pt idx="92">
                  <c:v>0.04</c:v>
                </c:pt>
                <c:pt idx="93">
                  <c:v>0.04</c:v>
                </c:pt>
                <c:pt idx="94">
                  <c:v>0.04</c:v>
                </c:pt>
                <c:pt idx="95">
                  <c:v>0.04</c:v>
                </c:pt>
                <c:pt idx="96">
                  <c:v>0.04</c:v>
                </c:pt>
                <c:pt idx="97">
                  <c:v>0.04</c:v>
                </c:pt>
                <c:pt idx="98">
                  <c:v>0.04</c:v>
                </c:pt>
                <c:pt idx="99">
                  <c:v>0.0400000000000002</c:v>
                </c:pt>
                <c:pt idx="100">
                  <c:v>0.04</c:v>
                </c:pt>
                <c:pt idx="101">
                  <c:v>0.0399999999999998</c:v>
                </c:pt>
                <c:pt idx="102">
                  <c:v>0.04</c:v>
                </c:pt>
                <c:pt idx="103">
                  <c:v>0.04</c:v>
                </c:pt>
                <c:pt idx="104">
                  <c:v>0.04</c:v>
                </c:pt>
                <c:pt idx="105">
                  <c:v>0.04</c:v>
                </c:pt>
                <c:pt idx="106">
                  <c:v>0.04</c:v>
                </c:pt>
                <c:pt idx="107">
                  <c:v>0.0389200000000001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B-A26B-447E-BDD0-62F06EE7E376}"/>
            </c:ext>
          </c:extLst>
        </c:ser>
        <c:ser>
          <c:idx val="11"/>
          <c:order val="12"/>
          <c:tx>
            <c:strRef>
              <c:f>Feuil2!$AI$1</c:f>
              <c:strCache>
                <c:ptCount val="1"/>
                <c:pt idx="0">
                  <c:v>ACE</c:v>
                </c:pt>
              </c:strCache>
            </c:strRef>
          </c:tx>
          <c:spPr>
            <a:solidFill>
              <a:schemeClr val="bg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Feuil2!$AI$2:$AI$151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0.132975</c:v>
                </c:pt>
                <c:pt idx="33">
                  <c:v>0.135</c:v>
                </c:pt>
                <c:pt idx="34">
                  <c:v>0.135</c:v>
                </c:pt>
                <c:pt idx="35">
                  <c:v>0.135</c:v>
                </c:pt>
                <c:pt idx="36">
                  <c:v>0.135</c:v>
                </c:pt>
                <c:pt idx="37">
                  <c:v>0.135</c:v>
                </c:pt>
                <c:pt idx="38">
                  <c:v>0.135</c:v>
                </c:pt>
                <c:pt idx="39">
                  <c:v>0.135</c:v>
                </c:pt>
                <c:pt idx="40">
                  <c:v>0.135</c:v>
                </c:pt>
                <c:pt idx="41">
                  <c:v>0.135</c:v>
                </c:pt>
                <c:pt idx="42">
                  <c:v>0.135</c:v>
                </c:pt>
                <c:pt idx="43">
                  <c:v>0.135</c:v>
                </c:pt>
                <c:pt idx="44">
                  <c:v>0.135</c:v>
                </c:pt>
                <c:pt idx="45">
                  <c:v>0.135</c:v>
                </c:pt>
                <c:pt idx="46">
                  <c:v>0.135</c:v>
                </c:pt>
                <c:pt idx="47">
                  <c:v>0.135</c:v>
                </c:pt>
                <c:pt idx="48">
                  <c:v>0.135</c:v>
                </c:pt>
                <c:pt idx="49">
                  <c:v>0.135</c:v>
                </c:pt>
                <c:pt idx="50">
                  <c:v>0.135</c:v>
                </c:pt>
                <c:pt idx="51">
                  <c:v>0.135</c:v>
                </c:pt>
                <c:pt idx="52">
                  <c:v>0.135</c:v>
                </c:pt>
                <c:pt idx="53">
                  <c:v>0.11043</c:v>
                </c:pt>
                <c:pt idx="54">
                  <c:v>0.135</c:v>
                </c:pt>
                <c:pt idx="55">
                  <c:v>0.135</c:v>
                </c:pt>
                <c:pt idx="56">
                  <c:v>0.135</c:v>
                </c:pt>
                <c:pt idx="57">
                  <c:v>0.135</c:v>
                </c:pt>
                <c:pt idx="58">
                  <c:v>0.135</c:v>
                </c:pt>
                <c:pt idx="59">
                  <c:v>0.135</c:v>
                </c:pt>
                <c:pt idx="60">
                  <c:v>0.135</c:v>
                </c:pt>
                <c:pt idx="61">
                  <c:v>0.135</c:v>
                </c:pt>
                <c:pt idx="62">
                  <c:v>0.135</c:v>
                </c:pt>
                <c:pt idx="63">
                  <c:v>0.135</c:v>
                </c:pt>
                <c:pt idx="64">
                  <c:v>0.135</c:v>
                </c:pt>
                <c:pt idx="65">
                  <c:v>0.135</c:v>
                </c:pt>
                <c:pt idx="66">
                  <c:v>0.135</c:v>
                </c:pt>
                <c:pt idx="67">
                  <c:v>0.072366</c:v>
                </c:pt>
                <c:pt idx="68">
                  <c:v>0.057</c:v>
                </c:pt>
                <c:pt idx="69">
                  <c:v>0.057</c:v>
                </c:pt>
                <c:pt idx="70">
                  <c:v>0.057</c:v>
                </c:pt>
                <c:pt idx="71">
                  <c:v>0.057</c:v>
                </c:pt>
                <c:pt idx="72">
                  <c:v>0.057</c:v>
                </c:pt>
                <c:pt idx="73">
                  <c:v>0.057</c:v>
                </c:pt>
                <c:pt idx="74">
                  <c:v>0.057</c:v>
                </c:pt>
                <c:pt idx="75">
                  <c:v>0.057</c:v>
                </c:pt>
                <c:pt idx="76">
                  <c:v>0.057</c:v>
                </c:pt>
                <c:pt idx="77">
                  <c:v>0.057</c:v>
                </c:pt>
                <c:pt idx="78">
                  <c:v>0.0562442022300001</c:v>
                </c:pt>
                <c:pt idx="79">
                  <c:v>0.0547770000000001</c:v>
                </c:pt>
                <c:pt idx="80">
                  <c:v>0.0547770000000001</c:v>
                </c:pt>
                <c:pt idx="81">
                  <c:v>0.0547770000000001</c:v>
                </c:pt>
                <c:pt idx="82">
                  <c:v>0.0547770000000001</c:v>
                </c:pt>
                <c:pt idx="83">
                  <c:v>0.0547770000000001</c:v>
                </c:pt>
                <c:pt idx="84">
                  <c:v>0.0547770000000001</c:v>
                </c:pt>
                <c:pt idx="85">
                  <c:v>0.0547770000000001</c:v>
                </c:pt>
                <c:pt idx="86">
                  <c:v>0.0547770000000001</c:v>
                </c:pt>
                <c:pt idx="87">
                  <c:v>0.0547770000000001</c:v>
                </c:pt>
                <c:pt idx="88">
                  <c:v>0.0547769999999982</c:v>
                </c:pt>
                <c:pt idx="89">
                  <c:v>0.0547770000000019</c:v>
                </c:pt>
                <c:pt idx="90">
                  <c:v>0.0547769999999982</c:v>
                </c:pt>
                <c:pt idx="91">
                  <c:v>0.0547770000000019</c:v>
                </c:pt>
                <c:pt idx="92">
                  <c:v>0.0547769999999982</c:v>
                </c:pt>
                <c:pt idx="93">
                  <c:v>0.0547770000000001</c:v>
                </c:pt>
                <c:pt idx="94">
                  <c:v>0.0547770000000001</c:v>
                </c:pt>
                <c:pt idx="95">
                  <c:v>0.0547770000000001</c:v>
                </c:pt>
                <c:pt idx="96">
                  <c:v>0.0547770000000001</c:v>
                </c:pt>
                <c:pt idx="97">
                  <c:v>0.0547770000000001</c:v>
                </c:pt>
                <c:pt idx="98">
                  <c:v>0.0547770000000001</c:v>
                </c:pt>
                <c:pt idx="99">
                  <c:v>0.0547770000000001</c:v>
                </c:pt>
                <c:pt idx="100">
                  <c:v>0.0547770000000001</c:v>
                </c:pt>
                <c:pt idx="101">
                  <c:v>0.0547770000000001</c:v>
                </c:pt>
                <c:pt idx="102">
                  <c:v>0.0547770000000001</c:v>
                </c:pt>
                <c:pt idx="103">
                  <c:v>0.0547770000000001</c:v>
                </c:pt>
                <c:pt idx="104">
                  <c:v>0.0547770000000001</c:v>
                </c:pt>
                <c:pt idx="105">
                  <c:v>0.0547770000000001</c:v>
                </c:pt>
                <c:pt idx="106">
                  <c:v>0.0547770000000001</c:v>
                </c:pt>
                <c:pt idx="107">
                  <c:v>0.0547770000000001</c:v>
                </c:pt>
                <c:pt idx="108">
                  <c:v>0.0547770000000001</c:v>
                </c:pt>
                <c:pt idx="109">
                  <c:v>0.0547770000000001</c:v>
                </c:pt>
                <c:pt idx="110">
                  <c:v>0.0547770000000001</c:v>
                </c:pt>
                <c:pt idx="111">
                  <c:v>0.0547770000000001</c:v>
                </c:pt>
                <c:pt idx="112">
                  <c:v>0.0547770000000001</c:v>
                </c:pt>
                <c:pt idx="113">
                  <c:v>0.0547770000000001</c:v>
                </c:pt>
                <c:pt idx="114">
                  <c:v>0.0547770000000001</c:v>
                </c:pt>
                <c:pt idx="115">
                  <c:v>0.0547770000000001</c:v>
                </c:pt>
                <c:pt idx="116">
                  <c:v>0.0547770000000001</c:v>
                </c:pt>
                <c:pt idx="117">
                  <c:v>0.0547770000000001</c:v>
                </c:pt>
                <c:pt idx="118">
                  <c:v>0.0547770000000001</c:v>
                </c:pt>
                <c:pt idx="119">
                  <c:v>0.0547770000000001</c:v>
                </c:pt>
                <c:pt idx="120">
                  <c:v>0.0547770000000001</c:v>
                </c:pt>
                <c:pt idx="121">
                  <c:v>0.0547770000000001</c:v>
                </c:pt>
                <c:pt idx="122">
                  <c:v>0.0547770000000001</c:v>
                </c:pt>
                <c:pt idx="123">
                  <c:v>0.0547770000000001</c:v>
                </c:pt>
                <c:pt idx="124">
                  <c:v>0.0547770000000001</c:v>
                </c:pt>
                <c:pt idx="125">
                  <c:v>0.0547770000000001</c:v>
                </c:pt>
                <c:pt idx="126">
                  <c:v>0.0547770000000001</c:v>
                </c:pt>
                <c:pt idx="127">
                  <c:v>0.0547770000000001</c:v>
                </c:pt>
                <c:pt idx="128">
                  <c:v>0.0547769999999982</c:v>
                </c:pt>
                <c:pt idx="129">
                  <c:v>0.0547770000000001</c:v>
                </c:pt>
                <c:pt idx="130">
                  <c:v>0.0547770000000019</c:v>
                </c:pt>
                <c:pt idx="131">
                  <c:v>0.0547769999999982</c:v>
                </c:pt>
                <c:pt idx="132">
                  <c:v>0.054777000000001</c:v>
                </c:pt>
                <c:pt idx="133">
                  <c:v>0.0547769999999991</c:v>
                </c:pt>
                <c:pt idx="134">
                  <c:v>0.054777000000001</c:v>
                </c:pt>
                <c:pt idx="135">
                  <c:v>0.0547769999999991</c:v>
                </c:pt>
                <c:pt idx="136">
                  <c:v>0.0547770000000001</c:v>
                </c:pt>
                <c:pt idx="137">
                  <c:v>0.0547770000000001</c:v>
                </c:pt>
                <c:pt idx="138">
                  <c:v>0.0547770000000001</c:v>
                </c:pt>
                <c:pt idx="139">
                  <c:v>0.0547770000000001</c:v>
                </c:pt>
                <c:pt idx="140">
                  <c:v>0.0547770000000001</c:v>
                </c:pt>
                <c:pt idx="141">
                  <c:v>0.0547770000000001</c:v>
                </c:pt>
                <c:pt idx="142">
                  <c:v>0.0547770000000001</c:v>
                </c:pt>
                <c:pt idx="143">
                  <c:v>0.0547770000000001</c:v>
                </c:pt>
                <c:pt idx="144">
                  <c:v>0.0547770000000001</c:v>
                </c:pt>
                <c:pt idx="145">
                  <c:v>0.0547770000000001</c:v>
                </c:pt>
                <c:pt idx="146">
                  <c:v>0.0547770000000001</c:v>
                </c:pt>
                <c:pt idx="147">
                  <c:v>0.0547769999999991</c:v>
                </c:pt>
                <c:pt idx="148">
                  <c:v>0.0547770000000001</c:v>
                </c:pt>
                <c:pt idx="149">
                  <c:v>0.0547770000000001</c:v>
                </c:pt>
              </c:numCache>
            </c:numRef>
          </c:val>
          <c:extLst xmlns:c16r2="http://schemas.microsoft.com/office/drawing/2015/06/chart">
            <c:ext xmlns:c16="http://schemas.microsoft.com/office/drawing/2014/chart" uri="{C3380CC4-5D6E-409C-BE32-E72D297353CC}">
              <c16:uniqueId val="{0000000C-A26B-447E-BDD0-62F06EE7E376}"/>
            </c:ext>
          </c:extLst>
        </c:ser>
        <c:ser>
          <c:idx val="12"/>
          <c:order val="13"/>
          <c:tx>
            <c:strRef>
              <c:f>Feuil2!$AJ$1</c:f>
              <c:strCache>
                <c:ptCount val="1"/>
                <c:pt idx="0">
                  <c:v>Cont. suppl. (FGCR)</c:v>
                </c:pt>
              </c:strCache>
            </c:strRef>
          </c:tx>
          <c:spPr>
            <a:solidFill>
              <a:schemeClr val="accent1">
                <a:lumMod val="80000"/>
                <a:lumOff val="2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Feuil2!$AJ$2:$AJ$151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0.182</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0.0132596100000001</c:v>
                </c:pt>
                <c:pt idx="79">
                  <c:v>0.039</c:v>
                </c:pt>
                <c:pt idx="80">
                  <c:v>0.039</c:v>
                </c:pt>
                <c:pt idx="81">
                  <c:v>0.039</c:v>
                </c:pt>
                <c:pt idx="82">
                  <c:v>0.039</c:v>
                </c:pt>
                <c:pt idx="83">
                  <c:v>0.039</c:v>
                </c:pt>
                <c:pt idx="84">
                  <c:v>0.039</c:v>
                </c:pt>
                <c:pt idx="85">
                  <c:v>0.039</c:v>
                </c:pt>
                <c:pt idx="86">
                  <c:v>0.039</c:v>
                </c:pt>
                <c:pt idx="87">
                  <c:v>0.039</c:v>
                </c:pt>
                <c:pt idx="88">
                  <c:v>0.039</c:v>
                </c:pt>
                <c:pt idx="89">
                  <c:v>0.039</c:v>
                </c:pt>
                <c:pt idx="90">
                  <c:v>0.039</c:v>
                </c:pt>
                <c:pt idx="91">
                  <c:v>0.039</c:v>
                </c:pt>
                <c:pt idx="92">
                  <c:v>0.039</c:v>
                </c:pt>
                <c:pt idx="93">
                  <c:v>0.039</c:v>
                </c:pt>
                <c:pt idx="94">
                  <c:v>0.039</c:v>
                </c:pt>
                <c:pt idx="95">
                  <c:v>0.039</c:v>
                </c:pt>
                <c:pt idx="96">
                  <c:v>0.039</c:v>
                </c:pt>
                <c:pt idx="97">
                  <c:v>0.039</c:v>
                </c:pt>
                <c:pt idx="98">
                  <c:v>0.039</c:v>
                </c:pt>
                <c:pt idx="99">
                  <c:v>0.039</c:v>
                </c:pt>
                <c:pt idx="100">
                  <c:v>0.039</c:v>
                </c:pt>
                <c:pt idx="101">
                  <c:v>0.039</c:v>
                </c:pt>
                <c:pt idx="102">
                  <c:v>0.039</c:v>
                </c:pt>
                <c:pt idx="103">
                  <c:v>0.039</c:v>
                </c:pt>
                <c:pt idx="104">
                  <c:v>0.039</c:v>
                </c:pt>
                <c:pt idx="105">
                  <c:v>0.0389999999999995</c:v>
                </c:pt>
                <c:pt idx="106">
                  <c:v>0.0390000000000005</c:v>
                </c:pt>
                <c:pt idx="107">
                  <c:v>0.039</c:v>
                </c:pt>
                <c:pt idx="108">
                  <c:v>0.039</c:v>
                </c:pt>
                <c:pt idx="109">
                  <c:v>0.039</c:v>
                </c:pt>
                <c:pt idx="110">
                  <c:v>0.0389999999999991</c:v>
                </c:pt>
                <c:pt idx="111">
                  <c:v>0.0390000000000009</c:v>
                </c:pt>
                <c:pt idx="112">
                  <c:v>0.039</c:v>
                </c:pt>
                <c:pt idx="113">
                  <c:v>0.039</c:v>
                </c:pt>
                <c:pt idx="114">
                  <c:v>0.039</c:v>
                </c:pt>
                <c:pt idx="115">
                  <c:v>0.0389999999999991</c:v>
                </c:pt>
                <c:pt idx="116">
                  <c:v>0.0390000000000009</c:v>
                </c:pt>
                <c:pt idx="117">
                  <c:v>0.039</c:v>
                </c:pt>
                <c:pt idx="118">
                  <c:v>0.039</c:v>
                </c:pt>
                <c:pt idx="119">
                  <c:v>0.039</c:v>
                </c:pt>
                <c:pt idx="120">
                  <c:v>0.0389999999999991</c:v>
                </c:pt>
                <c:pt idx="121">
                  <c:v>0.0390000000000009</c:v>
                </c:pt>
                <c:pt idx="122">
                  <c:v>0.039</c:v>
                </c:pt>
                <c:pt idx="123">
                  <c:v>0.039</c:v>
                </c:pt>
                <c:pt idx="124">
                  <c:v>0.039</c:v>
                </c:pt>
                <c:pt idx="125">
                  <c:v>0.0389999999999991</c:v>
                </c:pt>
                <c:pt idx="126">
                  <c:v>0.0390000000000009</c:v>
                </c:pt>
                <c:pt idx="127">
                  <c:v>0.039</c:v>
                </c:pt>
                <c:pt idx="128">
                  <c:v>0.0390000000000009</c:v>
                </c:pt>
                <c:pt idx="129">
                  <c:v>0.0389999999999991</c:v>
                </c:pt>
                <c:pt idx="130">
                  <c:v>0.0389999999999991</c:v>
                </c:pt>
                <c:pt idx="131">
                  <c:v>0.039</c:v>
                </c:pt>
                <c:pt idx="132">
                  <c:v>0.0390000000000009</c:v>
                </c:pt>
                <c:pt idx="133">
                  <c:v>0.0390000000000009</c:v>
                </c:pt>
                <c:pt idx="134">
                  <c:v>0.0389999999999991</c:v>
                </c:pt>
                <c:pt idx="135">
                  <c:v>0.0389999999999991</c:v>
                </c:pt>
                <c:pt idx="136">
                  <c:v>0.039</c:v>
                </c:pt>
                <c:pt idx="137">
                  <c:v>0.0390000000000009</c:v>
                </c:pt>
                <c:pt idx="138">
                  <c:v>0.0390000000000009</c:v>
                </c:pt>
                <c:pt idx="139">
                  <c:v>0.0389999999999991</c:v>
                </c:pt>
                <c:pt idx="140">
                  <c:v>0.0389999999999991</c:v>
                </c:pt>
                <c:pt idx="141">
                  <c:v>0.039</c:v>
                </c:pt>
                <c:pt idx="142">
                  <c:v>0.0390000000000009</c:v>
                </c:pt>
                <c:pt idx="143">
                  <c:v>0.0390000000000009</c:v>
                </c:pt>
                <c:pt idx="144">
                  <c:v>0.0389999999999991</c:v>
                </c:pt>
                <c:pt idx="145">
                  <c:v>0.0389999999999991</c:v>
                </c:pt>
                <c:pt idx="146">
                  <c:v>0.039</c:v>
                </c:pt>
                <c:pt idx="147">
                  <c:v>0.0390000000000009</c:v>
                </c:pt>
                <c:pt idx="148">
                  <c:v>0.0390000000000009</c:v>
                </c:pt>
                <c:pt idx="149">
                  <c:v>0.0390000000000009</c:v>
                </c:pt>
              </c:numCache>
            </c:numRef>
          </c:val>
          <c:extLst xmlns:c16r2="http://schemas.microsoft.com/office/drawing/2015/06/chart">
            <c:ext xmlns:c16="http://schemas.microsoft.com/office/drawing/2014/chart" uri="{C3380CC4-5D6E-409C-BE32-E72D297353CC}">
              <c16:uniqueId val="{0000000D-A26B-447E-BDD0-62F06EE7E376}"/>
            </c:ext>
          </c:extLst>
        </c:ser>
        <c:dLbls>
          <c:showLegendKey val="0"/>
          <c:showVal val="0"/>
          <c:showCatName val="0"/>
          <c:showSerName val="0"/>
          <c:showPercent val="0"/>
          <c:showBubbleSize val="0"/>
        </c:dLbls>
        <c:axId val="-2118743656"/>
        <c:axId val="-2118750824"/>
      </c:areaChart>
      <c:catAx>
        <c:axId val="-211874365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750824"/>
        <c:crosses val="autoZero"/>
        <c:auto val="1"/>
        <c:lblAlgn val="ctr"/>
        <c:lblOffset val="100"/>
        <c:tickLblSkip val="5"/>
        <c:noMultiLvlLbl val="0"/>
      </c:catAx>
      <c:valAx>
        <c:axId val="-2118750824"/>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743656"/>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ser>
          <c:idx val="9"/>
          <c:order val="10"/>
          <c:tx>
            <c:strRef>
              <c:f>Feuil2!$AG$1</c:f>
              <c:strCache>
                <c:ptCount val="1"/>
                <c:pt idx="0">
                  <c:v>Crédit solidarité</c:v>
                </c:pt>
              </c:strCache>
            </c:strRef>
          </c:tx>
          <c:spPr>
            <a:solidFill>
              <a:srgbClr val="BC4E42"/>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Feuil2!$AG$2:$AG$151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0.00366000000000008</c:v>
                </c:pt>
                <c:pt idx="36">
                  <c:v>0.0585599999999999</c:v>
                </c:pt>
                <c:pt idx="37">
                  <c:v>0.0585599999999999</c:v>
                </c:pt>
                <c:pt idx="38">
                  <c:v>0.0585599999999999</c:v>
                </c:pt>
                <c:pt idx="39">
                  <c:v>0.0585600000000002</c:v>
                </c:pt>
                <c:pt idx="40">
                  <c:v>0.0585599999999999</c:v>
                </c:pt>
                <c:pt idx="41">
                  <c:v>0.0585599999999999</c:v>
                </c:pt>
                <c:pt idx="42">
                  <c:v>0.0585599999999999</c:v>
                </c:pt>
                <c:pt idx="43">
                  <c:v>0.0585600000000001</c:v>
                </c:pt>
                <c:pt idx="44">
                  <c:v>0.0585599999999999</c:v>
                </c:pt>
                <c:pt idx="45">
                  <c:v>0.0585600000000001</c:v>
                </c:pt>
                <c:pt idx="46">
                  <c:v>0.0585599999999999</c:v>
                </c:pt>
                <c:pt idx="47">
                  <c:v>0.0592800000000001</c:v>
                </c:pt>
                <c:pt idx="48">
                  <c:v>0.06</c:v>
                </c:pt>
                <c:pt idx="49">
                  <c:v>0.06</c:v>
                </c:pt>
                <c:pt idx="50">
                  <c:v>0.06</c:v>
                </c:pt>
                <c:pt idx="51">
                  <c:v>0.0599999999999999</c:v>
                </c:pt>
                <c:pt idx="52">
                  <c:v>0.06</c:v>
                </c:pt>
                <c:pt idx="53">
                  <c:v>0.06</c:v>
                </c:pt>
                <c:pt idx="54">
                  <c:v>0.06</c:v>
                </c:pt>
                <c:pt idx="55">
                  <c:v>0.06</c:v>
                </c:pt>
                <c:pt idx="56">
                  <c:v>0.06</c:v>
                </c:pt>
                <c:pt idx="57">
                  <c:v>0.06</c:v>
                </c:pt>
                <c:pt idx="58">
                  <c:v>0.06</c:v>
                </c:pt>
                <c:pt idx="59">
                  <c:v>0.06</c:v>
                </c:pt>
                <c:pt idx="60">
                  <c:v>0.0489000000000001</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A-A26B-447E-BDD0-62F06EE7E376}"/>
            </c:ext>
          </c:extLst>
        </c:ser>
        <c:ser>
          <c:idx val="10"/>
          <c:order val="11"/>
          <c:tx>
            <c:strRef>
              <c:f>Feuil2!$AH$1</c:f>
              <c:strCache>
                <c:ptCount val="1"/>
                <c:pt idx="0">
                  <c:v>SAE</c:v>
                </c:pt>
              </c:strCache>
            </c:strRef>
          </c:tx>
          <c:spPr>
            <a:solidFill>
              <a:schemeClr val="accent5">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Feuil2!$AH$2:$AH$151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0.0340799999999999</c:v>
                </c:pt>
                <c:pt idx="51">
                  <c:v>0.04</c:v>
                </c:pt>
                <c:pt idx="52">
                  <c:v>0.04</c:v>
                </c:pt>
                <c:pt idx="53">
                  <c:v>0.04</c:v>
                </c:pt>
                <c:pt idx="54">
                  <c:v>0.04</c:v>
                </c:pt>
                <c:pt idx="55">
                  <c:v>0.04</c:v>
                </c:pt>
                <c:pt idx="56">
                  <c:v>0.04</c:v>
                </c:pt>
                <c:pt idx="57">
                  <c:v>0.04</c:v>
                </c:pt>
                <c:pt idx="58">
                  <c:v>0.04</c:v>
                </c:pt>
                <c:pt idx="59">
                  <c:v>0.04</c:v>
                </c:pt>
                <c:pt idx="60">
                  <c:v>0.04</c:v>
                </c:pt>
                <c:pt idx="61">
                  <c:v>0.04</c:v>
                </c:pt>
                <c:pt idx="62">
                  <c:v>0.04</c:v>
                </c:pt>
                <c:pt idx="63">
                  <c:v>0.04</c:v>
                </c:pt>
                <c:pt idx="64">
                  <c:v>0.04</c:v>
                </c:pt>
                <c:pt idx="65">
                  <c:v>0.04</c:v>
                </c:pt>
                <c:pt idx="66">
                  <c:v>0.04</c:v>
                </c:pt>
                <c:pt idx="67">
                  <c:v>0.04</c:v>
                </c:pt>
                <c:pt idx="68">
                  <c:v>0.04</c:v>
                </c:pt>
                <c:pt idx="69">
                  <c:v>0.04</c:v>
                </c:pt>
                <c:pt idx="70">
                  <c:v>0.04</c:v>
                </c:pt>
                <c:pt idx="71">
                  <c:v>0.04</c:v>
                </c:pt>
                <c:pt idx="72">
                  <c:v>0.04</c:v>
                </c:pt>
                <c:pt idx="73">
                  <c:v>0.04</c:v>
                </c:pt>
                <c:pt idx="74">
                  <c:v>0.04</c:v>
                </c:pt>
                <c:pt idx="75">
                  <c:v>0.04</c:v>
                </c:pt>
                <c:pt idx="76">
                  <c:v>0.04</c:v>
                </c:pt>
                <c:pt idx="77">
                  <c:v>0.04</c:v>
                </c:pt>
                <c:pt idx="78">
                  <c:v>0.04</c:v>
                </c:pt>
                <c:pt idx="79">
                  <c:v>0.04</c:v>
                </c:pt>
                <c:pt idx="80">
                  <c:v>0.04</c:v>
                </c:pt>
                <c:pt idx="81">
                  <c:v>0.04</c:v>
                </c:pt>
                <c:pt idx="82">
                  <c:v>0.04</c:v>
                </c:pt>
                <c:pt idx="83">
                  <c:v>0.04</c:v>
                </c:pt>
                <c:pt idx="84">
                  <c:v>0.04</c:v>
                </c:pt>
                <c:pt idx="85">
                  <c:v>0.04</c:v>
                </c:pt>
                <c:pt idx="86">
                  <c:v>0.04</c:v>
                </c:pt>
                <c:pt idx="87">
                  <c:v>0.04</c:v>
                </c:pt>
                <c:pt idx="88">
                  <c:v>0.04</c:v>
                </c:pt>
                <c:pt idx="89">
                  <c:v>0.04</c:v>
                </c:pt>
                <c:pt idx="90">
                  <c:v>0.04</c:v>
                </c:pt>
                <c:pt idx="91">
                  <c:v>0.04</c:v>
                </c:pt>
                <c:pt idx="92">
                  <c:v>0.04</c:v>
                </c:pt>
                <c:pt idx="93">
                  <c:v>0.04</c:v>
                </c:pt>
                <c:pt idx="94">
                  <c:v>0.04</c:v>
                </c:pt>
                <c:pt idx="95">
                  <c:v>0.04</c:v>
                </c:pt>
                <c:pt idx="96">
                  <c:v>0.04</c:v>
                </c:pt>
                <c:pt idx="97">
                  <c:v>0.04</c:v>
                </c:pt>
                <c:pt idx="98">
                  <c:v>0.04</c:v>
                </c:pt>
                <c:pt idx="99">
                  <c:v>0.0400000000000002</c:v>
                </c:pt>
                <c:pt idx="100">
                  <c:v>0.04</c:v>
                </c:pt>
                <c:pt idx="101">
                  <c:v>0.0399999999999998</c:v>
                </c:pt>
                <c:pt idx="102">
                  <c:v>0.04</c:v>
                </c:pt>
                <c:pt idx="103">
                  <c:v>0.04</c:v>
                </c:pt>
                <c:pt idx="104">
                  <c:v>0.04</c:v>
                </c:pt>
                <c:pt idx="105">
                  <c:v>0.04</c:v>
                </c:pt>
                <c:pt idx="106">
                  <c:v>0.04</c:v>
                </c:pt>
                <c:pt idx="107">
                  <c:v>0.0389200000000001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B-A26B-447E-BDD0-62F06EE7E376}"/>
            </c:ext>
          </c:extLst>
        </c:ser>
        <c:ser>
          <c:idx val="11"/>
          <c:order val="12"/>
          <c:tx>
            <c:strRef>
              <c:f>Feuil2!$AI$1</c:f>
              <c:strCache>
                <c:ptCount val="1"/>
                <c:pt idx="0">
                  <c:v>ACE</c:v>
                </c:pt>
              </c:strCache>
            </c:strRef>
          </c:tx>
          <c:spPr>
            <a:solidFill>
              <a:schemeClr val="bg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Feuil2!$AI$2:$AI$151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0.132975</c:v>
                </c:pt>
                <c:pt idx="33">
                  <c:v>0.135</c:v>
                </c:pt>
                <c:pt idx="34">
                  <c:v>0.135</c:v>
                </c:pt>
                <c:pt idx="35">
                  <c:v>0.135</c:v>
                </c:pt>
                <c:pt idx="36">
                  <c:v>0.135</c:v>
                </c:pt>
                <c:pt idx="37">
                  <c:v>0.135</c:v>
                </c:pt>
                <c:pt idx="38">
                  <c:v>0.135</c:v>
                </c:pt>
                <c:pt idx="39">
                  <c:v>0.135</c:v>
                </c:pt>
                <c:pt idx="40">
                  <c:v>0.135</c:v>
                </c:pt>
                <c:pt idx="41">
                  <c:v>0.135</c:v>
                </c:pt>
                <c:pt idx="42">
                  <c:v>0.135</c:v>
                </c:pt>
                <c:pt idx="43">
                  <c:v>0.135</c:v>
                </c:pt>
                <c:pt idx="44">
                  <c:v>0.135</c:v>
                </c:pt>
                <c:pt idx="45">
                  <c:v>0.135</c:v>
                </c:pt>
                <c:pt idx="46">
                  <c:v>0.135</c:v>
                </c:pt>
                <c:pt idx="47">
                  <c:v>0.135</c:v>
                </c:pt>
                <c:pt idx="48">
                  <c:v>0.135</c:v>
                </c:pt>
                <c:pt idx="49">
                  <c:v>0.135</c:v>
                </c:pt>
                <c:pt idx="50">
                  <c:v>0.135</c:v>
                </c:pt>
                <c:pt idx="51">
                  <c:v>0.135</c:v>
                </c:pt>
                <c:pt idx="52">
                  <c:v>0.135</c:v>
                </c:pt>
                <c:pt idx="53">
                  <c:v>0.11043</c:v>
                </c:pt>
                <c:pt idx="54">
                  <c:v>0.135</c:v>
                </c:pt>
                <c:pt idx="55">
                  <c:v>0.135</c:v>
                </c:pt>
                <c:pt idx="56">
                  <c:v>0.135</c:v>
                </c:pt>
                <c:pt idx="57">
                  <c:v>0.135</c:v>
                </c:pt>
                <c:pt idx="58">
                  <c:v>0.135</c:v>
                </c:pt>
                <c:pt idx="59">
                  <c:v>0.135</c:v>
                </c:pt>
                <c:pt idx="60">
                  <c:v>0.135</c:v>
                </c:pt>
                <c:pt idx="61">
                  <c:v>0.135</c:v>
                </c:pt>
                <c:pt idx="62">
                  <c:v>0.135</c:v>
                </c:pt>
                <c:pt idx="63">
                  <c:v>0.135</c:v>
                </c:pt>
                <c:pt idx="64">
                  <c:v>0.135</c:v>
                </c:pt>
                <c:pt idx="65">
                  <c:v>0.135</c:v>
                </c:pt>
                <c:pt idx="66">
                  <c:v>0.135</c:v>
                </c:pt>
                <c:pt idx="67">
                  <c:v>0.072366</c:v>
                </c:pt>
                <c:pt idx="68">
                  <c:v>0.057</c:v>
                </c:pt>
                <c:pt idx="69">
                  <c:v>0.057</c:v>
                </c:pt>
                <c:pt idx="70">
                  <c:v>0.057</c:v>
                </c:pt>
                <c:pt idx="71">
                  <c:v>0.057</c:v>
                </c:pt>
                <c:pt idx="72">
                  <c:v>0.057</c:v>
                </c:pt>
                <c:pt idx="73">
                  <c:v>0.057</c:v>
                </c:pt>
                <c:pt idx="74">
                  <c:v>0.057</c:v>
                </c:pt>
                <c:pt idx="75">
                  <c:v>0.057</c:v>
                </c:pt>
                <c:pt idx="76">
                  <c:v>0.057</c:v>
                </c:pt>
                <c:pt idx="77">
                  <c:v>0.057</c:v>
                </c:pt>
                <c:pt idx="78">
                  <c:v>0.0562442022300001</c:v>
                </c:pt>
                <c:pt idx="79">
                  <c:v>0.0547770000000001</c:v>
                </c:pt>
                <c:pt idx="80">
                  <c:v>0.0547770000000001</c:v>
                </c:pt>
                <c:pt idx="81">
                  <c:v>0.0547770000000001</c:v>
                </c:pt>
                <c:pt idx="82">
                  <c:v>0.0547770000000001</c:v>
                </c:pt>
                <c:pt idx="83">
                  <c:v>0.0547770000000001</c:v>
                </c:pt>
                <c:pt idx="84">
                  <c:v>0.0547770000000001</c:v>
                </c:pt>
                <c:pt idx="85">
                  <c:v>0.0547770000000001</c:v>
                </c:pt>
                <c:pt idx="86">
                  <c:v>0.0547770000000001</c:v>
                </c:pt>
                <c:pt idx="87">
                  <c:v>0.0547770000000001</c:v>
                </c:pt>
                <c:pt idx="88">
                  <c:v>0.0547769999999982</c:v>
                </c:pt>
                <c:pt idx="89">
                  <c:v>0.0547770000000019</c:v>
                </c:pt>
                <c:pt idx="90">
                  <c:v>0.0547769999999982</c:v>
                </c:pt>
                <c:pt idx="91">
                  <c:v>0.0547770000000019</c:v>
                </c:pt>
                <c:pt idx="92">
                  <c:v>0.0547769999999982</c:v>
                </c:pt>
                <c:pt idx="93">
                  <c:v>0.0547770000000001</c:v>
                </c:pt>
                <c:pt idx="94">
                  <c:v>0.0547770000000001</c:v>
                </c:pt>
                <c:pt idx="95">
                  <c:v>0.0547770000000001</c:v>
                </c:pt>
                <c:pt idx="96">
                  <c:v>0.0547770000000001</c:v>
                </c:pt>
                <c:pt idx="97">
                  <c:v>0.0547770000000001</c:v>
                </c:pt>
                <c:pt idx="98">
                  <c:v>0.0547770000000001</c:v>
                </c:pt>
                <c:pt idx="99">
                  <c:v>0.0547770000000001</c:v>
                </c:pt>
                <c:pt idx="100">
                  <c:v>0.0547770000000001</c:v>
                </c:pt>
                <c:pt idx="101">
                  <c:v>0.0547770000000001</c:v>
                </c:pt>
                <c:pt idx="102">
                  <c:v>0.0547770000000001</c:v>
                </c:pt>
                <c:pt idx="103">
                  <c:v>0.0547770000000001</c:v>
                </c:pt>
                <c:pt idx="104">
                  <c:v>0.0547770000000001</c:v>
                </c:pt>
                <c:pt idx="105">
                  <c:v>0.0547770000000001</c:v>
                </c:pt>
                <c:pt idx="106">
                  <c:v>0.0547770000000001</c:v>
                </c:pt>
                <c:pt idx="107">
                  <c:v>0.0547770000000001</c:v>
                </c:pt>
                <c:pt idx="108">
                  <c:v>0.0547770000000001</c:v>
                </c:pt>
                <c:pt idx="109">
                  <c:v>0.0547770000000001</c:v>
                </c:pt>
                <c:pt idx="110">
                  <c:v>0.0547770000000001</c:v>
                </c:pt>
                <c:pt idx="111">
                  <c:v>0.0547770000000001</c:v>
                </c:pt>
                <c:pt idx="112">
                  <c:v>0.0547770000000001</c:v>
                </c:pt>
                <c:pt idx="113">
                  <c:v>0.0547770000000001</c:v>
                </c:pt>
                <c:pt idx="114">
                  <c:v>0.0547770000000001</c:v>
                </c:pt>
                <c:pt idx="115">
                  <c:v>0.0547770000000001</c:v>
                </c:pt>
                <c:pt idx="116">
                  <c:v>0.0547770000000001</c:v>
                </c:pt>
                <c:pt idx="117">
                  <c:v>0.0547770000000001</c:v>
                </c:pt>
                <c:pt idx="118">
                  <c:v>0.0547770000000001</c:v>
                </c:pt>
                <c:pt idx="119">
                  <c:v>0.0547770000000001</c:v>
                </c:pt>
                <c:pt idx="120">
                  <c:v>0.0547770000000001</c:v>
                </c:pt>
                <c:pt idx="121">
                  <c:v>0.0547770000000001</c:v>
                </c:pt>
                <c:pt idx="122">
                  <c:v>0.0547770000000001</c:v>
                </c:pt>
                <c:pt idx="123">
                  <c:v>0.0547770000000001</c:v>
                </c:pt>
                <c:pt idx="124">
                  <c:v>0.0547770000000001</c:v>
                </c:pt>
                <c:pt idx="125">
                  <c:v>0.0547770000000001</c:v>
                </c:pt>
                <c:pt idx="126">
                  <c:v>0.0547770000000001</c:v>
                </c:pt>
                <c:pt idx="127">
                  <c:v>0.0547770000000001</c:v>
                </c:pt>
                <c:pt idx="128">
                  <c:v>0.0547769999999982</c:v>
                </c:pt>
                <c:pt idx="129">
                  <c:v>0.0547770000000001</c:v>
                </c:pt>
                <c:pt idx="130">
                  <c:v>0.0547770000000019</c:v>
                </c:pt>
                <c:pt idx="131">
                  <c:v>0.0547769999999982</c:v>
                </c:pt>
                <c:pt idx="132">
                  <c:v>0.054777000000001</c:v>
                </c:pt>
                <c:pt idx="133">
                  <c:v>0.0547769999999991</c:v>
                </c:pt>
                <c:pt idx="134">
                  <c:v>0.054777000000001</c:v>
                </c:pt>
                <c:pt idx="135">
                  <c:v>0.0547769999999991</c:v>
                </c:pt>
                <c:pt idx="136">
                  <c:v>0.0547770000000001</c:v>
                </c:pt>
                <c:pt idx="137">
                  <c:v>0.0547770000000001</c:v>
                </c:pt>
                <c:pt idx="138">
                  <c:v>0.0547770000000001</c:v>
                </c:pt>
                <c:pt idx="139">
                  <c:v>0.0547770000000001</c:v>
                </c:pt>
                <c:pt idx="140">
                  <c:v>0.0547770000000001</c:v>
                </c:pt>
                <c:pt idx="141">
                  <c:v>0.0547770000000001</c:v>
                </c:pt>
                <c:pt idx="142">
                  <c:v>0.0547770000000001</c:v>
                </c:pt>
                <c:pt idx="143">
                  <c:v>0.0547770000000001</c:v>
                </c:pt>
                <c:pt idx="144">
                  <c:v>0.0547770000000001</c:v>
                </c:pt>
                <c:pt idx="145">
                  <c:v>0.0547770000000001</c:v>
                </c:pt>
                <c:pt idx="146">
                  <c:v>0.0547770000000001</c:v>
                </c:pt>
                <c:pt idx="147">
                  <c:v>0.0547769999999991</c:v>
                </c:pt>
                <c:pt idx="148">
                  <c:v>0.0547770000000001</c:v>
                </c:pt>
                <c:pt idx="149">
                  <c:v>0.0547770000000001</c:v>
                </c:pt>
              </c:numCache>
            </c:numRef>
          </c:val>
          <c:extLst xmlns:c16r2="http://schemas.microsoft.com/office/drawing/2015/06/chart">
            <c:ext xmlns:c16="http://schemas.microsoft.com/office/drawing/2014/chart" uri="{C3380CC4-5D6E-409C-BE32-E72D297353CC}">
              <c16:uniqueId val="{0000000C-A26B-447E-BDD0-62F06EE7E376}"/>
            </c:ext>
          </c:extLst>
        </c:ser>
        <c:ser>
          <c:idx val="12"/>
          <c:order val="13"/>
          <c:tx>
            <c:strRef>
              <c:f>Feuil2!$AJ$1</c:f>
              <c:strCache>
                <c:ptCount val="1"/>
                <c:pt idx="0">
                  <c:v>Cont. suppl. (FGCR)</c:v>
                </c:pt>
              </c:strCache>
            </c:strRef>
          </c:tx>
          <c:spPr>
            <a:solidFill>
              <a:schemeClr val="accent1">
                <a:lumMod val="80000"/>
                <a:lumOff val="2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Feuil2!$AJ$2:$AJ$151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0.182</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0.0132596100000001</c:v>
                </c:pt>
                <c:pt idx="79">
                  <c:v>0.039</c:v>
                </c:pt>
                <c:pt idx="80">
                  <c:v>0.039</c:v>
                </c:pt>
                <c:pt idx="81">
                  <c:v>0.039</c:v>
                </c:pt>
                <c:pt idx="82">
                  <c:v>0.039</c:v>
                </c:pt>
                <c:pt idx="83">
                  <c:v>0.039</c:v>
                </c:pt>
                <c:pt idx="84">
                  <c:v>0.039</c:v>
                </c:pt>
                <c:pt idx="85">
                  <c:v>0.039</c:v>
                </c:pt>
                <c:pt idx="86">
                  <c:v>0.039</c:v>
                </c:pt>
                <c:pt idx="87">
                  <c:v>0.039</c:v>
                </c:pt>
                <c:pt idx="88">
                  <c:v>0.039</c:v>
                </c:pt>
                <c:pt idx="89">
                  <c:v>0.039</c:v>
                </c:pt>
                <c:pt idx="90">
                  <c:v>0.039</c:v>
                </c:pt>
                <c:pt idx="91">
                  <c:v>0.039</c:v>
                </c:pt>
                <c:pt idx="92">
                  <c:v>0.039</c:v>
                </c:pt>
                <c:pt idx="93">
                  <c:v>0.039</c:v>
                </c:pt>
                <c:pt idx="94">
                  <c:v>0.039</c:v>
                </c:pt>
                <c:pt idx="95">
                  <c:v>0.039</c:v>
                </c:pt>
                <c:pt idx="96">
                  <c:v>0.039</c:v>
                </c:pt>
                <c:pt idx="97">
                  <c:v>0.039</c:v>
                </c:pt>
                <c:pt idx="98">
                  <c:v>0.039</c:v>
                </c:pt>
                <c:pt idx="99">
                  <c:v>0.039</c:v>
                </c:pt>
                <c:pt idx="100">
                  <c:v>0.039</c:v>
                </c:pt>
                <c:pt idx="101">
                  <c:v>0.039</c:v>
                </c:pt>
                <c:pt idx="102">
                  <c:v>0.039</c:v>
                </c:pt>
                <c:pt idx="103">
                  <c:v>0.039</c:v>
                </c:pt>
                <c:pt idx="104">
                  <c:v>0.039</c:v>
                </c:pt>
                <c:pt idx="105">
                  <c:v>0.0389999999999995</c:v>
                </c:pt>
                <c:pt idx="106">
                  <c:v>0.0390000000000005</c:v>
                </c:pt>
                <c:pt idx="107">
                  <c:v>0.039</c:v>
                </c:pt>
                <c:pt idx="108">
                  <c:v>0.039</c:v>
                </c:pt>
                <c:pt idx="109">
                  <c:v>0.039</c:v>
                </c:pt>
                <c:pt idx="110">
                  <c:v>0.0389999999999991</c:v>
                </c:pt>
                <c:pt idx="111">
                  <c:v>0.0390000000000009</c:v>
                </c:pt>
                <c:pt idx="112">
                  <c:v>0.039</c:v>
                </c:pt>
                <c:pt idx="113">
                  <c:v>0.039</c:v>
                </c:pt>
                <c:pt idx="114">
                  <c:v>0.039</c:v>
                </c:pt>
                <c:pt idx="115">
                  <c:v>0.0389999999999991</c:v>
                </c:pt>
                <c:pt idx="116">
                  <c:v>0.0390000000000009</c:v>
                </c:pt>
                <c:pt idx="117">
                  <c:v>0.039</c:v>
                </c:pt>
                <c:pt idx="118">
                  <c:v>0.039</c:v>
                </c:pt>
                <c:pt idx="119">
                  <c:v>0.039</c:v>
                </c:pt>
                <c:pt idx="120">
                  <c:v>0.0389999999999991</c:v>
                </c:pt>
                <c:pt idx="121">
                  <c:v>0.0390000000000009</c:v>
                </c:pt>
                <c:pt idx="122">
                  <c:v>0.039</c:v>
                </c:pt>
                <c:pt idx="123">
                  <c:v>0.039</c:v>
                </c:pt>
                <c:pt idx="124">
                  <c:v>0.039</c:v>
                </c:pt>
                <c:pt idx="125">
                  <c:v>0.0389999999999991</c:v>
                </c:pt>
                <c:pt idx="126">
                  <c:v>0.0390000000000009</c:v>
                </c:pt>
                <c:pt idx="127">
                  <c:v>0.039</c:v>
                </c:pt>
                <c:pt idx="128">
                  <c:v>0.0390000000000009</c:v>
                </c:pt>
                <c:pt idx="129">
                  <c:v>0.0389999999999991</c:v>
                </c:pt>
                <c:pt idx="130">
                  <c:v>0.0389999999999991</c:v>
                </c:pt>
                <c:pt idx="131">
                  <c:v>0.039</c:v>
                </c:pt>
                <c:pt idx="132">
                  <c:v>0.0390000000000009</c:v>
                </c:pt>
                <c:pt idx="133">
                  <c:v>0.0390000000000009</c:v>
                </c:pt>
                <c:pt idx="134">
                  <c:v>0.0389999999999991</c:v>
                </c:pt>
                <c:pt idx="135">
                  <c:v>0.0389999999999991</c:v>
                </c:pt>
                <c:pt idx="136">
                  <c:v>0.039</c:v>
                </c:pt>
                <c:pt idx="137">
                  <c:v>0.0390000000000009</c:v>
                </c:pt>
                <c:pt idx="138">
                  <c:v>0.0390000000000009</c:v>
                </c:pt>
                <c:pt idx="139">
                  <c:v>0.0389999999999991</c:v>
                </c:pt>
                <c:pt idx="140">
                  <c:v>0.0389999999999991</c:v>
                </c:pt>
                <c:pt idx="141">
                  <c:v>0.039</c:v>
                </c:pt>
                <c:pt idx="142">
                  <c:v>0.0390000000000009</c:v>
                </c:pt>
                <c:pt idx="143">
                  <c:v>0.0390000000000009</c:v>
                </c:pt>
                <c:pt idx="144">
                  <c:v>0.0389999999999991</c:v>
                </c:pt>
                <c:pt idx="145">
                  <c:v>0.0389999999999991</c:v>
                </c:pt>
                <c:pt idx="146">
                  <c:v>0.039</c:v>
                </c:pt>
                <c:pt idx="147">
                  <c:v>0.0390000000000009</c:v>
                </c:pt>
                <c:pt idx="148">
                  <c:v>0.0390000000000009</c:v>
                </c:pt>
                <c:pt idx="149">
                  <c:v>0.0390000000000009</c:v>
                </c:pt>
              </c:numCache>
            </c:numRef>
          </c:val>
          <c:extLst xmlns:c16r2="http://schemas.microsoft.com/office/drawing/2015/06/chart">
            <c:ext xmlns:c16="http://schemas.microsoft.com/office/drawing/2014/chart" uri="{C3380CC4-5D6E-409C-BE32-E72D297353CC}">
              <c16:uniqueId val="{0000000D-A26B-447E-BDD0-62F06EE7E376}"/>
            </c:ext>
          </c:extLst>
        </c:ser>
        <c:ser>
          <c:idx val="13"/>
          <c:order val="14"/>
          <c:tx>
            <c:strRef>
              <c:f>Feuil2!$AK$1</c:f>
              <c:strCache>
                <c:ptCount val="1"/>
                <c:pt idx="0">
                  <c:v>Bouclier fiscal</c:v>
                </c:pt>
              </c:strCache>
            </c:strRef>
          </c:tx>
          <c:spPr>
            <a:solidFill>
              <a:schemeClr val="tx1">
                <a:lumMod val="90000"/>
                <a:lumOff val="1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Feuil2!$AK$2:$AK$151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-0.0589499999999998</c:v>
                </c:pt>
                <c:pt idx="18">
                  <c:v>-0.0705</c:v>
                </c:pt>
                <c:pt idx="19">
                  <c:v>-0.0705</c:v>
                </c:pt>
                <c:pt idx="20">
                  <c:v>-0.0705</c:v>
                </c:pt>
                <c:pt idx="21">
                  <c:v>-0.0705</c:v>
                </c:pt>
                <c:pt idx="22">
                  <c:v>-0.0705</c:v>
                </c:pt>
                <c:pt idx="23">
                  <c:v>-0.0705</c:v>
                </c:pt>
                <c:pt idx="24">
                  <c:v>-0.0705</c:v>
                </c:pt>
                <c:pt idx="25">
                  <c:v>-0.0705</c:v>
                </c:pt>
                <c:pt idx="26">
                  <c:v>-0.0705</c:v>
                </c:pt>
                <c:pt idx="27">
                  <c:v>-0.0705</c:v>
                </c:pt>
                <c:pt idx="28">
                  <c:v>-0.0705</c:v>
                </c:pt>
                <c:pt idx="29">
                  <c:v>-0.0705</c:v>
                </c:pt>
                <c:pt idx="30">
                  <c:v>-0.0705</c:v>
                </c:pt>
                <c:pt idx="31">
                  <c:v>-0.0714000000000001</c:v>
                </c:pt>
                <c:pt idx="32">
                  <c:v>-0.0740999999999999</c:v>
                </c:pt>
                <c:pt idx="33">
                  <c:v>-0.07425</c:v>
                </c:pt>
                <c:pt idx="34">
                  <c:v>-0.07425</c:v>
                </c:pt>
                <c:pt idx="35">
                  <c:v>-0.07425</c:v>
                </c:pt>
                <c:pt idx="36">
                  <c:v>-0.07425</c:v>
                </c:pt>
                <c:pt idx="37">
                  <c:v>-0.07425</c:v>
                </c:pt>
                <c:pt idx="38">
                  <c:v>-0.0742499999999998</c:v>
                </c:pt>
                <c:pt idx="39">
                  <c:v>-0.07425</c:v>
                </c:pt>
                <c:pt idx="40">
                  <c:v>-0.07425</c:v>
                </c:pt>
                <c:pt idx="41">
                  <c:v>-0.07425</c:v>
                </c:pt>
                <c:pt idx="42">
                  <c:v>-0.07425</c:v>
                </c:pt>
                <c:pt idx="43">
                  <c:v>-0.07425</c:v>
                </c:pt>
                <c:pt idx="44">
                  <c:v>-0.07425</c:v>
                </c:pt>
                <c:pt idx="45">
                  <c:v>-0.07425</c:v>
                </c:pt>
                <c:pt idx="46">
                  <c:v>-0.07425</c:v>
                </c:pt>
                <c:pt idx="47">
                  <c:v>-0.0735</c:v>
                </c:pt>
                <c:pt idx="48">
                  <c:v>-0.0735</c:v>
                </c:pt>
                <c:pt idx="49">
                  <c:v>-0.0735</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E-A26B-447E-BDD0-62F06EE7E376}"/>
            </c:ext>
          </c:extLst>
        </c:ser>
        <c:dLbls>
          <c:showLegendKey val="0"/>
          <c:showVal val="0"/>
          <c:showCatName val="0"/>
          <c:showSerName val="0"/>
          <c:showPercent val="0"/>
          <c:showBubbleSize val="0"/>
        </c:dLbls>
        <c:axId val="-2118873976"/>
        <c:axId val="-2118870456"/>
      </c:areaChart>
      <c:catAx>
        <c:axId val="-211887397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870456"/>
        <c:crosses val="autoZero"/>
        <c:auto val="1"/>
        <c:lblAlgn val="ctr"/>
        <c:lblOffset val="100"/>
        <c:tickLblSkip val="5"/>
        <c:noMultiLvlLbl val="0"/>
      </c:catAx>
      <c:valAx>
        <c:axId val="-2118870456"/>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873976"/>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6788979409319"/>
          <c:y val="0.0756053994902343"/>
          <c:w val="0.948401327648648"/>
          <c:h val="0.474539942192804"/>
        </c:manualLayout>
      </c:layout>
      <c:barChart>
        <c:barDir val="col"/>
        <c:grouping val="clustered"/>
        <c:varyColors val="0"/>
        <c:ser>
          <c:idx val="0"/>
          <c:order val="0"/>
          <c:tx>
            <c:strRef>
              <c:f>'Gr1 - Taux pression fisc (OCDE)'!$R$47</c:f>
              <c:strCache>
                <c:ptCount val="1"/>
              </c:strCache>
            </c:strRef>
          </c:tx>
          <c:spPr>
            <a:solidFill>
              <a:srgbClr val="00405B"/>
            </a:solidFill>
            <a:ln>
              <a:noFill/>
            </a:ln>
            <a:effectLst/>
          </c:spPr>
          <c:invertIfNegative val="0"/>
          <c:dPt>
            <c:idx val="2"/>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0593-4108-9E24-21A67E2010A6}"/>
              </c:ext>
            </c:extLst>
          </c:dPt>
          <c:dPt>
            <c:idx val="4"/>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0593-4108-9E24-21A67E2010A6}"/>
              </c:ext>
            </c:extLst>
          </c:dPt>
          <c:dPt>
            <c:idx val="6"/>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0593-4108-9E24-21A67E2010A6}"/>
              </c:ext>
            </c:extLst>
          </c:dPt>
          <c:dPt>
            <c:idx val="8"/>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7-0593-4108-9E24-21A67E2010A6}"/>
              </c:ext>
            </c:extLst>
          </c:dPt>
          <c:dPt>
            <c:idx val="9"/>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9-0593-4108-9E24-21A67E2010A6}"/>
              </c:ext>
            </c:extLst>
          </c:dPt>
          <c:dPt>
            <c:idx val="12"/>
            <c:invertIfNegative val="0"/>
            <c:bubble3D val="0"/>
            <c:spPr>
              <a:solidFill>
                <a:srgbClr val="006699">
                  <a:lumMod val="75000"/>
                </a:srgbClr>
              </a:solidFill>
              <a:ln>
                <a:noFill/>
              </a:ln>
              <a:effectLst/>
            </c:spPr>
            <c:extLst xmlns:c16r2="http://schemas.microsoft.com/office/drawing/2015/06/chart">
              <c:ext xmlns:c16="http://schemas.microsoft.com/office/drawing/2014/chart" uri="{C3380CC4-5D6E-409C-BE32-E72D297353CC}">
                <c16:uniqueId val="{0000000B-0593-4108-9E24-21A67E2010A6}"/>
              </c:ext>
            </c:extLst>
          </c:dPt>
          <c:dPt>
            <c:idx val="1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D-0593-4108-9E24-21A67E2010A6}"/>
              </c:ext>
            </c:extLst>
          </c:dPt>
          <c:dPt>
            <c:idx val="15"/>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F-0593-4108-9E24-21A67E2010A6}"/>
              </c:ext>
            </c:extLst>
          </c:dPt>
          <c:dPt>
            <c:idx val="16"/>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1-0593-4108-9E24-21A67E2010A6}"/>
              </c:ext>
            </c:extLst>
          </c:dPt>
          <c:dPt>
            <c:idx val="17"/>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3-0593-4108-9E24-21A67E2010A6}"/>
              </c:ext>
            </c:extLst>
          </c:dPt>
          <c:dPt>
            <c:idx val="18"/>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5-0593-4108-9E24-21A67E2010A6}"/>
              </c:ext>
            </c:extLst>
          </c:dPt>
          <c:dPt>
            <c:idx val="19"/>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7-0593-4108-9E24-21A67E2010A6}"/>
              </c:ext>
            </c:extLst>
          </c:dPt>
          <c:dPt>
            <c:idx val="2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9-0593-4108-9E24-21A67E2010A6}"/>
              </c:ext>
            </c:extLst>
          </c:dPt>
          <c:dPt>
            <c:idx val="2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B-0593-4108-9E24-21A67E2010A6}"/>
              </c:ext>
            </c:extLst>
          </c:dPt>
          <c:dPt>
            <c:idx val="22"/>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D-0593-4108-9E24-21A67E2010A6}"/>
              </c:ext>
            </c:extLst>
          </c:dPt>
          <c:dPt>
            <c:idx val="2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F-0593-4108-9E24-21A67E2010A6}"/>
              </c:ext>
            </c:extLst>
          </c:dPt>
          <c:dPt>
            <c:idx val="2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1-0593-4108-9E24-21A67E2010A6}"/>
              </c:ext>
            </c:extLst>
          </c:dPt>
          <c:dPt>
            <c:idx val="25"/>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3-0593-4108-9E24-21A67E2010A6}"/>
              </c:ext>
            </c:extLst>
          </c:dPt>
          <c:dPt>
            <c:idx val="26"/>
            <c:invertIfNegative val="0"/>
            <c:bubble3D val="0"/>
            <c:spPr>
              <a:solidFill>
                <a:srgbClr val="5694BB"/>
              </a:solidFill>
              <a:ln>
                <a:noFill/>
              </a:ln>
              <a:effectLst/>
            </c:spPr>
            <c:extLst xmlns:c16r2="http://schemas.microsoft.com/office/drawing/2015/06/chart">
              <c:ext xmlns:c16="http://schemas.microsoft.com/office/drawing/2014/chart" uri="{C3380CC4-5D6E-409C-BE32-E72D297353CC}">
                <c16:uniqueId val="{00000001-8F58-4143-A547-9BB4BD0C9D0B}"/>
              </c:ext>
            </c:extLst>
          </c:dPt>
          <c:dPt>
            <c:idx val="27"/>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7-0593-4108-9E24-21A67E2010A6}"/>
              </c:ext>
            </c:extLst>
          </c:dPt>
          <c:dPt>
            <c:idx val="28"/>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9-0593-4108-9E24-21A67E2010A6}"/>
              </c:ext>
            </c:extLst>
          </c:dPt>
          <c:dPt>
            <c:idx val="29"/>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B-0593-4108-9E24-21A67E2010A6}"/>
              </c:ext>
            </c:extLst>
          </c:dPt>
          <c:dPt>
            <c:idx val="3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D-0593-4108-9E24-21A67E2010A6}"/>
              </c:ext>
            </c:extLst>
          </c:dPt>
          <c:dPt>
            <c:idx val="3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2F-0593-4108-9E24-21A67E2010A6}"/>
              </c:ext>
            </c:extLst>
          </c:dPt>
          <c:dPt>
            <c:idx val="32"/>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31-0593-4108-9E24-21A67E2010A6}"/>
              </c:ext>
            </c:extLst>
          </c:dPt>
          <c:dPt>
            <c:idx val="3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33-0593-4108-9E24-21A67E2010A6}"/>
              </c:ext>
            </c:extLst>
          </c:dPt>
          <c:dPt>
            <c:idx val="3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35-0593-4108-9E24-21A67E2010A6}"/>
              </c:ext>
            </c:extLst>
          </c:dPt>
          <c:dPt>
            <c:idx val="35"/>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37-0593-4108-9E24-21A67E2010A6}"/>
              </c:ext>
            </c:extLst>
          </c:dPt>
          <c:dPt>
            <c:idx val="36"/>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39-0593-4108-9E24-21A67E2010A6}"/>
              </c:ext>
            </c:extLst>
          </c:dPt>
          <c:dLbls>
            <c:spPr>
              <a:noFill/>
              <a:ln>
                <a:noFill/>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'Gr1 - Taux pression fisc (OCDE)'!$A$48:$A$86</c:f>
              <c:strCache>
                <c:ptCount val="39"/>
                <c:pt idx="0">
                  <c:v>Mexique</c:v>
                </c:pt>
                <c:pt idx="1">
                  <c:v>Chili</c:v>
                </c:pt>
                <c:pt idx="2">
                  <c:v>Irlande</c:v>
                </c:pt>
                <c:pt idx="3">
                  <c:v>Turquie</c:v>
                </c:pt>
                <c:pt idx="4">
                  <c:v>États-Unis</c:v>
                </c:pt>
                <c:pt idx="5">
                  <c:v>Corée</c:v>
                </c:pt>
                <c:pt idx="6">
                  <c:v>Suisse</c:v>
                </c:pt>
                <c:pt idx="7">
                  <c:v>Australie (2015)</c:v>
                </c:pt>
                <c:pt idx="8">
                  <c:v>Lettonie</c:v>
                </c:pt>
                <c:pt idx="9">
                  <c:v>Canada (sans Québec)</c:v>
                </c:pt>
                <c:pt idx="10">
                  <c:v>Japon (2015)</c:v>
                </c:pt>
                <c:pt idx="11">
                  <c:v>Israël</c:v>
                </c:pt>
                <c:pt idx="12">
                  <c:v>Canada</c:v>
                </c:pt>
                <c:pt idx="13">
                  <c:v>Nouvelle-Zélande</c:v>
                </c:pt>
                <c:pt idx="14">
                  <c:v>République slovaque</c:v>
                </c:pt>
                <c:pt idx="15">
                  <c:v>Royaume-Uni</c:v>
                </c:pt>
                <c:pt idx="16">
                  <c:v>Espagne</c:v>
                </c:pt>
                <c:pt idx="17">
                  <c:v>Pologne</c:v>
                </c:pt>
                <c:pt idx="18">
                  <c:v>République tchèque</c:v>
                </c:pt>
                <c:pt idx="19">
                  <c:v>Portugal</c:v>
                </c:pt>
                <c:pt idx="20">
                  <c:v>Estonie</c:v>
                </c:pt>
                <c:pt idx="21">
                  <c:v>Islande</c:v>
                </c:pt>
                <c:pt idx="22">
                  <c:v>Slovénie</c:v>
                </c:pt>
                <c:pt idx="23">
                  <c:v>Luxembourg</c:v>
                </c:pt>
                <c:pt idx="24">
                  <c:v>Allemagne</c:v>
                </c:pt>
                <c:pt idx="25">
                  <c:v>Norvège</c:v>
                </c:pt>
                <c:pt idx="26">
                  <c:v>Québec</c:v>
                </c:pt>
                <c:pt idx="27">
                  <c:v>Grèce</c:v>
                </c:pt>
                <c:pt idx="28">
                  <c:v>Pays-Bas</c:v>
                </c:pt>
                <c:pt idx="29">
                  <c:v>Hongrie</c:v>
                </c:pt>
                <c:pt idx="30">
                  <c:v>Autriche</c:v>
                </c:pt>
                <c:pt idx="31">
                  <c:v>Italie</c:v>
                </c:pt>
                <c:pt idx="32">
                  <c:v>Suède</c:v>
                </c:pt>
                <c:pt idx="33">
                  <c:v>Finlande</c:v>
                </c:pt>
                <c:pt idx="34">
                  <c:v>Belgique</c:v>
                </c:pt>
                <c:pt idx="35">
                  <c:v>France</c:v>
                </c:pt>
                <c:pt idx="36">
                  <c:v>Danemark</c:v>
                </c:pt>
                <c:pt idx="38">
                  <c:v>Moyenne OCDE</c:v>
                </c:pt>
              </c:strCache>
            </c:strRef>
          </c:cat>
          <c:val>
            <c:numRef>
              <c:f>'Gr1 - Taux pression fisc (OCDE)'!$R$48:$R$86</c:f>
              <c:numCache>
                <c:formatCode>#,##0.0_ ;\-#,##0.0\ </c:formatCode>
                <c:ptCount val="39"/>
                <c:pt idx="0" formatCode="0.0">
                  <c:v>17.216</c:v>
                </c:pt>
                <c:pt idx="1">
                  <c:v>20.39099999999999</c:v>
                </c:pt>
                <c:pt idx="2">
                  <c:v>23.031</c:v>
                </c:pt>
                <c:pt idx="3">
                  <c:v>25.465</c:v>
                </c:pt>
                <c:pt idx="4">
                  <c:v>26.021</c:v>
                </c:pt>
                <c:pt idx="5">
                  <c:v>26.307</c:v>
                </c:pt>
                <c:pt idx="6">
                  <c:v>27.826</c:v>
                </c:pt>
                <c:pt idx="7">
                  <c:v>28.2</c:v>
                </c:pt>
                <c:pt idx="8">
                  <c:v>30.246</c:v>
                </c:pt>
                <c:pt idx="9">
                  <c:v>30.40213477646863</c:v>
                </c:pt>
                <c:pt idx="10" formatCode="General">
                  <c:v>30.7</c:v>
                </c:pt>
                <c:pt idx="11">
                  <c:v>31.245</c:v>
                </c:pt>
                <c:pt idx="12">
                  <c:v>31.675</c:v>
                </c:pt>
                <c:pt idx="13">
                  <c:v>32.075</c:v>
                </c:pt>
                <c:pt idx="14">
                  <c:v>32.735</c:v>
                </c:pt>
                <c:pt idx="15">
                  <c:v>33.21</c:v>
                </c:pt>
                <c:pt idx="16">
                  <c:v>33.483</c:v>
                </c:pt>
                <c:pt idx="17">
                  <c:v>33.563</c:v>
                </c:pt>
                <c:pt idx="18">
                  <c:v>34.03100000000001</c:v>
                </c:pt>
                <c:pt idx="19">
                  <c:v>34.38</c:v>
                </c:pt>
                <c:pt idx="20">
                  <c:v>34.73900000000001</c:v>
                </c:pt>
                <c:pt idx="21">
                  <c:v>36.371</c:v>
                </c:pt>
                <c:pt idx="22">
                  <c:v>36.97900000000001</c:v>
                </c:pt>
                <c:pt idx="23">
                  <c:v>37.072</c:v>
                </c:pt>
                <c:pt idx="24">
                  <c:v>37.555</c:v>
                </c:pt>
                <c:pt idx="25">
                  <c:v>37.984</c:v>
                </c:pt>
                <c:pt idx="26">
                  <c:v>38.50853175759018</c:v>
                </c:pt>
                <c:pt idx="27">
                  <c:v>38.56</c:v>
                </c:pt>
                <c:pt idx="28">
                  <c:v>38.849</c:v>
                </c:pt>
                <c:pt idx="29" formatCode="General">
                  <c:v>39.41</c:v>
                </c:pt>
                <c:pt idx="30">
                  <c:v>42.675</c:v>
                </c:pt>
                <c:pt idx="31">
                  <c:v>42.866</c:v>
                </c:pt>
                <c:pt idx="32">
                  <c:v>44.12</c:v>
                </c:pt>
                <c:pt idx="33">
                  <c:v>44.131</c:v>
                </c:pt>
                <c:pt idx="34">
                  <c:v>44.179</c:v>
                </c:pt>
                <c:pt idx="35">
                  <c:v>45.272</c:v>
                </c:pt>
                <c:pt idx="36">
                  <c:v>45.942</c:v>
                </c:pt>
                <c:pt idx="38" formatCode="0.0">
                  <c:v>34.258</c:v>
                </c:pt>
              </c:numCache>
            </c:numRef>
          </c:val>
          <c:extLst xmlns:c16r2="http://schemas.microsoft.com/office/drawing/2015/06/chart">
            <c:ext xmlns:c16="http://schemas.microsoft.com/office/drawing/2014/chart" uri="{C3380CC4-5D6E-409C-BE32-E72D297353CC}">
              <c16:uniqueId val="{00000002-8F58-4143-A547-9BB4BD0C9D0B}"/>
            </c:ext>
          </c:extLst>
        </c:ser>
        <c:dLbls>
          <c:showLegendKey val="0"/>
          <c:showVal val="0"/>
          <c:showCatName val="0"/>
          <c:showSerName val="0"/>
          <c:showPercent val="0"/>
          <c:showBubbleSize val="0"/>
        </c:dLbls>
        <c:gapWidth val="59"/>
        <c:overlap val="-27"/>
        <c:axId val="-2087483192"/>
        <c:axId val="-2087479704"/>
      </c:barChart>
      <c:catAx>
        <c:axId val="-208748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crossAx val="-2087479704"/>
        <c:crosses val="autoZero"/>
        <c:auto val="1"/>
        <c:lblAlgn val="ctr"/>
        <c:lblOffset val="100"/>
        <c:tickLblSkip val="1"/>
        <c:noMultiLvlLbl val="0"/>
      </c:catAx>
      <c:valAx>
        <c:axId val="-2087479704"/>
        <c:scaling>
          <c:orientation val="minMax"/>
        </c:scaling>
        <c:delete val="1"/>
        <c:axPos val="l"/>
        <c:numFmt formatCode="0.0" sourceLinked="1"/>
        <c:majorTickMark val="none"/>
        <c:minorTickMark val="none"/>
        <c:tickLblPos val="nextTo"/>
        <c:crossAx val="-2087483192"/>
        <c:crosses val="autoZero"/>
        <c:crossBetween val="between"/>
      </c:valAx>
      <c:spPr>
        <a:noFill/>
        <a:ln>
          <a:noFill/>
        </a:ln>
        <a:effectLst/>
      </c:spPr>
    </c:plotArea>
    <c:plotVisOnly val="1"/>
    <c:dispBlanksAs val="gap"/>
    <c:showDLblsOverMax val="0"/>
  </c:chart>
  <c:spPr>
    <a:noFill/>
    <a:ln w="9525" cap="flat" cmpd="sng" algn="ctr">
      <a:solidFill>
        <a:sysClr val="window" lastClr="FFFFFF">
          <a:lumMod val="85000"/>
        </a:sysClr>
      </a:solidFill>
      <a:round/>
    </a:ln>
    <a:effectLst/>
  </c:spPr>
  <c:txPr>
    <a:bodyPr/>
    <a:lstStyle/>
    <a:p>
      <a:pPr>
        <a:defRPr sz="1800">
          <a:solidFill>
            <a:sysClr val="windowText" lastClr="000000"/>
          </a:solidFill>
        </a:defRPr>
      </a:pPr>
      <a:endParaRPr lang="fr-FR"/>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lineChart>
        <c:grouping val="standard"/>
        <c:varyColors val="0"/>
        <c:dLbls>
          <c:showLegendKey val="0"/>
          <c:showVal val="0"/>
          <c:showCatName val="0"/>
          <c:showSerName val="0"/>
          <c:showPercent val="0"/>
          <c:showBubbleSize val="0"/>
        </c:dLbls>
        <c:marker val="1"/>
        <c:smooth val="0"/>
        <c:axId val="-2118800776"/>
        <c:axId val="-2118881224"/>
      </c:lineChart>
      <c:catAx>
        <c:axId val="-211880077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881224"/>
        <c:crosses val="autoZero"/>
        <c:auto val="1"/>
        <c:lblAlgn val="ctr"/>
        <c:lblOffset val="100"/>
        <c:tickLblSkip val="5"/>
        <c:noMultiLvlLbl val="0"/>
      </c:catAx>
      <c:valAx>
        <c:axId val="-2118881224"/>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800776"/>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areaChart>
        <c:grouping val="stacked"/>
        <c:varyColors val="0"/>
        <c:ser>
          <c:idx val="0"/>
          <c:order val="0"/>
          <c:tx>
            <c:strRef>
              <c:f>Feuil2!$W$1</c:f>
              <c:strCache>
                <c:ptCount val="1"/>
                <c:pt idx="0">
                  <c:v>Impôt fédéral</c:v>
                </c:pt>
              </c:strCache>
            </c:strRef>
          </c:tx>
          <c:spPr>
            <a:solidFill>
              <a:schemeClr val="accent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Feuil2!$W$2:$W$151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0.0643003439999998</c:v>
                </c:pt>
                <c:pt idx="28">
                  <c:v>0.119825673</c:v>
                </c:pt>
                <c:pt idx="29">
                  <c:v>0.119825673</c:v>
                </c:pt>
                <c:pt idx="30">
                  <c:v>0.119825673</c:v>
                </c:pt>
                <c:pt idx="31">
                  <c:v>0.119825673</c:v>
                </c:pt>
                <c:pt idx="32">
                  <c:v>0.119825673</c:v>
                </c:pt>
                <c:pt idx="33">
                  <c:v>0.119825673</c:v>
                </c:pt>
                <c:pt idx="34">
                  <c:v>0.075988173</c:v>
                </c:pt>
                <c:pt idx="35">
                  <c:v>0.0697256730000003</c:v>
                </c:pt>
                <c:pt idx="36">
                  <c:v>0.0697256729999997</c:v>
                </c:pt>
                <c:pt idx="37">
                  <c:v>0.0697256730000004</c:v>
                </c:pt>
                <c:pt idx="38">
                  <c:v>0.0697256729999999</c:v>
                </c:pt>
                <c:pt idx="39">
                  <c:v>0.0946383489</c:v>
                </c:pt>
                <c:pt idx="40">
                  <c:v>0.1052924646</c:v>
                </c:pt>
                <c:pt idx="41">
                  <c:v>0.1052924646</c:v>
                </c:pt>
                <c:pt idx="42">
                  <c:v>0.1052924646</c:v>
                </c:pt>
                <c:pt idx="43">
                  <c:v>0.1052924646</c:v>
                </c:pt>
                <c:pt idx="44">
                  <c:v>0.1052924646</c:v>
                </c:pt>
                <c:pt idx="45">
                  <c:v>0.1052924646</c:v>
                </c:pt>
                <c:pt idx="46">
                  <c:v>0.1052924646</c:v>
                </c:pt>
                <c:pt idx="47">
                  <c:v>0.105139759799999</c:v>
                </c:pt>
                <c:pt idx="48">
                  <c:v>0.1053475746</c:v>
                </c:pt>
                <c:pt idx="49">
                  <c:v>0.117712455</c:v>
                </c:pt>
                <c:pt idx="50">
                  <c:v>0.117712455</c:v>
                </c:pt>
                <c:pt idx="51">
                  <c:v>0.117712455</c:v>
                </c:pt>
                <c:pt idx="52">
                  <c:v>0.117712455</c:v>
                </c:pt>
                <c:pt idx="53">
                  <c:v>0.0942330900000002</c:v>
                </c:pt>
                <c:pt idx="54">
                  <c:v>0.117712454999999</c:v>
                </c:pt>
                <c:pt idx="55">
                  <c:v>0.117712455</c:v>
                </c:pt>
                <c:pt idx="56">
                  <c:v>0.117712455</c:v>
                </c:pt>
                <c:pt idx="57">
                  <c:v>0.117712455</c:v>
                </c:pt>
                <c:pt idx="58">
                  <c:v>0.117712455</c:v>
                </c:pt>
                <c:pt idx="59">
                  <c:v>0.117712455</c:v>
                </c:pt>
                <c:pt idx="60">
                  <c:v>0.117712454999999</c:v>
                </c:pt>
                <c:pt idx="61">
                  <c:v>0.117712455</c:v>
                </c:pt>
                <c:pt idx="62">
                  <c:v>0.117712454999999</c:v>
                </c:pt>
                <c:pt idx="63">
                  <c:v>0.117712455000001</c:v>
                </c:pt>
                <c:pt idx="64">
                  <c:v>0.117712455</c:v>
                </c:pt>
                <c:pt idx="65">
                  <c:v>0.117712454999999</c:v>
                </c:pt>
                <c:pt idx="66">
                  <c:v>0.117712455000001</c:v>
                </c:pt>
                <c:pt idx="67">
                  <c:v>0.117712455</c:v>
                </c:pt>
                <c:pt idx="68">
                  <c:v>0.117712455</c:v>
                </c:pt>
                <c:pt idx="69">
                  <c:v>0.117712455000001</c:v>
                </c:pt>
                <c:pt idx="70">
                  <c:v>0.117712454999998</c:v>
                </c:pt>
                <c:pt idx="71">
                  <c:v>0.117712455000001</c:v>
                </c:pt>
                <c:pt idx="72">
                  <c:v>0.117712455000001</c:v>
                </c:pt>
                <c:pt idx="73">
                  <c:v>0.117712455</c:v>
                </c:pt>
                <c:pt idx="74">
                  <c:v>0.117712455</c:v>
                </c:pt>
                <c:pt idx="75">
                  <c:v>0.117712455</c:v>
                </c:pt>
                <c:pt idx="76">
                  <c:v>0.130755155000001</c:v>
                </c:pt>
                <c:pt idx="77">
                  <c:v>0.145267454999999</c:v>
                </c:pt>
                <c:pt idx="78">
                  <c:v>0.143556865862925</c:v>
                </c:pt>
                <c:pt idx="79">
                  <c:v>0.140236162499999</c:v>
                </c:pt>
                <c:pt idx="80">
                  <c:v>0.140236162500001</c:v>
                </c:pt>
                <c:pt idx="81">
                  <c:v>0.140236162499999</c:v>
                </c:pt>
                <c:pt idx="82">
                  <c:v>0.1402361625</c:v>
                </c:pt>
                <c:pt idx="83">
                  <c:v>0.1402361625</c:v>
                </c:pt>
                <c:pt idx="84">
                  <c:v>0.140236162499999</c:v>
                </c:pt>
                <c:pt idx="85">
                  <c:v>0.140713365</c:v>
                </c:pt>
                <c:pt idx="86">
                  <c:v>0.1411905675</c:v>
                </c:pt>
                <c:pt idx="87">
                  <c:v>0.141190567499999</c:v>
                </c:pt>
                <c:pt idx="88">
                  <c:v>0.141190567500001</c:v>
                </c:pt>
                <c:pt idx="89">
                  <c:v>0.1411905675</c:v>
                </c:pt>
                <c:pt idx="90">
                  <c:v>0.1411905675</c:v>
                </c:pt>
                <c:pt idx="91">
                  <c:v>0.141190567500001</c:v>
                </c:pt>
                <c:pt idx="92">
                  <c:v>0.144572317499999</c:v>
                </c:pt>
                <c:pt idx="93">
                  <c:v>0.145248667500001</c:v>
                </c:pt>
                <c:pt idx="94">
                  <c:v>0.145248667500001</c:v>
                </c:pt>
                <c:pt idx="95">
                  <c:v>0.145248667499999</c:v>
                </c:pt>
                <c:pt idx="96">
                  <c:v>0.145248667500001</c:v>
                </c:pt>
                <c:pt idx="97">
                  <c:v>0.1452486675</c:v>
                </c:pt>
                <c:pt idx="98">
                  <c:v>0.1452486675</c:v>
                </c:pt>
                <c:pt idx="99">
                  <c:v>0.1452486675</c:v>
                </c:pt>
                <c:pt idx="100">
                  <c:v>0.145248667499998</c:v>
                </c:pt>
                <c:pt idx="101">
                  <c:v>0.145248667500002</c:v>
                </c:pt>
                <c:pt idx="102">
                  <c:v>0.145248667499998</c:v>
                </c:pt>
                <c:pt idx="103">
                  <c:v>0.1452486675</c:v>
                </c:pt>
                <c:pt idx="104">
                  <c:v>0.1452486675</c:v>
                </c:pt>
                <c:pt idx="105">
                  <c:v>0.1452486675</c:v>
                </c:pt>
                <c:pt idx="106">
                  <c:v>0.1452486675</c:v>
                </c:pt>
                <c:pt idx="107">
                  <c:v>0.1452486675</c:v>
                </c:pt>
                <c:pt idx="108">
                  <c:v>0.1452486675</c:v>
                </c:pt>
                <c:pt idx="109">
                  <c:v>0.1452486675</c:v>
                </c:pt>
                <c:pt idx="110">
                  <c:v>0.145248667499998</c:v>
                </c:pt>
                <c:pt idx="111">
                  <c:v>0.145248667500002</c:v>
                </c:pt>
                <c:pt idx="112">
                  <c:v>0.145248667500002</c:v>
                </c:pt>
                <c:pt idx="113">
                  <c:v>0.1452486675</c:v>
                </c:pt>
                <c:pt idx="114">
                  <c:v>0.145248667499998</c:v>
                </c:pt>
                <c:pt idx="115">
                  <c:v>0.1452486675</c:v>
                </c:pt>
                <c:pt idx="116">
                  <c:v>0.145248667500002</c:v>
                </c:pt>
                <c:pt idx="117">
                  <c:v>0.1452486675</c:v>
                </c:pt>
                <c:pt idx="118">
                  <c:v>0.145248667499998</c:v>
                </c:pt>
                <c:pt idx="119">
                  <c:v>0.144531960484575</c:v>
                </c:pt>
                <c:pt idx="120">
                  <c:v>0.143960847</c:v>
                </c:pt>
                <c:pt idx="121">
                  <c:v>0.144304031999998</c:v>
                </c:pt>
                <c:pt idx="122">
                  <c:v>0.144304032</c:v>
                </c:pt>
                <c:pt idx="123">
                  <c:v>0.144304032</c:v>
                </c:pt>
                <c:pt idx="124">
                  <c:v>0.147966109410751</c:v>
                </c:pt>
                <c:pt idx="125">
                  <c:v>0.160882957</c:v>
                </c:pt>
                <c:pt idx="126">
                  <c:v>0.160882957</c:v>
                </c:pt>
                <c:pt idx="127">
                  <c:v>0.160882957000002</c:v>
                </c:pt>
                <c:pt idx="128">
                  <c:v>0.1613601595</c:v>
                </c:pt>
                <c:pt idx="129">
                  <c:v>0.161519226999999</c:v>
                </c:pt>
                <c:pt idx="130">
                  <c:v>0.161519227000001</c:v>
                </c:pt>
                <c:pt idx="131">
                  <c:v>0.161519226999999</c:v>
                </c:pt>
                <c:pt idx="132">
                  <c:v>0.161519227000001</c:v>
                </c:pt>
                <c:pt idx="133">
                  <c:v>0.161519227000001</c:v>
                </c:pt>
                <c:pt idx="134">
                  <c:v>0.161519227000001</c:v>
                </c:pt>
                <c:pt idx="135">
                  <c:v>0.161519226999997</c:v>
                </c:pt>
                <c:pt idx="136">
                  <c:v>0.161519227000003</c:v>
                </c:pt>
                <c:pt idx="137">
                  <c:v>0.161519226999997</c:v>
                </c:pt>
                <c:pt idx="138">
                  <c:v>0.163548277000004</c:v>
                </c:pt>
                <c:pt idx="139">
                  <c:v>0.164224626999998</c:v>
                </c:pt>
                <c:pt idx="140">
                  <c:v>0.164224626999998</c:v>
                </c:pt>
                <c:pt idx="141">
                  <c:v>0.164224627000003</c:v>
                </c:pt>
                <c:pt idx="142">
                  <c:v>0.164224627</c:v>
                </c:pt>
                <c:pt idx="143">
                  <c:v>0.164224627</c:v>
                </c:pt>
                <c:pt idx="144">
                  <c:v>0.164224626999998</c:v>
                </c:pt>
                <c:pt idx="145">
                  <c:v>0.164224627000001</c:v>
                </c:pt>
                <c:pt idx="146">
                  <c:v>0.164224627000001</c:v>
                </c:pt>
                <c:pt idx="147">
                  <c:v>0.164224626999998</c:v>
                </c:pt>
                <c:pt idx="148">
                  <c:v>0.164224627000003</c:v>
                </c:pt>
                <c:pt idx="149">
                  <c:v>0.164224627000003</c:v>
                </c:pt>
              </c:numCache>
            </c:numRef>
          </c:val>
          <c:extLst xmlns:c16r2="http://schemas.microsoft.com/office/drawing/2015/06/chart">
            <c:ext xmlns:c16="http://schemas.microsoft.com/office/drawing/2014/chart" uri="{C3380CC4-5D6E-409C-BE32-E72D297353CC}">
              <c16:uniqueId val="{00000000-A26B-447E-BDD0-62F06EE7E376}"/>
            </c:ext>
          </c:extLst>
        </c:ser>
        <c:ser>
          <c:idx val="1"/>
          <c:order val="1"/>
          <c:tx>
            <c:strRef>
              <c:f>Feuil2!$X$1</c:f>
              <c:strCache>
                <c:ptCount val="1"/>
                <c:pt idx="0">
                  <c:v>Impôt du Québec</c:v>
                </c:pt>
              </c:strCache>
            </c:strRef>
          </c:tx>
          <c:spPr>
            <a:solidFill>
              <a:schemeClr val="accent1">
                <a:lumMod val="40000"/>
                <a:lumOff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Feuil2!$X$2:$X$151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0.0467999999999999</c:v>
                </c:pt>
                <c:pt idx="32">
                  <c:v>0.1464</c:v>
                </c:pt>
                <c:pt idx="33">
                  <c:v>0.1464</c:v>
                </c:pt>
                <c:pt idx="34">
                  <c:v>0.1464</c:v>
                </c:pt>
                <c:pt idx="35">
                  <c:v>0.1464</c:v>
                </c:pt>
                <c:pt idx="36">
                  <c:v>0.1464</c:v>
                </c:pt>
                <c:pt idx="37">
                  <c:v>0.1464</c:v>
                </c:pt>
                <c:pt idx="38">
                  <c:v>0.1464</c:v>
                </c:pt>
                <c:pt idx="39">
                  <c:v>0.1464</c:v>
                </c:pt>
                <c:pt idx="40">
                  <c:v>0.1464</c:v>
                </c:pt>
                <c:pt idx="41">
                  <c:v>0.1464</c:v>
                </c:pt>
                <c:pt idx="42">
                  <c:v>0.1464</c:v>
                </c:pt>
                <c:pt idx="43">
                  <c:v>0.1464</c:v>
                </c:pt>
                <c:pt idx="44">
                  <c:v>0.1464</c:v>
                </c:pt>
                <c:pt idx="45">
                  <c:v>0.1464</c:v>
                </c:pt>
                <c:pt idx="46">
                  <c:v>0.1464</c:v>
                </c:pt>
                <c:pt idx="47">
                  <c:v>0.1482</c:v>
                </c:pt>
                <c:pt idx="48">
                  <c:v>0.15</c:v>
                </c:pt>
                <c:pt idx="49">
                  <c:v>0.15</c:v>
                </c:pt>
                <c:pt idx="50">
                  <c:v>0.15</c:v>
                </c:pt>
                <c:pt idx="51">
                  <c:v>0.15</c:v>
                </c:pt>
                <c:pt idx="52">
                  <c:v>0.15</c:v>
                </c:pt>
                <c:pt idx="53">
                  <c:v>0.15</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0.17775</c:v>
                </c:pt>
                <c:pt idx="74">
                  <c:v>0.18</c:v>
                </c:pt>
                <c:pt idx="75">
                  <c:v>0.18</c:v>
                </c:pt>
                <c:pt idx="76">
                  <c:v>0.18</c:v>
                </c:pt>
                <c:pt idx="77">
                  <c:v>0.18</c:v>
                </c:pt>
                <c:pt idx="78">
                  <c:v>0.18</c:v>
                </c:pt>
                <c:pt idx="79">
                  <c:v>0.18</c:v>
                </c:pt>
                <c:pt idx="80">
                  <c:v>0.18</c:v>
                </c:pt>
                <c:pt idx="81">
                  <c:v>0.18</c:v>
                </c:pt>
                <c:pt idx="82">
                  <c:v>0.18</c:v>
                </c:pt>
                <c:pt idx="83">
                  <c:v>0.18</c:v>
                </c:pt>
                <c:pt idx="84">
                  <c:v>0.18</c:v>
                </c:pt>
                <c:pt idx="85">
                  <c:v>0.18</c:v>
                </c:pt>
                <c:pt idx="86">
                  <c:v>0.18</c:v>
                </c:pt>
                <c:pt idx="87">
                  <c:v>0.18</c:v>
                </c:pt>
                <c:pt idx="88">
                  <c:v>0.18</c:v>
                </c:pt>
                <c:pt idx="89">
                  <c:v>0.18</c:v>
                </c:pt>
                <c:pt idx="90">
                  <c:v>0.18</c:v>
                </c:pt>
                <c:pt idx="91">
                  <c:v>0.18</c:v>
                </c:pt>
                <c:pt idx="92">
                  <c:v>0.18</c:v>
                </c:pt>
                <c:pt idx="93">
                  <c:v>0.18</c:v>
                </c:pt>
                <c:pt idx="94">
                  <c:v>0.18</c:v>
                </c:pt>
                <c:pt idx="95">
                  <c:v>0.18</c:v>
                </c:pt>
                <c:pt idx="96">
                  <c:v>0.18</c:v>
                </c:pt>
                <c:pt idx="97">
                  <c:v>0.18</c:v>
                </c:pt>
                <c:pt idx="98">
                  <c:v>0.18</c:v>
                </c:pt>
                <c:pt idx="99">
                  <c:v>0.18</c:v>
                </c:pt>
                <c:pt idx="100">
                  <c:v>0.18</c:v>
                </c:pt>
                <c:pt idx="101">
                  <c:v>0.18</c:v>
                </c:pt>
                <c:pt idx="102">
                  <c:v>0.18</c:v>
                </c:pt>
                <c:pt idx="103">
                  <c:v>0.18</c:v>
                </c:pt>
                <c:pt idx="104">
                  <c:v>0.18</c:v>
                </c:pt>
                <c:pt idx="105">
                  <c:v>0.18</c:v>
                </c:pt>
                <c:pt idx="106">
                  <c:v>0.18</c:v>
                </c:pt>
                <c:pt idx="107">
                  <c:v>0.18</c:v>
                </c:pt>
                <c:pt idx="108">
                  <c:v>0.18</c:v>
                </c:pt>
                <c:pt idx="109">
                  <c:v>0.18775</c:v>
                </c:pt>
                <c:pt idx="110">
                  <c:v>0.2</c:v>
                </c:pt>
                <c:pt idx="111">
                  <c:v>0.2</c:v>
                </c:pt>
                <c:pt idx="112">
                  <c:v>0.2</c:v>
                </c:pt>
                <c:pt idx="113">
                  <c:v>0.2</c:v>
                </c:pt>
                <c:pt idx="114">
                  <c:v>0.2</c:v>
                </c:pt>
                <c:pt idx="115">
                  <c:v>0.2</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0.218200000000001</c:v>
                </c:pt>
                <c:pt idx="145">
                  <c:v>0.224</c:v>
                </c:pt>
                <c:pt idx="146">
                  <c:v>0.224</c:v>
                </c:pt>
                <c:pt idx="147">
                  <c:v>0.224</c:v>
                </c:pt>
                <c:pt idx="148">
                  <c:v>0.224</c:v>
                </c:pt>
                <c:pt idx="149">
                  <c:v>0.224</c:v>
                </c:pt>
              </c:numCache>
            </c:numRef>
          </c:val>
          <c:extLst xmlns:c16r2="http://schemas.microsoft.com/office/drawing/2015/06/chart">
            <c:ext xmlns:c16="http://schemas.microsoft.com/office/drawing/2014/chart" uri="{C3380CC4-5D6E-409C-BE32-E72D297353CC}">
              <c16:uniqueId val="{00000001-A26B-447E-BDD0-62F06EE7E376}"/>
            </c:ext>
          </c:extLst>
        </c:ser>
        <c:ser>
          <c:idx val="2"/>
          <c:order val="2"/>
          <c:tx>
            <c:strRef>
              <c:f>Feuil2!$Z$1</c:f>
              <c:strCache>
                <c:ptCount val="1"/>
                <c:pt idx="0">
                  <c:v>Aide sociale</c:v>
                </c:pt>
              </c:strCache>
            </c:strRef>
          </c:tx>
          <c:spPr>
            <a:solidFill>
              <a:srgbClr val="EC849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Feuil2!$Z$2:$Z$151</c:f>
              <c:numCache>
                <c:formatCode>0.0%</c:formatCode>
                <c:ptCount val="150"/>
                <c:pt idx="0">
                  <c:v>0.0</c:v>
                </c:pt>
                <c:pt idx="1">
                  <c:v>0.0</c:v>
                </c:pt>
                <c:pt idx="2">
                  <c:v>0.0</c:v>
                </c:pt>
                <c:pt idx="3">
                  <c:v>0.327279999999999</c:v>
                </c:pt>
                <c:pt idx="4">
                  <c:v>0.981820000000002</c:v>
                </c:pt>
                <c:pt idx="5">
                  <c:v>0.97642</c:v>
                </c:pt>
                <c:pt idx="6">
                  <c:v>0.94942</c:v>
                </c:pt>
                <c:pt idx="7">
                  <c:v>0.949419999999999</c:v>
                </c:pt>
                <c:pt idx="8">
                  <c:v>0.944020000000001</c:v>
                </c:pt>
                <c:pt idx="9">
                  <c:v>0.92782</c:v>
                </c:pt>
                <c:pt idx="10">
                  <c:v>0.927819999999998</c:v>
                </c:pt>
                <c:pt idx="11">
                  <c:v>0.927820000000002</c:v>
                </c:pt>
                <c:pt idx="12">
                  <c:v>0.92782</c:v>
                </c:pt>
                <c:pt idx="13">
                  <c:v>0.927820000000002</c:v>
                </c:pt>
                <c:pt idx="14">
                  <c:v>0.927819999999998</c:v>
                </c:pt>
                <c:pt idx="15">
                  <c:v>0.92782</c:v>
                </c:pt>
                <c:pt idx="16">
                  <c:v>0.040880000000001</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2-A26B-447E-BDD0-62F06EE7E376}"/>
            </c:ext>
          </c:extLst>
        </c:ser>
        <c:ser>
          <c:idx val="15"/>
          <c:order val="3"/>
          <c:tx>
            <c:strRef>
              <c:f>Feuil2!$Y$1</c:f>
              <c:strCache>
                <c:ptCount val="1"/>
                <c:pt idx="0">
                  <c:v>RAMQ</c:v>
                </c:pt>
              </c:strCache>
            </c:strRef>
          </c:tx>
          <c:spPr>
            <a:solidFill>
              <a:srgbClr val="FFFF00"/>
            </a:solidFill>
            <a:ln w="3175">
              <a:solidFill>
                <a:schemeClr val="tx1"/>
              </a:solidFill>
            </a:ln>
            <a:effectLst/>
          </c:spPr>
          <c:val>
            <c:numRef>
              <c:f>Feuil2!$Y$2:$Y$151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0.066232</c:v>
                </c:pt>
                <c:pt idx="35">
                  <c:v>0.066368</c:v>
                </c:pt>
                <c:pt idx="36">
                  <c:v>0.066368</c:v>
                </c:pt>
                <c:pt idx="37">
                  <c:v>0.066368</c:v>
                </c:pt>
                <c:pt idx="38">
                  <c:v>0.066368</c:v>
                </c:pt>
                <c:pt idx="39">
                  <c:v>0.0950624</c:v>
                </c:pt>
                <c:pt idx="40">
                  <c:v>0.0991616</c:v>
                </c:pt>
                <c:pt idx="41">
                  <c:v>0.0991616</c:v>
                </c:pt>
                <c:pt idx="42">
                  <c:v>0.0991615999999999</c:v>
                </c:pt>
                <c:pt idx="43">
                  <c:v>0.0991616000000001</c:v>
                </c:pt>
                <c:pt idx="44">
                  <c:v>0.0991615999999999</c:v>
                </c:pt>
                <c:pt idx="45">
                  <c:v>0.0991616</c:v>
                </c:pt>
                <c:pt idx="46">
                  <c:v>0.0991616</c:v>
                </c:pt>
                <c:pt idx="47">
                  <c:v>0.1003808</c:v>
                </c:pt>
                <c:pt idx="48">
                  <c:v>0.0987216000000001</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3-A26B-447E-BDD0-62F06EE7E376}"/>
            </c:ext>
          </c:extLst>
        </c:ser>
        <c:ser>
          <c:idx val="5"/>
          <c:order val="4"/>
          <c:tx>
            <c:strRef>
              <c:f>Feuil2!$AC$1</c:f>
              <c:strCache>
                <c:ptCount val="1"/>
                <c:pt idx="0">
                  <c:v>AE</c:v>
                </c:pt>
              </c:strCache>
            </c:strRef>
          </c:tx>
          <c:spPr>
            <a:solidFill>
              <a:srgbClr val="00B05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Feuil2!$AC$2:$AC$151</c:f>
              <c:numCache>
                <c:formatCode>0.0%</c:formatCode>
                <c:ptCount val="150"/>
                <c:pt idx="0">
                  <c:v>0.0127</c:v>
                </c:pt>
                <c:pt idx="1">
                  <c:v>0.0127</c:v>
                </c:pt>
                <c:pt idx="2">
                  <c:v>0.0127</c:v>
                </c:pt>
                <c:pt idx="3">
                  <c:v>0.0127</c:v>
                </c:pt>
                <c:pt idx="4">
                  <c:v>0.0127</c:v>
                </c:pt>
                <c:pt idx="5">
                  <c:v>0.0127</c:v>
                </c:pt>
                <c:pt idx="6">
                  <c:v>0.0127</c:v>
                </c:pt>
                <c:pt idx="7">
                  <c:v>0.0127</c:v>
                </c:pt>
                <c:pt idx="8">
                  <c:v>0.0127</c:v>
                </c:pt>
                <c:pt idx="9">
                  <c:v>0.0127</c:v>
                </c:pt>
                <c:pt idx="10">
                  <c:v>0.0127</c:v>
                </c:pt>
                <c:pt idx="11">
                  <c:v>0.0127</c:v>
                </c:pt>
                <c:pt idx="12">
                  <c:v>0.0127</c:v>
                </c:pt>
                <c:pt idx="13">
                  <c:v>0.0127</c:v>
                </c:pt>
                <c:pt idx="14">
                  <c:v>0.0127</c:v>
                </c:pt>
                <c:pt idx="15">
                  <c:v>0.0127</c:v>
                </c:pt>
                <c:pt idx="16">
                  <c:v>0.0127</c:v>
                </c:pt>
                <c:pt idx="17">
                  <c:v>0.0127</c:v>
                </c:pt>
                <c:pt idx="18">
                  <c:v>0.0127</c:v>
                </c:pt>
                <c:pt idx="19">
                  <c:v>0.0127</c:v>
                </c:pt>
                <c:pt idx="20">
                  <c:v>0.0127</c:v>
                </c:pt>
                <c:pt idx="21">
                  <c:v>0.0127</c:v>
                </c:pt>
                <c:pt idx="22">
                  <c:v>0.0127</c:v>
                </c:pt>
                <c:pt idx="23">
                  <c:v>0.0127</c:v>
                </c:pt>
                <c:pt idx="24">
                  <c:v>0.0127</c:v>
                </c:pt>
                <c:pt idx="25">
                  <c:v>0.0127</c:v>
                </c:pt>
                <c:pt idx="26">
                  <c:v>0.0127</c:v>
                </c:pt>
                <c:pt idx="27">
                  <c:v>0.0127</c:v>
                </c:pt>
                <c:pt idx="28">
                  <c:v>0.0127</c:v>
                </c:pt>
                <c:pt idx="29">
                  <c:v>0.0127</c:v>
                </c:pt>
                <c:pt idx="30">
                  <c:v>0.0127</c:v>
                </c:pt>
                <c:pt idx="31">
                  <c:v>0.0127</c:v>
                </c:pt>
                <c:pt idx="32">
                  <c:v>0.0127</c:v>
                </c:pt>
                <c:pt idx="33">
                  <c:v>0.0127</c:v>
                </c:pt>
                <c:pt idx="34">
                  <c:v>0.0127</c:v>
                </c:pt>
                <c:pt idx="35">
                  <c:v>0.0127</c:v>
                </c:pt>
                <c:pt idx="36">
                  <c:v>0.0127</c:v>
                </c:pt>
                <c:pt idx="37">
                  <c:v>0.0127</c:v>
                </c:pt>
                <c:pt idx="38">
                  <c:v>0.0127</c:v>
                </c:pt>
                <c:pt idx="39">
                  <c:v>0.0127</c:v>
                </c:pt>
                <c:pt idx="40">
                  <c:v>0.0126999999999999</c:v>
                </c:pt>
                <c:pt idx="41">
                  <c:v>0.0127</c:v>
                </c:pt>
                <c:pt idx="42">
                  <c:v>0.0126999999999999</c:v>
                </c:pt>
                <c:pt idx="43">
                  <c:v>0.0127</c:v>
                </c:pt>
                <c:pt idx="44">
                  <c:v>0.0127</c:v>
                </c:pt>
                <c:pt idx="45">
                  <c:v>0.0126999999999999</c:v>
                </c:pt>
                <c:pt idx="46">
                  <c:v>0.0127</c:v>
                </c:pt>
                <c:pt idx="47">
                  <c:v>0.0127</c:v>
                </c:pt>
                <c:pt idx="48">
                  <c:v>0.0126999999999999</c:v>
                </c:pt>
                <c:pt idx="49">
                  <c:v>0.0127</c:v>
                </c:pt>
                <c:pt idx="50">
                  <c:v>0.0127</c:v>
                </c:pt>
                <c:pt idx="51">
                  <c:v>0.0126999999999999</c:v>
                </c:pt>
                <c:pt idx="52">
                  <c:v>0.0126999999999999</c:v>
                </c:pt>
                <c:pt idx="53">
                  <c:v>0.0127</c:v>
                </c:pt>
                <c:pt idx="54">
                  <c:v>0.0127</c:v>
                </c:pt>
                <c:pt idx="55">
                  <c:v>0.0126999999999999</c:v>
                </c:pt>
                <c:pt idx="56">
                  <c:v>0.0127</c:v>
                </c:pt>
                <c:pt idx="57">
                  <c:v>0.0126999999999999</c:v>
                </c:pt>
                <c:pt idx="58">
                  <c:v>0.0127</c:v>
                </c:pt>
                <c:pt idx="59">
                  <c:v>0.0127</c:v>
                </c:pt>
                <c:pt idx="60">
                  <c:v>0.0127</c:v>
                </c:pt>
                <c:pt idx="61">
                  <c:v>0.0126999999999999</c:v>
                </c:pt>
                <c:pt idx="62">
                  <c:v>0.0126999999999999</c:v>
                </c:pt>
                <c:pt idx="63">
                  <c:v>0.0127</c:v>
                </c:pt>
                <c:pt idx="64">
                  <c:v>0.0127</c:v>
                </c:pt>
                <c:pt idx="65">
                  <c:v>0.0126999999999999</c:v>
                </c:pt>
                <c:pt idx="66">
                  <c:v>0.0127</c:v>
                </c:pt>
                <c:pt idx="67">
                  <c:v>0.0126999999999999</c:v>
                </c:pt>
                <c:pt idx="68">
                  <c:v>0.0127</c:v>
                </c:pt>
                <c:pt idx="69">
                  <c:v>0.0127</c:v>
                </c:pt>
                <c:pt idx="70">
                  <c:v>0.0127</c:v>
                </c:pt>
                <c:pt idx="71">
                  <c:v>0.0126999999999999</c:v>
                </c:pt>
                <c:pt idx="72">
                  <c:v>0.0126999999999999</c:v>
                </c:pt>
                <c:pt idx="73">
                  <c:v>0.0127</c:v>
                </c:pt>
                <c:pt idx="74">
                  <c:v>0.0127</c:v>
                </c:pt>
                <c:pt idx="75">
                  <c:v>0.0127</c:v>
                </c:pt>
                <c:pt idx="76">
                  <c:v>0.0126999999999999</c:v>
                </c:pt>
                <c:pt idx="77">
                  <c:v>0.0127</c:v>
                </c:pt>
                <c:pt idx="78">
                  <c:v>0.0126999999999999</c:v>
                </c:pt>
                <c:pt idx="79">
                  <c:v>0.0127</c:v>
                </c:pt>
                <c:pt idx="80">
                  <c:v>0.0127</c:v>
                </c:pt>
                <c:pt idx="81">
                  <c:v>0.0126999999999998</c:v>
                </c:pt>
                <c:pt idx="82">
                  <c:v>0.0127</c:v>
                </c:pt>
                <c:pt idx="83">
                  <c:v>0.0127</c:v>
                </c:pt>
                <c:pt idx="84">
                  <c:v>0.0127</c:v>
                </c:pt>
                <c:pt idx="85">
                  <c:v>0.00888999999999987</c:v>
                </c:pt>
                <c:pt idx="86">
                  <c:v>0.00508000000000016</c:v>
                </c:pt>
                <c:pt idx="87">
                  <c:v>0.00507999999999993</c:v>
                </c:pt>
                <c:pt idx="88">
                  <c:v>0.00508000000000016</c:v>
                </c:pt>
                <c:pt idx="89">
                  <c:v>0.00507999999999993</c:v>
                </c:pt>
                <c:pt idx="90">
                  <c:v>0.00507999999999993</c:v>
                </c:pt>
                <c:pt idx="91">
                  <c:v>0.00507999999999993</c:v>
                </c:pt>
                <c:pt idx="92">
                  <c:v>0.00508000000000016</c:v>
                </c:pt>
                <c:pt idx="93">
                  <c:v>0.00507999999999993</c:v>
                </c:pt>
                <c:pt idx="94">
                  <c:v>0.00507999999999993</c:v>
                </c:pt>
                <c:pt idx="95">
                  <c:v>0.00508000000000016</c:v>
                </c:pt>
                <c:pt idx="96">
                  <c:v>0.00507999999999993</c:v>
                </c:pt>
                <c:pt idx="97">
                  <c:v>0.00507999999999993</c:v>
                </c:pt>
                <c:pt idx="98">
                  <c:v>0.00507999999999993</c:v>
                </c:pt>
                <c:pt idx="99">
                  <c:v>0.00508000000000016</c:v>
                </c:pt>
                <c:pt idx="100">
                  <c:v>0.00507999999999993</c:v>
                </c:pt>
                <c:pt idx="101">
                  <c:v>0.00508000000000016</c:v>
                </c:pt>
                <c:pt idx="102">
                  <c:v>0.00507999999999993</c:v>
                </c:pt>
                <c:pt idx="103">
                  <c:v>0.00507999999999993</c:v>
                </c:pt>
                <c:pt idx="104">
                  <c:v>0.00507999999999993</c:v>
                </c:pt>
                <c:pt idx="105">
                  <c:v>0.00508000000000016</c:v>
                </c:pt>
                <c:pt idx="106">
                  <c:v>0.00507999999999993</c:v>
                </c:pt>
                <c:pt idx="107">
                  <c:v>0.00508000000000016</c:v>
                </c:pt>
                <c:pt idx="108">
                  <c:v>0.00507999999999993</c:v>
                </c:pt>
                <c:pt idx="109">
                  <c:v>0.00507999999999993</c:v>
                </c:pt>
                <c:pt idx="110">
                  <c:v>0.00507999999999993</c:v>
                </c:pt>
                <c:pt idx="111">
                  <c:v>0.00507999999999993</c:v>
                </c:pt>
                <c:pt idx="112">
                  <c:v>0.00508000000000016</c:v>
                </c:pt>
                <c:pt idx="113">
                  <c:v>0.00508000000000016</c:v>
                </c:pt>
                <c:pt idx="114">
                  <c:v>0.00507999999999993</c:v>
                </c:pt>
                <c:pt idx="115">
                  <c:v>0.00507999999999993</c:v>
                </c:pt>
                <c:pt idx="116">
                  <c:v>0.00507999999999993</c:v>
                </c:pt>
                <c:pt idx="117">
                  <c:v>0.00507999999999993</c:v>
                </c:pt>
                <c:pt idx="118">
                  <c:v>0.00508000000000016</c:v>
                </c:pt>
                <c:pt idx="119">
                  <c:v>0.00508000000000016</c:v>
                </c:pt>
                <c:pt idx="120">
                  <c:v>0.00507999999999993</c:v>
                </c:pt>
                <c:pt idx="121">
                  <c:v>0.00507999999999993</c:v>
                </c:pt>
                <c:pt idx="122">
                  <c:v>0.00507999999999993</c:v>
                </c:pt>
                <c:pt idx="123">
                  <c:v>0.00507999999999993</c:v>
                </c:pt>
                <c:pt idx="124">
                  <c:v>0.00508000000000016</c:v>
                </c:pt>
                <c:pt idx="125">
                  <c:v>0.00507999999999993</c:v>
                </c:pt>
                <c:pt idx="126">
                  <c:v>0.00508000000000016</c:v>
                </c:pt>
                <c:pt idx="127">
                  <c:v>0.00507999999999993</c:v>
                </c:pt>
                <c:pt idx="128">
                  <c:v>0.00126999999999998</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4-A26B-447E-BDD0-62F06EE7E376}"/>
            </c:ext>
          </c:extLst>
        </c:ser>
        <c:ser>
          <c:idx val="6"/>
          <c:order val="5"/>
          <c:tx>
            <c:strRef>
              <c:f>Feuil2!$AD$1</c:f>
              <c:strCache>
                <c:ptCount val="1"/>
                <c:pt idx="0">
                  <c:v>RQAP</c:v>
                </c:pt>
              </c:strCache>
            </c:strRef>
          </c:tx>
          <c:spPr>
            <a:solidFill>
              <a:schemeClr val="accent1">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Feuil2!$AD$2:$AD$151</c:f>
              <c:numCache>
                <c:formatCode>0.0%</c:formatCode>
                <c:ptCount val="150"/>
                <c:pt idx="0">
                  <c:v>0.00548</c:v>
                </c:pt>
                <c:pt idx="1">
                  <c:v>0.00548</c:v>
                </c:pt>
                <c:pt idx="2">
                  <c:v>0.00548</c:v>
                </c:pt>
                <c:pt idx="3">
                  <c:v>0.00548</c:v>
                </c:pt>
                <c:pt idx="4">
                  <c:v>0.00548</c:v>
                </c:pt>
                <c:pt idx="5">
                  <c:v>0.00548</c:v>
                </c:pt>
                <c:pt idx="6">
                  <c:v>0.00548000000000001</c:v>
                </c:pt>
                <c:pt idx="7">
                  <c:v>0.00548</c:v>
                </c:pt>
                <c:pt idx="8">
                  <c:v>0.00548</c:v>
                </c:pt>
                <c:pt idx="9">
                  <c:v>0.00548000000000001</c:v>
                </c:pt>
                <c:pt idx="10">
                  <c:v>0.00548000000000001</c:v>
                </c:pt>
                <c:pt idx="11">
                  <c:v>0.00547999999999999</c:v>
                </c:pt>
                <c:pt idx="12">
                  <c:v>0.00548000000000001</c:v>
                </c:pt>
                <c:pt idx="13">
                  <c:v>0.00548000000000001</c:v>
                </c:pt>
                <c:pt idx="14">
                  <c:v>0.00547999999999999</c:v>
                </c:pt>
                <c:pt idx="15">
                  <c:v>0.00548000000000001</c:v>
                </c:pt>
                <c:pt idx="16">
                  <c:v>0.00548000000000001</c:v>
                </c:pt>
                <c:pt idx="17">
                  <c:v>0.00547999999999999</c:v>
                </c:pt>
                <c:pt idx="18">
                  <c:v>0.00548000000000001</c:v>
                </c:pt>
                <c:pt idx="19">
                  <c:v>0.00548000000000001</c:v>
                </c:pt>
                <c:pt idx="20">
                  <c:v>0.00548000000000001</c:v>
                </c:pt>
                <c:pt idx="21">
                  <c:v>0.00548000000000001</c:v>
                </c:pt>
                <c:pt idx="22">
                  <c:v>0.00547999999999999</c:v>
                </c:pt>
                <c:pt idx="23">
                  <c:v>0.00547999999999999</c:v>
                </c:pt>
                <c:pt idx="24">
                  <c:v>0.00548000000000002</c:v>
                </c:pt>
                <c:pt idx="25">
                  <c:v>0.00547999999999999</c:v>
                </c:pt>
                <c:pt idx="26">
                  <c:v>0.00547999999999999</c:v>
                </c:pt>
                <c:pt idx="27">
                  <c:v>0.00548000000000002</c:v>
                </c:pt>
                <c:pt idx="28">
                  <c:v>0.00547999999999999</c:v>
                </c:pt>
                <c:pt idx="29">
                  <c:v>0.00547999999999999</c:v>
                </c:pt>
                <c:pt idx="30">
                  <c:v>0.00548000000000002</c:v>
                </c:pt>
                <c:pt idx="31">
                  <c:v>0.00547999999999999</c:v>
                </c:pt>
                <c:pt idx="32">
                  <c:v>0.00547999999999999</c:v>
                </c:pt>
                <c:pt idx="33">
                  <c:v>0.00548000000000002</c:v>
                </c:pt>
                <c:pt idx="34">
                  <c:v>0.00548000000000002</c:v>
                </c:pt>
                <c:pt idx="35">
                  <c:v>0.00547999999999996</c:v>
                </c:pt>
                <c:pt idx="36">
                  <c:v>0.00548000000000002</c:v>
                </c:pt>
                <c:pt idx="37">
                  <c:v>0.00547999999999999</c:v>
                </c:pt>
                <c:pt idx="38">
                  <c:v>0.00548000000000002</c:v>
                </c:pt>
                <c:pt idx="39">
                  <c:v>0.00547999999999999</c:v>
                </c:pt>
                <c:pt idx="40">
                  <c:v>0.00548000000000002</c:v>
                </c:pt>
                <c:pt idx="41">
                  <c:v>0.00547999999999999</c:v>
                </c:pt>
                <c:pt idx="42">
                  <c:v>0.00547999999999999</c:v>
                </c:pt>
                <c:pt idx="43">
                  <c:v>0.00548000000000002</c:v>
                </c:pt>
                <c:pt idx="44">
                  <c:v>0.00547999999999996</c:v>
                </c:pt>
                <c:pt idx="45">
                  <c:v>0.00548000000000002</c:v>
                </c:pt>
                <c:pt idx="46">
                  <c:v>0.00548000000000002</c:v>
                </c:pt>
                <c:pt idx="47">
                  <c:v>0.00547999999999996</c:v>
                </c:pt>
                <c:pt idx="48">
                  <c:v>0.00548000000000002</c:v>
                </c:pt>
                <c:pt idx="49">
                  <c:v>0.00548000000000002</c:v>
                </c:pt>
                <c:pt idx="50">
                  <c:v>0.00547999999999996</c:v>
                </c:pt>
                <c:pt idx="51">
                  <c:v>0.00548000000000002</c:v>
                </c:pt>
                <c:pt idx="52">
                  <c:v>0.00547999999999996</c:v>
                </c:pt>
                <c:pt idx="53">
                  <c:v>0.00548000000000002</c:v>
                </c:pt>
                <c:pt idx="54">
                  <c:v>0.00548000000000002</c:v>
                </c:pt>
                <c:pt idx="55">
                  <c:v>0.00548000000000002</c:v>
                </c:pt>
                <c:pt idx="56">
                  <c:v>0.00548000000000002</c:v>
                </c:pt>
                <c:pt idx="57">
                  <c:v>0.00547999999999996</c:v>
                </c:pt>
                <c:pt idx="58">
                  <c:v>0.00548000000000002</c:v>
                </c:pt>
                <c:pt idx="59">
                  <c:v>0.00547999999999996</c:v>
                </c:pt>
                <c:pt idx="60">
                  <c:v>0.00548000000000002</c:v>
                </c:pt>
                <c:pt idx="61">
                  <c:v>0.00548000000000002</c:v>
                </c:pt>
                <c:pt idx="62">
                  <c:v>0.00548000000000002</c:v>
                </c:pt>
                <c:pt idx="63">
                  <c:v>0.00547999999999996</c:v>
                </c:pt>
                <c:pt idx="64">
                  <c:v>0.00548000000000002</c:v>
                </c:pt>
                <c:pt idx="65">
                  <c:v>0.00547999999999996</c:v>
                </c:pt>
                <c:pt idx="66">
                  <c:v>0.00548000000000002</c:v>
                </c:pt>
                <c:pt idx="67">
                  <c:v>0.00548000000000002</c:v>
                </c:pt>
                <c:pt idx="68">
                  <c:v>0.00548000000000002</c:v>
                </c:pt>
                <c:pt idx="69">
                  <c:v>0.00548000000000002</c:v>
                </c:pt>
                <c:pt idx="70">
                  <c:v>0.00547999999999991</c:v>
                </c:pt>
                <c:pt idx="71">
                  <c:v>0.00548000000000002</c:v>
                </c:pt>
                <c:pt idx="72">
                  <c:v>0.00548000000000002</c:v>
                </c:pt>
                <c:pt idx="73">
                  <c:v>0.00548000000000002</c:v>
                </c:pt>
                <c:pt idx="74">
                  <c:v>0.00548000000000002</c:v>
                </c:pt>
                <c:pt idx="75">
                  <c:v>0.00547999999999996</c:v>
                </c:pt>
                <c:pt idx="76">
                  <c:v>0.00548000000000002</c:v>
                </c:pt>
                <c:pt idx="77">
                  <c:v>0.00548000000000002</c:v>
                </c:pt>
                <c:pt idx="78">
                  <c:v>0.00547999999999996</c:v>
                </c:pt>
                <c:pt idx="79">
                  <c:v>0.00548000000000002</c:v>
                </c:pt>
                <c:pt idx="80">
                  <c:v>0.00548000000000002</c:v>
                </c:pt>
                <c:pt idx="81">
                  <c:v>0.00548000000000002</c:v>
                </c:pt>
                <c:pt idx="82">
                  <c:v>0.00547999999999996</c:v>
                </c:pt>
                <c:pt idx="83">
                  <c:v>0.00548000000000002</c:v>
                </c:pt>
                <c:pt idx="84">
                  <c:v>0.00547999999999996</c:v>
                </c:pt>
                <c:pt idx="85">
                  <c:v>0.00548000000000002</c:v>
                </c:pt>
                <c:pt idx="86">
                  <c:v>0.00548000000000002</c:v>
                </c:pt>
                <c:pt idx="87">
                  <c:v>0.00548000000000002</c:v>
                </c:pt>
                <c:pt idx="88">
                  <c:v>0.00548000000000002</c:v>
                </c:pt>
                <c:pt idx="89">
                  <c:v>0.00547999999999991</c:v>
                </c:pt>
                <c:pt idx="90">
                  <c:v>0.00548000000000002</c:v>
                </c:pt>
                <c:pt idx="91">
                  <c:v>0.00548000000000002</c:v>
                </c:pt>
                <c:pt idx="92">
                  <c:v>0.00548000000000002</c:v>
                </c:pt>
                <c:pt idx="93">
                  <c:v>0.00548000000000002</c:v>
                </c:pt>
                <c:pt idx="94">
                  <c:v>0.00547999999999991</c:v>
                </c:pt>
                <c:pt idx="95">
                  <c:v>0.00548000000000002</c:v>
                </c:pt>
                <c:pt idx="96">
                  <c:v>0.00548000000000002</c:v>
                </c:pt>
                <c:pt idx="97">
                  <c:v>0.00548000000000002</c:v>
                </c:pt>
                <c:pt idx="98">
                  <c:v>0.00548000000000002</c:v>
                </c:pt>
                <c:pt idx="99">
                  <c:v>0.00548000000000002</c:v>
                </c:pt>
                <c:pt idx="100">
                  <c:v>0.00548000000000002</c:v>
                </c:pt>
                <c:pt idx="101">
                  <c:v>0.00547999999999991</c:v>
                </c:pt>
                <c:pt idx="102">
                  <c:v>0.00548000000000002</c:v>
                </c:pt>
                <c:pt idx="103">
                  <c:v>0.00548000000000002</c:v>
                </c:pt>
                <c:pt idx="104">
                  <c:v>0.00548000000000002</c:v>
                </c:pt>
                <c:pt idx="105">
                  <c:v>0.00547999999999991</c:v>
                </c:pt>
                <c:pt idx="106">
                  <c:v>0.00548000000000002</c:v>
                </c:pt>
                <c:pt idx="107">
                  <c:v>0.00548000000000002</c:v>
                </c:pt>
                <c:pt idx="108">
                  <c:v>0.00548000000000002</c:v>
                </c:pt>
                <c:pt idx="109">
                  <c:v>0.00548000000000002</c:v>
                </c:pt>
                <c:pt idx="110">
                  <c:v>0.00548000000000002</c:v>
                </c:pt>
                <c:pt idx="111">
                  <c:v>0.00548000000000002</c:v>
                </c:pt>
                <c:pt idx="112">
                  <c:v>0.00548000000000002</c:v>
                </c:pt>
                <c:pt idx="113">
                  <c:v>0.00548000000000002</c:v>
                </c:pt>
                <c:pt idx="114">
                  <c:v>0.00547999999999991</c:v>
                </c:pt>
                <c:pt idx="115">
                  <c:v>0.00548000000000002</c:v>
                </c:pt>
                <c:pt idx="116">
                  <c:v>0.00548000000000002</c:v>
                </c:pt>
                <c:pt idx="117">
                  <c:v>0.00548000000000002</c:v>
                </c:pt>
                <c:pt idx="118">
                  <c:v>0.00547999999999991</c:v>
                </c:pt>
                <c:pt idx="119">
                  <c:v>0.00548000000000002</c:v>
                </c:pt>
                <c:pt idx="120">
                  <c:v>0.00493200000000002</c:v>
                </c:pt>
                <c:pt idx="121">
                  <c:v>0.00219200000000001</c:v>
                </c:pt>
                <c:pt idx="122">
                  <c:v>0.00219200000000001</c:v>
                </c:pt>
                <c:pt idx="123">
                  <c:v>0.00219200000000001</c:v>
                </c:pt>
                <c:pt idx="124">
                  <c:v>0.00219200000000001</c:v>
                </c:pt>
                <c:pt idx="125">
                  <c:v>0.00219200000000001</c:v>
                </c:pt>
                <c:pt idx="126">
                  <c:v>0.00219200000000001</c:v>
                </c:pt>
                <c:pt idx="127">
                  <c:v>0.00219200000000001</c:v>
                </c:pt>
                <c:pt idx="128">
                  <c:v>0.00219200000000001</c:v>
                </c:pt>
                <c:pt idx="129">
                  <c:v>0.00219200000000001</c:v>
                </c:pt>
                <c:pt idx="130">
                  <c:v>0.00219200000000001</c:v>
                </c:pt>
                <c:pt idx="131">
                  <c:v>0.00219200000000001</c:v>
                </c:pt>
                <c:pt idx="132">
                  <c:v>0.00219200000000001</c:v>
                </c:pt>
                <c:pt idx="133">
                  <c:v>0.00219199999999989</c:v>
                </c:pt>
                <c:pt idx="134">
                  <c:v>0.00219200000000001</c:v>
                </c:pt>
                <c:pt idx="135">
                  <c:v>0.00219200000000001</c:v>
                </c:pt>
                <c:pt idx="136">
                  <c:v>0.00219200000000001</c:v>
                </c:pt>
                <c:pt idx="137">
                  <c:v>0.00219200000000001</c:v>
                </c:pt>
                <c:pt idx="138">
                  <c:v>0.00219200000000001</c:v>
                </c:pt>
                <c:pt idx="139">
                  <c:v>0.00219200000000001</c:v>
                </c:pt>
                <c:pt idx="140">
                  <c:v>0.00219200000000001</c:v>
                </c:pt>
                <c:pt idx="141">
                  <c:v>0.00219199999999989</c:v>
                </c:pt>
                <c:pt idx="142">
                  <c:v>0.00219200000000001</c:v>
                </c:pt>
                <c:pt idx="143">
                  <c:v>0.00219200000000001</c:v>
                </c:pt>
                <c:pt idx="144">
                  <c:v>0.00219200000000001</c:v>
                </c:pt>
                <c:pt idx="145">
                  <c:v>0.00219200000000001</c:v>
                </c:pt>
                <c:pt idx="146">
                  <c:v>0.00219200000000001</c:v>
                </c:pt>
                <c:pt idx="147">
                  <c:v>0.00219200000000001</c:v>
                </c:pt>
                <c:pt idx="148">
                  <c:v>0.00219200000000001</c:v>
                </c:pt>
                <c:pt idx="149">
                  <c:v>0.00219200000000001</c:v>
                </c:pt>
              </c:numCache>
            </c:numRef>
          </c:val>
          <c:extLst xmlns:c16r2="http://schemas.microsoft.com/office/drawing/2015/06/chart">
            <c:ext xmlns:c16="http://schemas.microsoft.com/office/drawing/2014/chart" uri="{C3380CC4-5D6E-409C-BE32-E72D297353CC}">
              <c16:uniqueId val="{00000005-A26B-447E-BDD0-62F06EE7E376}"/>
            </c:ext>
          </c:extLst>
        </c:ser>
        <c:ser>
          <c:idx val="7"/>
          <c:order val="6"/>
          <c:tx>
            <c:strRef>
              <c:f>Feuil2!$AE$1</c:f>
              <c:strCache>
                <c:ptCount val="1"/>
                <c:pt idx="0">
                  <c:v>RRQ</c:v>
                </c:pt>
              </c:strCache>
            </c:strRef>
          </c:tx>
          <c:spPr>
            <a:solidFill>
              <a:srgbClr val="A75AB6"/>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Feuil2!$AE$2:$AE$151</c:f>
              <c:numCache>
                <c:formatCode>0.0%</c:formatCode>
                <c:ptCount val="150"/>
                <c:pt idx="0">
                  <c:v>0.0</c:v>
                </c:pt>
                <c:pt idx="1">
                  <c:v>0.0</c:v>
                </c:pt>
                <c:pt idx="2">
                  <c:v>0.0</c:v>
                </c:pt>
                <c:pt idx="3">
                  <c:v>0.0</c:v>
                </c:pt>
                <c:pt idx="4">
                  <c:v>0.0</c:v>
                </c:pt>
                <c:pt idx="5">
                  <c:v>0.0054</c:v>
                </c:pt>
                <c:pt idx="6">
                  <c:v>0.0324</c:v>
                </c:pt>
                <c:pt idx="7">
                  <c:v>0.0324</c:v>
                </c:pt>
                <c:pt idx="8">
                  <c:v>0.0378</c:v>
                </c:pt>
                <c:pt idx="9">
                  <c:v>0.054</c:v>
                </c:pt>
                <c:pt idx="10">
                  <c:v>0.054</c:v>
                </c:pt>
                <c:pt idx="11">
                  <c:v>0.054</c:v>
                </c:pt>
                <c:pt idx="12">
                  <c:v>0.054</c:v>
                </c:pt>
                <c:pt idx="13">
                  <c:v>0.054</c:v>
                </c:pt>
                <c:pt idx="14">
                  <c:v>0.054</c:v>
                </c:pt>
                <c:pt idx="15">
                  <c:v>0.054</c:v>
                </c:pt>
                <c:pt idx="16">
                  <c:v>0.054</c:v>
                </c:pt>
                <c:pt idx="17">
                  <c:v>0.054</c:v>
                </c:pt>
                <c:pt idx="18">
                  <c:v>0.054</c:v>
                </c:pt>
                <c:pt idx="19">
                  <c:v>0.054</c:v>
                </c:pt>
                <c:pt idx="20">
                  <c:v>0.054</c:v>
                </c:pt>
                <c:pt idx="21">
                  <c:v>0.054</c:v>
                </c:pt>
                <c:pt idx="22">
                  <c:v>0.054</c:v>
                </c:pt>
                <c:pt idx="23">
                  <c:v>0.054</c:v>
                </c:pt>
                <c:pt idx="24">
                  <c:v>0.054</c:v>
                </c:pt>
                <c:pt idx="25">
                  <c:v>0.054</c:v>
                </c:pt>
                <c:pt idx="26">
                  <c:v>0.054</c:v>
                </c:pt>
                <c:pt idx="27">
                  <c:v>0.054</c:v>
                </c:pt>
                <c:pt idx="28">
                  <c:v>0.054</c:v>
                </c:pt>
                <c:pt idx="29">
                  <c:v>0.054</c:v>
                </c:pt>
                <c:pt idx="30">
                  <c:v>0.054</c:v>
                </c:pt>
                <c:pt idx="31">
                  <c:v>0.054</c:v>
                </c:pt>
                <c:pt idx="32">
                  <c:v>0.054</c:v>
                </c:pt>
                <c:pt idx="33">
                  <c:v>0.054</c:v>
                </c:pt>
                <c:pt idx="34">
                  <c:v>0.054</c:v>
                </c:pt>
                <c:pt idx="35">
                  <c:v>0.054</c:v>
                </c:pt>
                <c:pt idx="36">
                  <c:v>0.054</c:v>
                </c:pt>
                <c:pt idx="37">
                  <c:v>0.054</c:v>
                </c:pt>
                <c:pt idx="38">
                  <c:v>0.054</c:v>
                </c:pt>
                <c:pt idx="39">
                  <c:v>0.054</c:v>
                </c:pt>
                <c:pt idx="40">
                  <c:v>0.054</c:v>
                </c:pt>
                <c:pt idx="41">
                  <c:v>0.054</c:v>
                </c:pt>
                <c:pt idx="42">
                  <c:v>0.054</c:v>
                </c:pt>
                <c:pt idx="43">
                  <c:v>0.054</c:v>
                </c:pt>
                <c:pt idx="44">
                  <c:v>0.054</c:v>
                </c:pt>
                <c:pt idx="45">
                  <c:v>0.054</c:v>
                </c:pt>
                <c:pt idx="46">
                  <c:v>0.054</c:v>
                </c:pt>
                <c:pt idx="47">
                  <c:v>0.054</c:v>
                </c:pt>
                <c:pt idx="48">
                  <c:v>0.054</c:v>
                </c:pt>
                <c:pt idx="49">
                  <c:v>0.054</c:v>
                </c:pt>
                <c:pt idx="50">
                  <c:v>0.054</c:v>
                </c:pt>
                <c:pt idx="51">
                  <c:v>0.054</c:v>
                </c:pt>
                <c:pt idx="52">
                  <c:v>0.054</c:v>
                </c:pt>
                <c:pt idx="53">
                  <c:v>0.054</c:v>
                </c:pt>
                <c:pt idx="54">
                  <c:v>0.054</c:v>
                </c:pt>
                <c:pt idx="55">
                  <c:v>0.054</c:v>
                </c:pt>
                <c:pt idx="56">
                  <c:v>0.054</c:v>
                </c:pt>
                <c:pt idx="57">
                  <c:v>0.054</c:v>
                </c:pt>
                <c:pt idx="58">
                  <c:v>0.054</c:v>
                </c:pt>
                <c:pt idx="59">
                  <c:v>0.054</c:v>
                </c:pt>
                <c:pt idx="60">
                  <c:v>0.054</c:v>
                </c:pt>
                <c:pt idx="61">
                  <c:v>0.054</c:v>
                </c:pt>
                <c:pt idx="62">
                  <c:v>0.054</c:v>
                </c:pt>
                <c:pt idx="63">
                  <c:v>0.054</c:v>
                </c:pt>
                <c:pt idx="64">
                  <c:v>0.054</c:v>
                </c:pt>
                <c:pt idx="65">
                  <c:v>0.054</c:v>
                </c:pt>
                <c:pt idx="66">
                  <c:v>0.054</c:v>
                </c:pt>
                <c:pt idx="67">
                  <c:v>0.054</c:v>
                </c:pt>
                <c:pt idx="68">
                  <c:v>0.054</c:v>
                </c:pt>
                <c:pt idx="69">
                  <c:v>0.054</c:v>
                </c:pt>
                <c:pt idx="70">
                  <c:v>0.054</c:v>
                </c:pt>
                <c:pt idx="71">
                  <c:v>0.054</c:v>
                </c:pt>
                <c:pt idx="72">
                  <c:v>0.054</c:v>
                </c:pt>
                <c:pt idx="73">
                  <c:v>0.054</c:v>
                </c:pt>
                <c:pt idx="74">
                  <c:v>0.054</c:v>
                </c:pt>
                <c:pt idx="75">
                  <c:v>0.054</c:v>
                </c:pt>
                <c:pt idx="76">
                  <c:v>0.054</c:v>
                </c:pt>
                <c:pt idx="77">
                  <c:v>0.054</c:v>
                </c:pt>
                <c:pt idx="78">
                  <c:v>0.054</c:v>
                </c:pt>
                <c:pt idx="79">
                  <c:v>0.054</c:v>
                </c:pt>
                <c:pt idx="80">
                  <c:v>0.054</c:v>
                </c:pt>
                <c:pt idx="81">
                  <c:v>0.054</c:v>
                </c:pt>
                <c:pt idx="82">
                  <c:v>0.054</c:v>
                </c:pt>
                <c:pt idx="83">
                  <c:v>0.054</c:v>
                </c:pt>
                <c:pt idx="84">
                  <c:v>0.054</c:v>
                </c:pt>
                <c:pt idx="85">
                  <c:v>0.054</c:v>
                </c:pt>
                <c:pt idx="86">
                  <c:v>0.054</c:v>
                </c:pt>
                <c:pt idx="87">
                  <c:v>0.054</c:v>
                </c:pt>
                <c:pt idx="88">
                  <c:v>0.054</c:v>
                </c:pt>
                <c:pt idx="89">
                  <c:v>0.054</c:v>
                </c:pt>
                <c:pt idx="90">
                  <c:v>0.054</c:v>
                </c:pt>
                <c:pt idx="91">
                  <c:v>0.054</c:v>
                </c:pt>
                <c:pt idx="92">
                  <c:v>0.027</c:v>
                </c:pt>
                <c:pt idx="93">
                  <c:v>0.0216000000000004</c:v>
                </c:pt>
                <c:pt idx="94">
                  <c:v>0.0215999999999995</c:v>
                </c:pt>
                <c:pt idx="95">
                  <c:v>0.0215999999999995</c:v>
                </c:pt>
                <c:pt idx="96">
                  <c:v>0.0216000000000004</c:v>
                </c:pt>
                <c:pt idx="97">
                  <c:v>0.0216000000000004</c:v>
                </c:pt>
                <c:pt idx="98">
                  <c:v>0.0216000000000004</c:v>
                </c:pt>
                <c:pt idx="99">
                  <c:v>0.0215999999999995</c:v>
                </c:pt>
                <c:pt idx="100">
                  <c:v>0.0215999999999995</c:v>
                </c:pt>
                <c:pt idx="101">
                  <c:v>0.0216000000000004</c:v>
                </c:pt>
                <c:pt idx="102">
                  <c:v>0.0216000000000004</c:v>
                </c:pt>
                <c:pt idx="103">
                  <c:v>0.0216000000000004</c:v>
                </c:pt>
                <c:pt idx="104">
                  <c:v>0.0215999999999995</c:v>
                </c:pt>
                <c:pt idx="105">
                  <c:v>0.0215999999999995</c:v>
                </c:pt>
                <c:pt idx="106">
                  <c:v>0.0216000000000004</c:v>
                </c:pt>
                <c:pt idx="107">
                  <c:v>0.0216000000000004</c:v>
                </c:pt>
                <c:pt idx="108">
                  <c:v>0.0216000000000004</c:v>
                </c:pt>
                <c:pt idx="109">
                  <c:v>0.0215999999999995</c:v>
                </c:pt>
                <c:pt idx="110">
                  <c:v>0.0215999999999995</c:v>
                </c:pt>
                <c:pt idx="111">
                  <c:v>0.0216000000000004</c:v>
                </c:pt>
                <c:pt idx="112">
                  <c:v>0.0216000000000004</c:v>
                </c:pt>
                <c:pt idx="113">
                  <c:v>0.0216000000000004</c:v>
                </c:pt>
                <c:pt idx="114">
                  <c:v>0.0215999999999995</c:v>
                </c:pt>
                <c:pt idx="115">
                  <c:v>0.0215999999999995</c:v>
                </c:pt>
                <c:pt idx="116">
                  <c:v>0.0216000000000004</c:v>
                </c:pt>
                <c:pt idx="117">
                  <c:v>0.0216000000000004</c:v>
                </c:pt>
                <c:pt idx="118">
                  <c:v>0.0216000000000004</c:v>
                </c:pt>
                <c:pt idx="119">
                  <c:v>0.0215999999999995</c:v>
                </c:pt>
                <c:pt idx="120">
                  <c:v>0.0215999999999995</c:v>
                </c:pt>
                <c:pt idx="121">
                  <c:v>0.0216000000000004</c:v>
                </c:pt>
                <c:pt idx="122">
                  <c:v>0.0216000000000004</c:v>
                </c:pt>
                <c:pt idx="123">
                  <c:v>0.0216000000000004</c:v>
                </c:pt>
                <c:pt idx="124">
                  <c:v>0.0215999999999995</c:v>
                </c:pt>
                <c:pt idx="125">
                  <c:v>0.0215999999999995</c:v>
                </c:pt>
                <c:pt idx="126">
                  <c:v>0.0216000000000004</c:v>
                </c:pt>
                <c:pt idx="127">
                  <c:v>0.0216000000000004</c:v>
                </c:pt>
                <c:pt idx="128">
                  <c:v>0.0216000000000004</c:v>
                </c:pt>
                <c:pt idx="129">
                  <c:v>0.0215999999999995</c:v>
                </c:pt>
                <c:pt idx="130">
                  <c:v>0.0215999999999995</c:v>
                </c:pt>
                <c:pt idx="131">
                  <c:v>0.0216000000000004</c:v>
                </c:pt>
                <c:pt idx="132">
                  <c:v>0.0216000000000004</c:v>
                </c:pt>
                <c:pt idx="133">
                  <c:v>0.0216000000000004</c:v>
                </c:pt>
                <c:pt idx="134">
                  <c:v>0.0215999999999995</c:v>
                </c:pt>
                <c:pt idx="135">
                  <c:v>0.0215999999999995</c:v>
                </c:pt>
                <c:pt idx="136">
                  <c:v>0.0216000000000004</c:v>
                </c:pt>
                <c:pt idx="137">
                  <c:v>0.0216000000000004</c:v>
                </c:pt>
                <c:pt idx="138">
                  <c:v>0.00539999999999964</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6-A26B-447E-BDD0-62F06EE7E376}"/>
            </c:ext>
          </c:extLst>
        </c:ser>
        <c:ser>
          <c:idx val="4"/>
          <c:order val="7"/>
          <c:tx>
            <c:strRef>
              <c:f>Feuil2!$AB$1</c:f>
              <c:strCache>
                <c:ptCount val="1"/>
                <c:pt idx="0">
                  <c:v>PAT</c:v>
                </c:pt>
              </c:strCache>
            </c:strRef>
          </c:tx>
          <c:spPr>
            <a:solidFill>
              <a:srgbClr val="FFC000"/>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Feuil2!$AB$2:$AB$151</c:f>
              <c:numCache>
                <c:formatCode>0.0%</c:formatCode>
                <c:ptCount val="150"/>
                <c:pt idx="0">
                  <c:v>0.0</c:v>
                </c:pt>
                <c:pt idx="1">
                  <c:v>0.0</c:v>
                </c:pt>
                <c:pt idx="2">
                  <c:v>0.0</c:v>
                </c:pt>
                <c:pt idx="3">
                  <c:v>-0.1</c:v>
                </c:pt>
                <c:pt idx="4">
                  <c:v>-0.25</c:v>
                </c:pt>
                <c:pt idx="5">
                  <c:v>-0.25</c:v>
                </c:pt>
                <c:pt idx="6">
                  <c:v>-0.25</c:v>
                </c:pt>
                <c:pt idx="7">
                  <c:v>-0.25</c:v>
                </c:pt>
                <c:pt idx="8">
                  <c:v>-0.25</c:v>
                </c:pt>
                <c:pt idx="9">
                  <c:v>-0.25</c:v>
                </c:pt>
                <c:pt idx="10">
                  <c:v>-0.25</c:v>
                </c:pt>
                <c:pt idx="11">
                  <c:v>-0.25</c:v>
                </c:pt>
                <c:pt idx="12">
                  <c:v>-0.25</c:v>
                </c:pt>
                <c:pt idx="13">
                  <c:v>-0.25</c:v>
                </c:pt>
                <c:pt idx="14">
                  <c:v>-0.25</c:v>
                </c:pt>
                <c:pt idx="15">
                  <c:v>-0.25</c:v>
                </c:pt>
                <c:pt idx="16">
                  <c:v>-0.062</c:v>
                </c:pt>
                <c:pt idx="17">
                  <c:v>0.0671999999999998</c:v>
                </c:pt>
                <c:pt idx="18">
                  <c:v>0.094</c:v>
                </c:pt>
                <c:pt idx="19">
                  <c:v>0.094</c:v>
                </c:pt>
                <c:pt idx="20">
                  <c:v>0.094</c:v>
                </c:pt>
                <c:pt idx="21">
                  <c:v>0.094</c:v>
                </c:pt>
                <c:pt idx="22">
                  <c:v>0.094</c:v>
                </c:pt>
                <c:pt idx="23">
                  <c:v>0.094</c:v>
                </c:pt>
                <c:pt idx="24">
                  <c:v>0.094</c:v>
                </c:pt>
                <c:pt idx="25">
                  <c:v>0.094</c:v>
                </c:pt>
                <c:pt idx="26">
                  <c:v>0.094</c:v>
                </c:pt>
                <c:pt idx="27">
                  <c:v>0.094</c:v>
                </c:pt>
                <c:pt idx="28">
                  <c:v>0.094</c:v>
                </c:pt>
                <c:pt idx="29">
                  <c:v>0.0940000000000002</c:v>
                </c:pt>
                <c:pt idx="30">
                  <c:v>0.094</c:v>
                </c:pt>
                <c:pt idx="31">
                  <c:v>0.0952</c:v>
                </c:pt>
                <c:pt idx="32">
                  <c:v>0.0975999999999999</c:v>
                </c:pt>
                <c:pt idx="33">
                  <c:v>0.0976000000000001</c:v>
                </c:pt>
                <c:pt idx="34">
                  <c:v>0.0975999999999999</c:v>
                </c:pt>
                <c:pt idx="35">
                  <c:v>0.0976000000000001</c:v>
                </c:pt>
                <c:pt idx="36">
                  <c:v>0.0975999999999999</c:v>
                </c:pt>
                <c:pt idx="37">
                  <c:v>0.0975999999999999</c:v>
                </c:pt>
                <c:pt idx="38">
                  <c:v>0.0975999999999999</c:v>
                </c:pt>
                <c:pt idx="39">
                  <c:v>0.0976000000000003</c:v>
                </c:pt>
                <c:pt idx="40">
                  <c:v>0.0975999999999999</c:v>
                </c:pt>
                <c:pt idx="41">
                  <c:v>0.0975999999999999</c:v>
                </c:pt>
                <c:pt idx="42">
                  <c:v>0.0975999999999999</c:v>
                </c:pt>
                <c:pt idx="43">
                  <c:v>0.0976000000000003</c:v>
                </c:pt>
                <c:pt idx="44">
                  <c:v>0.0975999999999999</c:v>
                </c:pt>
                <c:pt idx="45">
                  <c:v>0.0975999999999999</c:v>
                </c:pt>
                <c:pt idx="46">
                  <c:v>0.0975999999999999</c:v>
                </c:pt>
                <c:pt idx="47">
                  <c:v>0.0988000000000002</c:v>
                </c:pt>
                <c:pt idx="48">
                  <c:v>0.1</c:v>
                </c:pt>
                <c:pt idx="49">
                  <c:v>0.1</c:v>
                </c:pt>
                <c:pt idx="50">
                  <c:v>0.0147999999999997</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7-A26B-447E-BDD0-62F06EE7E376}"/>
            </c:ext>
          </c:extLst>
        </c:ser>
        <c:ser>
          <c:idx val="3"/>
          <c:order val="8"/>
          <c:tx>
            <c:strRef>
              <c:f>Feuil2!$AA$1</c:f>
              <c:strCache>
                <c:ptCount val="1"/>
                <c:pt idx="0">
                  <c:v>PFRT</c:v>
                </c:pt>
              </c:strCache>
            </c:strRef>
          </c:tx>
          <c:spPr>
            <a:solidFill>
              <a:srgbClr val="AD1B2C"/>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Feuil2!$AA$2:$AA$151</c:f>
              <c:numCache>
                <c:formatCode>0.0%</c:formatCode>
                <c:ptCount val="150"/>
                <c:pt idx="0">
                  <c:v>0.0</c:v>
                </c:pt>
                <c:pt idx="1">
                  <c:v>0.0</c:v>
                </c:pt>
                <c:pt idx="2">
                  <c:v>0.0</c:v>
                </c:pt>
                <c:pt idx="3">
                  <c:v>-0.032</c:v>
                </c:pt>
                <c:pt idx="4">
                  <c:v>-0.08</c:v>
                </c:pt>
                <c:pt idx="5">
                  <c:v>-0.08</c:v>
                </c:pt>
                <c:pt idx="6">
                  <c:v>-0.08</c:v>
                </c:pt>
                <c:pt idx="7">
                  <c:v>-0.08</c:v>
                </c:pt>
                <c:pt idx="8">
                  <c:v>-0.08</c:v>
                </c:pt>
                <c:pt idx="9">
                  <c:v>-0.08</c:v>
                </c:pt>
                <c:pt idx="10">
                  <c:v>-0.08</c:v>
                </c:pt>
                <c:pt idx="11">
                  <c:v>-0.08</c:v>
                </c:pt>
                <c:pt idx="12">
                  <c:v>-0.08</c:v>
                </c:pt>
                <c:pt idx="13">
                  <c:v>-0.08</c:v>
                </c:pt>
                <c:pt idx="14">
                  <c:v>-0.08</c:v>
                </c:pt>
                <c:pt idx="15">
                  <c:v>-0.08</c:v>
                </c:pt>
                <c:pt idx="16">
                  <c:v>-0.01984</c:v>
                </c:pt>
                <c:pt idx="17">
                  <c:v>0.0</c:v>
                </c:pt>
                <c:pt idx="18">
                  <c:v>0.0</c:v>
                </c:pt>
                <c:pt idx="19">
                  <c:v>0.0</c:v>
                </c:pt>
                <c:pt idx="20">
                  <c:v>0.150604</c:v>
                </c:pt>
                <c:pt idx="21">
                  <c:v>0.2</c:v>
                </c:pt>
                <c:pt idx="22">
                  <c:v>0.2</c:v>
                </c:pt>
                <c:pt idx="23">
                  <c:v>0.2</c:v>
                </c:pt>
                <c:pt idx="24">
                  <c:v>0.2</c:v>
                </c:pt>
                <c:pt idx="25">
                  <c:v>0.0612359999999999</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8-A26B-447E-BDD0-62F06EE7E376}"/>
            </c:ext>
          </c:extLst>
        </c:ser>
        <c:ser>
          <c:idx val="8"/>
          <c:order val="9"/>
          <c:tx>
            <c:strRef>
              <c:f>Feuil2!$AF$1</c:f>
              <c:strCache>
                <c:ptCount val="1"/>
                <c:pt idx="0">
                  <c:v>Crédit TPS</c:v>
                </c:pt>
              </c:strCache>
            </c:strRef>
          </c:tx>
          <c:spPr>
            <a:solidFill>
              <a:schemeClr val="accent3">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Feuil2!$AF$2:$AF$151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0.0278</c:v>
                </c:pt>
                <c:pt idx="39">
                  <c:v>0.05</c:v>
                </c:pt>
                <c:pt idx="40">
                  <c:v>0.05</c:v>
                </c:pt>
                <c:pt idx="41">
                  <c:v>0.05</c:v>
                </c:pt>
                <c:pt idx="42">
                  <c:v>0.05</c:v>
                </c:pt>
                <c:pt idx="43">
                  <c:v>0.05</c:v>
                </c:pt>
                <c:pt idx="44">
                  <c:v>0.05</c:v>
                </c:pt>
                <c:pt idx="45">
                  <c:v>0.0500000000000001</c:v>
                </c:pt>
                <c:pt idx="46">
                  <c:v>0.05</c:v>
                </c:pt>
                <c:pt idx="47">
                  <c:v>0.05</c:v>
                </c:pt>
                <c:pt idx="48">
                  <c:v>0.0500000000000001</c:v>
                </c:pt>
                <c:pt idx="49">
                  <c:v>0.05</c:v>
                </c:pt>
                <c:pt idx="50">
                  <c:v>0.05</c:v>
                </c:pt>
                <c:pt idx="51">
                  <c:v>0.05</c:v>
                </c:pt>
                <c:pt idx="52">
                  <c:v>0.05</c:v>
                </c:pt>
                <c:pt idx="53">
                  <c:v>0.0409</c:v>
                </c:pt>
                <c:pt idx="54">
                  <c:v>0.05</c:v>
                </c:pt>
                <c:pt idx="55">
                  <c:v>0.0353</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9-A26B-447E-BDD0-62F06EE7E376}"/>
            </c:ext>
          </c:extLst>
        </c:ser>
        <c:ser>
          <c:idx val="9"/>
          <c:order val="10"/>
          <c:tx>
            <c:strRef>
              <c:f>Feuil2!$AG$1</c:f>
              <c:strCache>
                <c:ptCount val="1"/>
                <c:pt idx="0">
                  <c:v>Crédit solidarité</c:v>
                </c:pt>
              </c:strCache>
            </c:strRef>
          </c:tx>
          <c:spPr>
            <a:solidFill>
              <a:srgbClr val="BC4E42"/>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Feuil2!$AG$2:$AG$151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0.00366000000000008</c:v>
                </c:pt>
                <c:pt idx="36">
                  <c:v>0.0585599999999999</c:v>
                </c:pt>
                <c:pt idx="37">
                  <c:v>0.0585599999999999</c:v>
                </c:pt>
                <c:pt idx="38">
                  <c:v>0.0585599999999999</c:v>
                </c:pt>
                <c:pt idx="39">
                  <c:v>0.0585600000000002</c:v>
                </c:pt>
                <c:pt idx="40">
                  <c:v>0.0585599999999999</c:v>
                </c:pt>
                <c:pt idx="41">
                  <c:v>0.0585599999999999</c:v>
                </c:pt>
                <c:pt idx="42">
                  <c:v>0.0585599999999999</c:v>
                </c:pt>
                <c:pt idx="43">
                  <c:v>0.0585600000000001</c:v>
                </c:pt>
                <c:pt idx="44">
                  <c:v>0.0585599999999999</c:v>
                </c:pt>
                <c:pt idx="45">
                  <c:v>0.0585600000000001</c:v>
                </c:pt>
                <c:pt idx="46">
                  <c:v>0.0585599999999999</c:v>
                </c:pt>
                <c:pt idx="47">
                  <c:v>0.0592800000000001</c:v>
                </c:pt>
                <c:pt idx="48">
                  <c:v>0.06</c:v>
                </c:pt>
                <c:pt idx="49">
                  <c:v>0.06</c:v>
                </c:pt>
                <c:pt idx="50">
                  <c:v>0.06</c:v>
                </c:pt>
                <c:pt idx="51">
                  <c:v>0.0599999999999999</c:v>
                </c:pt>
                <c:pt idx="52">
                  <c:v>0.06</c:v>
                </c:pt>
                <c:pt idx="53">
                  <c:v>0.06</c:v>
                </c:pt>
                <c:pt idx="54">
                  <c:v>0.06</c:v>
                </c:pt>
                <c:pt idx="55">
                  <c:v>0.06</c:v>
                </c:pt>
                <c:pt idx="56">
                  <c:v>0.06</c:v>
                </c:pt>
                <c:pt idx="57">
                  <c:v>0.06</c:v>
                </c:pt>
                <c:pt idx="58">
                  <c:v>0.06</c:v>
                </c:pt>
                <c:pt idx="59">
                  <c:v>0.06</c:v>
                </c:pt>
                <c:pt idx="60">
                  <c:v>0.0489000000000001</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A-A26B-447E-BDD0-62F06EE7E376}"/>
            </c:ext>
          </c:extLst>
        </c:ser>
        <c:ser>
          <c:idx val="10"/>
          <c:order val="11"/>
          <c:tx>
            <c:strRef>
              <c:f>Feuil2!$AH$1</c:f>
              <c:strCache>
                <c:ptCount val="1"/>
                <c:pt idx="0">
                  <c:v>SAE</c:v>
                </c:pt>
              </c:strCache>
            </c:strRef>
          </c:tx>
          <c:spPr>
            <a:solidFill>
              <a:schemeClr val="accent5">
                <a:lumMod val="6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Feuil2!$AH$2:$AH$151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0.0340799999999999</c:v>
                </c:pt>
                <c:pt idx="51">
                  <c:v>0.04</c:v>
                </c:pt>
                <c:pt idx="52">
                  <c:v>0.04</c:v>
                </c:pt>
                <c:pt idx="53">
                  <c:v>0.04</c:v>
                </c:pt>
                <c:pt idx="54">
                  <c:v>0.04</c:v>
                </c:pt>
                <c:pt idx="55">
                  <c:v>0.04</c:v>
                </c:pt>
                <c:pt idx="56">
                  <c:v>0.04</c:v>
                </c:pt>
                <c:pt idx="57">
                  <c:v>0.04</c:v>
                </c:pt>
                <c:pt idx="58">
                  <c:v>0.04</c:v>
                </c:pt>
                <c:pt idx="59">
                  <c:v>0.04</c:v>
                </c:pt>
                <c:pt idx="60">
                  <c:v>0.04</c:v>
                </c:pt>
                <c:pt idx="61">
                  <c:v>0.04</c:v>
                </c:pt>
                <c:pt idx="62">
                  <c:v>0.04</c:v>
                </c:pt>
                <c:pt idx="63">
                  <c:v>0.04</c:v>
                </c:pt>
                <c:pt idx="64">
                  <c:v>0.04</c:v>
                </c:pt>
                <c:pt idx="65">
                  <c:v>0.04</c:v>
                </c:pt>
                <c:pt idx="66">
                  <c:v>0.04</c:v>
                </c:pt>
                <c:pt idx="67">
                  <c:v>0.04</c:v>
                </c:pt>
                <c:pt idx="68">
                  <c:v>0.04</c:v>
                </c:pt>
                <c:pt idx="69">
                  <c:v>0.04</c:v>
                </c:pt>
                <c:pt idx="70">
                  <c:v>0.04</c:v>
                </c:pt>
                <c:pt idx="71">
                  <c:v>0.04</c:v>
                </c:pt>
                <c:pt idx="72">
                  <c:v>0.04</c:v>
                </c:pt>
                <c:pt idx="73">
                  <c:v>0.04</c:v>
                </c:pt>
                <c:pt idx="74">
                  <c:v>0.04</c:v>
                </c:pt>
                <c:pt idx="75">
                  <c:v>0.04</c:v>
                </c:pt>
                <c:pt idx="76">
                  <c:v>0.04</c:v>
                </c:pt>
                <c:pt idx="77">
                  <c:v>0.04</c:v>
                </c:pt>
                <c:pt idx="78">
                  <c:v>0.04</c:v>
                </c:pt>
                <c:pt idx="79">
                  <c:v>0.04</c:v>
                </c:pt>
                <c:pt idx="80">
                  <c:v>0.04</c:v>
                </c:pt>
                <c:pt idx="81">
                  <c:v>0.04</c:v>
                </c:pt>
                <c:pt idx="82">
                  <c:v>0.04</c:v>
                </c:pt>
                <c:pt idx="83">
                  <c:v>0.04</c:v>
                </c:pt>
                <c:pt idx="84">
                  <c:v>0.04</c:v>
                </c:pt>
                <c:pt idx="85">
                  <c:v>0.04</c:v>
                </c:pt>
                <c:pt idx="86">
                  <c:v>0.04</c:v>
                </c:pt>
                <c:pt idx="87">
                  <c:v>0.04</c:v>
                </c:pt>
                <c:pt idx="88">
                  <c:v>0.04</c:v>
                </c:pt>
                <c:pt idx="89">
                  <c:v>0.04</c:v>
                </c:pt>
                <c:pt idx="90">
                  <c:v>0.04</c:v>
                </c:pt>
                <c:pt idx="91">
                  <c:v>0.04</c:v>
                </c:pt>
                <c:pt idx="92">
                  <c:v>0.04</c:v>
                </c:pt>
                <c:pt idx="93">
                  <c:v>0.04</c:v>
                </c:pt>
                <c:pt idx="94">
                  <c:v>0.04</c:v>
                </c:pt>
                <c:pt idx="95">
                  <c:v>0.04</c:v>
                </c:pt>
                <c:pt idx="96">
                  <c:v>0.04</c:v>
                </c:pt>
                <c:pt idx="97">
                  <c:v>0.04</c:v>
                </c:pt>
                <c:pt idx="98">
                  <c:v>0.04</c:v>
                </c:pt>
                <c:pt idx="99">
                  <c:v>0.0400000000000002</c:v>
                </c:pt>
                <c:pt idx="100">
                  <c:v>0.04</c:v>
                </c:pt>
                <c:pt idx="101">
                  <c:v>0.0399999999999998</c:v>
                </c:pt>
                <c:pt idx="102">
                  <c:v>0.04</c:v>
                </c:pt>
                <c:pt idx="103">
                  <c:v>0.04</c:v>
                </c:pt>
                <c:pt idx="104">
                  <c:v>0.04</c:v>
                </c:pt>
                <c:pt idx="105">
                  <c:v>0.04</c:v>
                </c:pt>
                <c:pt idx="106">
                  <c:v>0.04</c:v>
                </c:pt>
                <c:pt idx="107">
                  <c:v>0.0389200000000001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B-A26B-447E-BDD0-62F06EE7E376}"/>
            </c:ext>
          </c:extLst>
        </c:ser>
        <c:ser>
          <c:idx val="11"/>
          <c:order val="12"/>
          <c:tx>
            <c:strRef>
              <c:f>Feuil2!$AI$1</c:f>
              <c:strCache>
                <c:ptCount val="1"/>
                <c:pt idx="0">
                  <c:v>ACE</c:v>
                </c:pt>
              </c:strCache>
            </c:strRef>
          </c:tx>
          <c:spPr>
            <a:solidFill>
              <a:schemeClr val="bg1">
                <a:lumMod val="75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Feuil2!$AI$2:$AI$151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0.132975</c:v>
                </c:pt>
                <c:pt idx="33">
                  <c:v>0.135</c:v>
                </c:pt>
                <c:pt idx="34">
                  <c:v>0.135</c:v>
                </c:pt>
                <c:pt idx="35">
                  <c:v>0.135</c:v>
                </c:pt>
                <c:pt idx="36">
                  <c:v>0.135</c:v>
                </c:pt>
                <c:pt idx="37">
                  <c:v>0.135</c:v>
                </c:pt>
                <c:pt idx="38">
                  <c:v>0.135</c:v>
                </c:pt>
                <c:pt idx="39">
                  <c:v>0.135</c:v>
                </c:pt>
                <c:pt idx="40">
                  <c:v>0.135</c:v>
                </c:pt>
                <c:pt idx="41">
                  <c:v>0.135</c:v>
                </c:pt>
                <c:pt idx="42">
                  <c:v>0.135</c:v>
                </c:pt>
                <c:pt idx="43">
                  <c:v>0.135</c:v>
                </c:pt>
                <c:pt idx="44">
                  <c:v>0.135</c:v>
                </c:pt>
                <c:pt idx="45">
                  <c:v>0.135</c:v>
                </c:pt>
                <c:pt idx="46">
                  <c:v>0.135</c:v>
                </c:pt>
                <c:pt idx="47">
                  <c:v>0.135</c:v>
                </c:pt>
                <c:pt idx="48">
                  <c:v>0.135</c:v>
                </c:pt>
                <c:pt idx="49">
                  <c:v>0.135</c:v>
                </c:pt>
                <c:pt idx="50">
                  <c:v>0.135</c:v>
                </c:pt>
                <c:pt idx="51">
                  <c:v>0.135</c:v>
                </c:pt>
                <c:pt idx="52">
                  <c:v>0.135</c:v>
                </c:pt>
                <c:pt idx="53">
                  <c:v>0.11043</c:v>
                </c:pt>
                <c:pt idx="54">
                  <c:v>0.135</c:v>
                </c:pt>
                <c:pt idx="55">
                  <c:v>0.135</c:v>
                </c:pt>
                <c:pt idx="56">
                  <c:v>0.135</c:v>
                </c:pt>
                <c:pt idx="57">
                  <c:v>0.135</c:v>
                </c:pt>
                <c:pt idx="58">
                  <c:v>0.135</c:v>
                </c:pt>
                <c:pt idx="59">
                  <c:v>0.135</c:v>
                </c:pt>
                <c:pt idx="60">
                  <c:v>0.135</c:v>
                </c:pt>
                <c:pt idx="61">
                  <c:v>0.135</c:v>
                </c:pt>
                <c:pt idx="62">
                  <c:v>0.135</c:v>
                </c:pt>
                <c:pt idx="63">
                  <c:v>0.135</c:v>
                </c:pt>
                <c:pt idx="64">
                  <c:v>0.135</c:v>
                </c:pt>
                <c:pt idx="65">
                  <c:v>0.135</c:v>
                </c:pt>
                <c:pt idx="66">
                  <c:v>0.135</c:v>
                </c:pt>
                <c:pt idx="67">
                  <c:v>0.072366</c:v>
                </c:pt>
                <c:pt idx="68">
                  <c:v>0.057</c:v>
                </c:pt>
                <c:pt idx="69">
                  <c:v>0.057</c:v>
                </c:pt>
                <c:pt idx="70">
                  <c:v>0.057</c:v>
                </c:pt>
                <c:pt idx="71">
                  <c:v>0.057</c:v>
                </c:pt>
                <c:pt idx="72">
                  <c:v>0.057</c:v>
                </c:pt>
                <c:pt idx="73">
                  <c:v>0.057</c:v>
                </c:pt>
                <c:pt idx="74">
                  <c:v>0.057</c:v>
                </c:pt>
                <c:pt idx="75">
                  <c:v>0.057</c:v>
                </c:pt>
                <c:pt idx="76">
                  <c:v>0.057</c:v>
                </c:pt>
                <c:pt idx="77">
                  <c:v>0.057</c:v>
                </c:pt>
                <c:pt idx="78">
                  <c:v>0.0562442022300001</c:v>
                </c:pt>
                <c:pt idx="79">
                  <c:v>0.0547770000000001</c:v>
                </c:pt>
                <c:pt idx="80">
                  <c:v>0.0547770000000001</c:v>
                </c:pt>
                <c:pt idx="81">
                  <c:v>0.0547770000000001</c:v>
                </c:pt>
                <c:pt idx="82">
                  <c:v>0.0547770000000001</c:v>
                </c:pt>
                <c:pt idx="83">
                  <c:v>0.0547770000000001</c:v>
                </c:pt>
                <c:pt idx="84">
                  <c:v>0.0547770000000001</c:v>
                </c:pt>
                <c:pt idx="85">
                  <c:v>0.0547770000000001</c:v>
                </c:pt>
                <c:pt idx="86">
                  <c:v>0.0547770000000001</c:v>
                </c:pt>
                <c:pt idx="87">
                  <c:v>0.0547770000000001</c:v>
                </c:pt>
                <c:pt idx="88">
                  <c:v>0.0547769999999982</c:v>
                </c:pt>
                <c:pt idx="89">
                  <c:v>0.0547770000000019</c:v>
                </c:pt>
                <c:pt idx="90">
                  <c:v>0.0547769999999982</c:v>
                </c:pt>
                <c:pt idx="91">
                  <c:v>0.0547770000000019</c:v>
                </c:pt>
                <c:pt idx="92">
                  <c:v>0.0547769999999982</c:v>
                </c:pt>
                <c:pt idx="93">
                  <c:v>0.0547770000000001</c:v>
                </c:pt>
                <c:pt idx="94">
                  <c:v>0.0547770000000001</c:v>
                </c:pt>
                <c:pt idx="95">
                  <c:v>0.0547770000000001</c:v>
                </c:pt>
                <c:pt idx="96">
                  <c:v>0.0547770000000001</c:v>
                </c:pt>
                <c:pt idx="97">
                  <c:v>0.0547770000000001</c:v>
                </c:pt>
                <c:pt idx="98">
                  <c:v>0.0547770000000001</c:v>
                </c:pt>
                <c:pt idx="99">
                  <c:v>0.0547770000000001</c:v>
                </c:pt>
                <c:pt idx="100">
                  <c:v>0.0547770000000001</c:v>
                </c:pt>
                <c:pt idx="101">
                  <c:v>0.0547770000000001</c:v>
                </c:pt>
                <c:pt idx="102">
                  <c:v>0.0547770000000001</c:v>
                </c:pt>
                <c:pt idx="103">
                  <c:v>0.0547770000000001</c:v>
                </c:pt>
                <c:pt idx="104">
                  <c:v>0.0547770000000001</c:v>
                </c:pt>
                <c:pt idx="105">
                  <c:v>0.0547770000000001</c:v>
                </c:pt>
                <c:pt idx="106">
                  <c:v>0.0547770000000001</c:v>
                </c:pt>
                <c:pt idx="107">
                  <c:v>0.0547770000000001</c:v>
                </c:pt>
                <c:pt idx="108">
                  <c:v>0.0547770000000001</c:v>
                </c:pt>
                <c:pt idx="109">
                  <c:v>0.0547770000000001</c:v>
                </c:pt>
                <c:pt idx="110">
                  <c:v>0.0547770000000001</c:v>
                </c:pt>
                <c:pt idx="111">
                  <c:v>0.0547770000000001</c:v>
                </c:pt>
                <c:pt idx="112">
                  <c:v>0.0547770000000001</c:v>
                </c:pt>
                <c:pt idx="113">
                  <c:v>0.0547770000000001</c:v>
                </c:pt>
                <c:pt idx="114">
                  <c:v>0.0547770000000001</c:v>
                </c:pt>
                <c:pt idx="115">
                  <c:v>0.0547770000000001</c:v>
                </c:pt>
                <c:pt idx="116">
                  <c:v>0.0547770000000001</c:v>
                </c:pt>
                <c:pt idx="117">
                  <c:v>0.0547770000000001</c:v>
                </c:pt>
                <c:pt idx="118">
                  <c:v>0.0547770000000001</c:v>
                </c:pt>
                <c:pt idx="119">
                  <c:v>0.0547770000000001</c:v>
                </c:pt>
                <c:pt idx="120">
                  <c:v>0.0547770000000001</c:v>
                </c:pt>
                <c:pt idx="121">
                  <c:v>0.0547770000000001</c:v>
                </c:pt>
                <c:pt idx="122">
                  <c:v>0.0547770000000001</c:v>
                </c:pt>
                <c:pt idx="123">
                  <c:v>0.0547770000000001</c:v>
                </c:pt>
                <c:pt idx="124">
                  <c:v>0.0547770000000001</c:v>
                </c:pt>
                <c:pt idx="125">
                  <c:v>0.0547770000000001</c:v>
                </c:pt>
                <c:pt idx="126">
                  <c:v>0.0547770000000001</c:v>
                </c:pt>
                <c:pt idx="127">
                  <c:v>0.0547770000000001</c:v>
                </c:pt>
                <c:pt idx="128">
                  <c:v>0.0547769999999982</c:v>
                </c:pt>
                <c:pt idx="129">
                  <c:v>0.0547770000000001</c:v>
                </c:pt>
                <c:pt idx="130">
                  <c:v>0.0547770000000019</c:v>
                </c:pt>
                <c:pt idx="131">
                  <c:v>0.0547769999999982</c:v>
                </c:pt>
                <c:pt idx="132">
                  <c:v>0.054777000000001</c:v>
                </c:pt>
                <c:pt idx="133">
                  <c:v>0.0547769999999991</c:v>
                </c:pt>
                <c:pt idx="134">
                  <c:v>0.054777000000001</c:v>
                </c:pt>
                <c:pt idx="135">
                  <c:v>0.0547769999999991</c:v>
                </c:pt>
                <c:pt idx="136">
                  <c:v>0.0547770000000001</c:v>
                </c:pt>
                <c:pt idx="137">
                  <c:v>0.0547770000000001</c:v>
                </c:pt>
                <c:pt idx="138">
                  <c:v>0.0547770000000001</c:v>
                </c:pt>
                <c:pt idx="139">
                  <c:v>0.0547770000000001</c:v>
                </c:pt>
                <c:pt idx="140">
                  <c:v>0.0547770000000001</c:v>
                </c:pt>
                <c:pt idx="141">
                  <c:v>0.0547770000000001</c:v>
                </c:pt>
                <c:pt idx="142">
                  <c:v>0.0547770000000001</c:v>
                </c:pt>
                <c:pt idx="143">
                  <c:v>0.0547770000000001</c:v>
                </c:pt>
                <c:pt idx="144">
                  <c:v>0.0547770000000001</c:v>
                </c:pt>
                <c:pt idx="145">
                  <c:v>0.0547770000000001</c:v>
                </c:pt>
                <c:pt idx="146">
                  <c:v>0.0547770000000001</c:v>
                </c:pt>
                <c:pt idx="147">
                  <c:v>0.0547769999999991</c:v>
                </c:pt>
                <c:pt idx="148">
                  <c:v>0.0547770000000001</c:v>
                </c:pt>
                <c:pt idx="149">
                  <c:v>0.0547770000000001</c:v>
                </c:pt>
              </c:numCache>
            </c:numRef>
          </c:val>
          <c:extLst xmlns:c16r2="http://schemas.microsoft.com/office/drawing/2015/06/chart">
            <c:ext xmlns:c16="http://schemas.microsoft.com/office/drawing/2014/chart" uri="{C3380CC4-5D6E-409C-BE32-E72D297353CC}">
              <c16:uniqueId val="{0000000C-A26B-447E-BDD0-62F06EE7E376}"/>
            </c:ext>
          </c:extLst>
        </c:ser>
        <c:ser>
          <c:idx val="12"/>
          <c:order val="13"/>
          <c:tx>
            <c:strRef>
              <c:f>Feuil2!$AJ$1</c:f>
              <c:strCache>
                <c:ptCount val="1"/>
                <c:pt idx="0">
                  <c:v>Cont. suppl. (FGCR)</c:v>
                </c:pt>
              </c:strCache>
            </c:strRef>
          </c:tx>
          <c:spPr>
            <a:solidFill>
              <a:schemeClr val="accent1">
                <a:lumMod val="80000"/>
                <a:lumOff val="2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Feuil2!$AJ$2:$AJ$151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0.182</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0.0132596100000001</c:v>
                </c:pt>
                <c:pt idx="79">
                  <c:v>0.039</c:v>
                </c:pt>
                <c:pt idx="80">
                  <c:v>0.039</c:v>
                </c:pt>
                <c:pt idx="81">
                  <c:v>0.039</c:v>
                </c:pt>
                <c:pt idx="82">
                  <c:v>0.039</c:v>
                </c:pt>
                <c:pt idx="83">
                  <c:v>0.039</c:v>
                </c:pt>
                <c:pt idx="84">
                  <c:v>0.039</c:v>
                </c:pt>
                <c:pt idx="85">
                  <c:v>0.039</c:v>
                </c:pt>
                <c:pt idx="86">
                  <c:v>0.039</c:v>
                </c:pt>
                <c:pt idx="87">
                  <c:v>0.039</c:v>
                </c:pt>
                <c:pt idx="88">
                  <c:v>0.039</c:v>
                </c:pt>
                <c:pt idx="89">
                  <c:v>0.039</c:v>
                </c:pt>
                <c:pt idx="90">
                  <c:v>0.039</c:v>
                </c:pt>
                <c:pt idx="91">
                  <c:v>0.039</c:v>
                </c:pt>
                <c:pt idx="92">
                  <c:v>0.039</c:v>
                </c:pt>
                <c:pt idx="93">
                  <c:v>0.039</c:v>
                </c:pt>
                <c:pt idx="94">
                  <c:v>0.039</c:v>
                </c:pt>
                <c:pt idx="95">
                  <c:v>0.039</c:v>
                </c:pt>
                <c:pt idx="96">
                  <c:v>0.039</c:v>
                </c:pt>
                <c:pt idx="97">
                  <c:v>0.039</c:v>
                </c:pt>
                <c:pt idx="98">
                  <c:v>0.039</c:v>
                </c:pt>
                <c:pt idx="99">
                  <c:v>0.039</c:v>
                </c:pt>
                <c:pt idx="100">
                  <c:v>0.039</c:v>
                </c:pt>
                <c:pt idx="101">
                  <c:v>0.039</c:v>
                </c:pt>
                <c:pt idx="102">
                  <c:v>0.039</c:v>
                </c:pt>
                <c:pt idx="103">
                  <c:v>0.039</c:v>
                </c:pt>
                <c:pt idx="104">
                  <c:v>0.039</c:v>
                </c:pt>
                <c:pt idx="105">
                  <c:v>0.0389999999999995</c:v>
                </c:pt>
                <c:pt idx="106">
                  <c:v>0.0390000000000005</c:v>
                </c:pt>
                <c:pt idx="107">
                  <c:v>0.039</c:v>
                </c:pt>
                <c:pt idx="108">
                  <c:v>0.039</c:v>
                </c:pt>
                <c:pt idx="109">
                  <c:v>0.039</c:v>
                </c:pt>
                <c:pt idx="110">
                  <c:v>0.0389999999999991</c:v>
                </c:pt>
                <c:pt idx="111">
                  <c:v>0.0390000000000009</c:v>
                </c:pt>
                <c:pt idx="112">
                  <c:v>0.039</c:v>
                </c:pt>
                <c:pt idx="113">
                  <c:v>0.039</c:v>
                </c:pt>
                <c:pt idx="114">
                  <c:v>0.039</c:v>
                </c:pt>
                <c:pt idx="115">
                  <c:v>0.0389999999999991</c:v>
                </c:pt>
                <c:pt idx="116">
                  <c:v>0.0390000000000009</c:v>
                </c:pt>
                <c:pt idx="117">
                  <c:v>0.039</c:v>
                </c:pt>
                <c:pt idx="118">
                  <c:v>0.039</c:v>
                </c:pt>
                <c:pt idx="119">
                  <c:v>0.039</c:v>
                </c:pt>
                <c:pt idx="120">
                  <c:v>0.0389999999999991</c:v>
                </c:pt>
                <c:pt idx="121">
                  <c:v>0.0390000000000009</c:v>
                </c:pt>
                <c:pt idx="122">
                  <c:v>0.039</c:v>
                </c:pt>
                <c:pt idx="123">
                  <c:v>0.039</c:v>
                </c:pt>
                <c:pt idx="124">
                  <c:v>0.039</c:v>
                </c:pt>
                <c:pt idx="125">
                  <c:v>0.0389999999999991</c:v>
                </c:pt>
                <c:pt idx="126">
                  <c:v>0.0390000000000009</c:v>
                </c:pt>
                <c:pt idx="127">
                  <c:v>0.039</c:v>
                </c:pt>
                <c:pt idx="128">
                  <c:v>0.0390000000000009</c:v>
                </c:pt>
                <c:pt idx="129">
                  <c:v>0.0389999999999991</c:v>
                </c:pt>
                <c:pt idx="130">
                  <c:v>0.0389999999999991</c:v>
                </c:pt>
                <c:pt idx="131">
                  <c:v>0.039</c:v>
                </c:pt>
                <c:pt idx="132">
                  <c:v>0.0390000000000009</c:v>
                </c:pt>
                <c:pt idx="133">
                  <c:v>0.0390000000000009</c:v>
                </c:pt>
                <c:pt idx="134">
                  <c:v>0.0389999999999991</c:v>
                </c:pt>
                <c:pt idx="135">
                  <c:v>0.0389999999999991</c:v>
                </c:pt>
                <c:pt idx="136">
                  <c:v>0.039</c:v>
                </c:pt>
                <c:pt idx="137">
                  <c:v>0.0390000000000009</c:v>
                </c:pt>
                <c:pt idx="138">
                  <c:v>0.0390000000000009</c:v>
                </c:pt>
                <c:pt idx="139">
                  <c:v>0.0389999999999991</c:v>
                </c:pt>
                <c:pt idx="140">
                  <c:v>0.0389999999999991</c:v>
                </c:pt>
                <c:pt idx="141">
                  <c:v>0.039</c:v>
                </c:pt>
                <c:pt idx="142">
                  <c:v>0.0390000000000009</c:v>
                </c:pt>
                <c:pt idx="143">
                  <c:v>0.0390000000000009</c:v>
                </c:pt>
                <c:pt idx="144">
                  <c:v>0.0389999999999991</c:v>
                </c:pt>
                <c:pt idx="145">
                  <c:v>0.0389999999999991</c:v>
                </c:pt>
                <c:pt idx="146">
                  <c:v>0.039</c:v>
                </c:pt>
                <c:pt idx="147">
                  <c:v>0.0390000000000009</c:v>
                </c:pt>
                <c:pt idx="148">
                  <c:v>0.0390000000000009</c:v>
                </c:pt>
                <c:pt idx="149">
                  <c:v>0.0390000000000009</c:v>
                </c:pt>
              </c:numCache>
            </c:numRef>
          </c:val>
          <c:extLst xmlns:c16r2="http://schemas.microsoft.com/office/drawing/2015/06/chart">
            <c:ext xmlns:c16="http://schemas.microsoft.com/office/drawing/2014/chart" uri="{C3380CC4-5D6E-409C-BE32-E72D297353CC}">
              <c16:uniqueId val="{0000000D-A26B-447E-BDD0-62F06EE7E376}"/>
            </c:ext>
          </c:extLst>
        </c:ser>
        <c:ser>
          <c:idx val="13"/>
          <c:order val="14"/>
          <c:tx>
            <c:strRef>
              <c:f>Feuil2!$AK$1</c:f>
              <c:strCache>
                <c:ptCount val="1"/>
                <c:pt idx="0">
                  <c:v>Bouclier fiscal</c:v>
                </c:pt>
              </c:strCache>
            </c:strRef>
          </c:tx>
          <c:spPr>
            <a:solidFill>
              <a:schemeClr val="tx1">
                <a:lumMod val="90000"/>
                <a:lumOff val="10000"/>
              </a:schemeClr>
            </a:solidFill>
            <a:ln>
              <a:noFill/>
            </a:ln>
            <a:effectLst/>
          </c:spP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Feuil2!$AK$2:$AK$151</c:f>
              <c:numCache>
                <c:formatCode>0.0%</c:formatCode>
                <c:ptCount val="15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-0.0589499999999998</c:v>
                </c:pt>
                <c:pt idx="18">
                  <c:v>-0.0705</c:v>
                </c:pt>
                <c:pt idx="19">
                  <c:v>-0.0705</c:v>
                </c:pt>
                <c:pt idx="20">
                  <c:v>-0.0705</c:v>
                </c:pt>
                <c:pt idx="21">
                  <c:v>-0.0705</c:v>
                </c:pt>
                <c:pt idx="22">
                  <c:v>-0.0705</c:v>
                </c:pt>
                <c:pt idx="23">
                  <c:v>-0.0705</c:v>
                </c:pt>
                <c:pt idx="24">
                  <c:v>-0.0705</c:v>
                </c:pt>
                <c:pt idx="25">
                  <c:v>-0.0705</c:v>
                </c:pt>
                <c:pt idx="26">
                  <c:v>-0.0705</c:v>
                </c:pt>
                <c:pt idx="27">
                  <c:v>-0.0705</c:v>
                </c:pt>
                <c:pt idx="28">
                  <c:v>-0.0705</c:v>
                </c:pt>
                <c:pt idx="29">
                  <c:v>-0.0705</c:v>
                </c:pt>
                <c:pt idx="30">
                  <c:v>-0.0705</c:v>
                </c:pt>
                <c:pt idx="31">
                  <c:v>-0.0714000000000001</c:v>
                </c:pt>
                <c:pt idx="32">
                  <c:v>-0.0740999999999999</c:v>
                </c:pt>
                <c:pt idx="33">
                  <c:v>-0.07425</c:v>
                </c:pt>
                <c:pt idx="34">
                  <c:v>-0.07425</c:v>
                </c:pt>
                <c:pt idx="35">
                  <c:v>-0.07425</c:v>
                </c:pt>
                <c:pt idx="36">
                  <c:v>-0.07425</c:v>
                </c:pt>
                <c:pt idx="37">
                  <c:v>-0.07425</c:v>
                </c:pt>
                <c:pt idx="38">
                  <c:v>-0.0742499999999998</c:v>
                </c:pt>
                <c:pt idx="39">
                  <c:v>-0.07425</c:v>
                </c:pt>
                <c:pt idx="40">
                  <c:v>-0.07425</c:v>
                </c:pt>
                <c:pt idx="41">
                  <c:v>-0.07425</c:v>
                </c:pt>
                <c:pt idx="42">
                  <c:v>-0.07425</c:v>
                </c:pt>
                <c:pt idx="43">
                  <c:v>-0.07425</c:v>
                </c:pt>
                <c:pt idx="44">
                  <c:v>-0.07425</c:v>
                </c:pt>
                <c:pt idx="45">
                  <c:v>-0.07425</c:v>
                </c:pt>
                <c:pt idx="46">
                  <c:v>-0.07425</c:v>
                </c:pt>
                <c:pt idx="47">
                  <c:v>-0.0735</c:v>
                </c:pt>
                <c:pt idx="48">
                  <c:v>-0.0735</c:v>
                </c:pt>
                <c:pt idx="49">
                  <c:v>-0.0735</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numCache>
            </c:numRef>
          </c:val>
          <c:extLst xmlns:c16r2="http://schemas.microsoft.com/office/drawing/2015/06/chart">
            <c:ext xmlns:c16="http://schemas.microsoft.com/office/drawing/2014/chart" uri="{C3380CC4-5D6E-409C-BE32-E72D297353CC}">
              <c16:uniqueId val="{0000000E-A26B-447E-BDD0-62F06EE7E376}"/>
            </c:ext>
          </c:extLst>
        </c:ser>
        <c:dLbls>
          <c:showLegendKey val="0"/>
          <c:showVal val="0"/>
          <c:showCatName val="0"/>
          <c:showSerName val="0"/>
          <c:showPercent val="0"/>
          <c:showBubbleSize val="0"/>
        </c:dLbls>
        <c:axId val="-2119007400"/>
        <c:axId val="-2119003880"/>
      </c:areaChart>
      <c:catAx>
        <c:axId val="-211900740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9003880"/>
        <c:crosses val="autoZero"/>
        <c:auto val="1"/>
        <c:lblAlgn val="ctr"/>
        <c:lblOffset val="100"/>
        <c:tickLblSkip val="5"/>
        <c:noMultiLvlLbl val="0"/>
      </c:catAx>
      <c:valAx>
        <c:axId val="-2119003880"/>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9007400"/>
        <c:crosses val="autoZero"/>
        <c:crossBetween val="between"/>
      </c:valAx>
      <c:spPr>
        <a:noFill/>
        <a:ln>
          <a:noFill/>
        </a:ln>
        <a:effectLst/>
      </c:spPr>
    </c:plotArea>
    <c:legend>
      <c:legendPos val="b"/>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lineChart>
        <c:grouping val="standard"/>
        <c:varyColors val="0"/>
        <c:ser>
          <c:idx val="14"/>
          <c:order val="0"/>
          <c:tx>
            <c:strRef>
              <c:f>Feuil2!$AL$1</c:f>
              <c:strCache>
                <c:ptCount val="1"/>
                <c:pt idx="0">
                  <c:v>TEMI</c:v>
                </c:pt>
              </c:strCache>
            </c:strRef>
          </c:tx>
          <c:spPr>
            <a:ln w="28575" cap="rnd">
              <a:solidFill>
                <a:schemeClr val="tx1"/>
              </a:solidFill>
              <a:round/>
            </a:ln>
            <a:effectLst/>
          </c:spPr>
          <c:marker>
            <c:symbol val="none"/>
          </c:marke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Feuil2!$AL$2:$AL$151</c:f>
              <c:numCache>
                <c:formatCode>0.0%</c:formatCode>
                <c:ptCount val="150"/>
                <c:pt idx="0">
                  <c:v>0.01818</c:v>
                </c:pt>
                <c:pt idx="1">
                  <c:v>0.01818</c:v>
                </c:pt>
                <c:pt idx="2">
                  <c:v>0.01818</c:v>
                </c:pt>
                <c:pt idx="3">
                  <c:v>0.213459999999999</c:v>
                </c:pt>
                <c:pt idx="4">
                  <c:v>0.670000000000002</c:v>
                </c:pt>
                <c:pt idx="5">
                  <c:v>0.67</c:v>
                </c:pt>
                <c:pt idx="6">
                  <c:v>0.67</c:v>
                </c:pt>
                <c:pt idx="7">
                  <c:v>0.669999999999999</c:v>
                </c:pt>
                <c:pt idx="8">
                  <c:v>0.670000000000002</c:v>
                </c:pt>
                <c:pt idx="9">
                  <c:v>0.67</c:v>
                </c:pt>
                <c:pt idx="10">
                  <c:v>0.669999999999998</c:v>
                </c:pt>
                <c:pt idx="11">
                  <c:v>0.670000000000002</c:v>
                </c:pt>
                <c:pt idx="12">
                  <c:v>0.67</c:v>
                </c:pt>
                <c:pt idx="13">
                  <c:v>0.670000000000002</c:v>
                </c:pt>
                <c:pt idx="14">
                  <c:v>0.669999999999998</c:v>
                </c:pt>
                <c:pt idx="15">
                  <c:v>0.67</c:v>
                </c:pt>
                <c:pt idx="16">
                  <c:v>0.031220000000001</c:v>
                </c:pt>
                <c:pt idx="17">
                  <c:v>0.08043</c:v>
                </c:pt>
                <c:pt idx="18">
                  <c:v>0.09568</c:v>
                </c:pt>
                <c:pt idx="19">
                  <c:v>0.09568</c:v>
                </c:pt>
                <c:pt idx="20">
                  <c:v>0.246284</c:v>
                </c:pt>
                <c:pt idx="21">
                  <c:v>0.29568</c:v>
                </c:pt>
                <c:pt idx="22">
                  <c:v>0.29568</c:v>
                </c:pt>
                <c:pt idx="23">
                  <c:v>0.29568</c:v>
                </c:pt>
                <c:pt idx="24">
                  <c:v>0.29568</c:v>
                </c:pt>
                <c:pt idx="25">
                  <c:v>0.156916</c:v>
                </c:pt>
                <c:pt idx="26">
                  <c:v>0.09568</c:v>
                </c:pt>
                <c:pt idx="27">
                  <c:v>0.159980344</c:v>
                </c:pt>
                <c:pt idx="28">
                  <c:v>0.215505673</c:v>
                </c:pt>
                <c:pt idx="29">
                  <c:v>0.215505673</c:v>
                </c:pt>
                <c:pt idx="30">
                  <c:v>0.215505673</c:v>
                </c:pt>
                <c:pt idx="31">
                  <c:v>0.262605673</c:v>
                </c:pt>
                <c:pt idx="32">
                  <c:v>0.494880673</c:v>
                </c:pt>
                <c:pt idx="33">
                  <c:v>0.496755673</c:v>
                </c:pt>
                <c:pt idx="34">
                  <c:v>0.519150173</c:v>
                </c:pt>
                <c:pt idx="35">
                  <c:v>0.516683673</c:v>
                </c:pt>
                <c:pt idx="36">
                  <c:v>0.571583672999999</c:v>
                </c:pt>
                <c:pt idx="37">
                  <c:v>0.571583673</c:v>
                </c:pt>
                <c:pt idx="38">
                  <c:v>0.599383673</c:v>
                </c:pt>
                <c:pt idx="39">
                  <c:v>0.675190748900001</c:v>
                </c:pt>
                <c:pt idx="40">
                  <c:v>0.6899440646</c:v>
                </c:pt>
                <c:pt idx="41">
                  <c:v>0.6899440646</c:v>
                </c:pt>
                <c:pt idx="42">
                  <c:v>0.6899440646</c:v>
                </c:pt>
                <c:pt idx="43">
                  <c:v>0.689944064600001</c:v>
                </c:pt>
                <c:pt idx="44">
                  <c:v>0.6899440646</c:v>
                </c:pt>
                <c:pt idx="45">
                  <c:v>0.689944064600001</c:v>
                </c:pt>
                <c:pt idx="46">
                  <c:v>0.6899440646</c:v>
                </c:pt>
                <c:pt idx="47">
                  <c:v>0.6954805598</c:v>
                </c:pt>
                <c:pt idx="48">
                  <c:v>0.697749174600001</c:v>
                </c:pt>
                <c:pt idx="49">
                  <c:v>0.611392455</c:v>
                </c:pt>
                <c:pt idx="50">
                  <c:v>0.633772455</c:v>
                </c:pt>
                <c:pt idx="51">
                  <c:v>0.624892455</c:v>
                </c:pt>
                <c:pt idx="52">
                  <c:v>0.624892455</c:v>
                </c:pt>
                <c:pt idx="53">
                  <c:v>0.749743090000001</c:v>
                </c:pt>
                <c:pt idx="54">
                  <c:v>0.624892455</c:v>
                </c:pt>
                <c:pt idx="55">
                  <c:v>0.610192455</c:v>
                </c:pt>
                <c:pt idx="56">
                  <c:v>0.574892455</c:v>
                </c:pt>
                <c:pt idx="57">
                  <c:v>0.574892455</c:v>
                </c:pt>
                <c:pt idx="58">
                  <c:v>0.574892455</c:v>
                </c:pt>
                <c:pt idx="59">
                  <c:v>0.574892455</c:v>
                </c:pt>
                <c:pt idx="60">
                  <c:v>0.563792455</c:v>
                </c:pt>
                <c:pt idx="61">
                  <c:v>0.514892455</c:v>
                </c:pt>
                <c:pt idx="62">
                  <c:v>0.514892454999999</c:v>
                </c:pt>
                <c:pt idx="63">
                  <c:v>0.514892455000001</c:v>
                </c:pt>
                <c:pt idx="64">
                  <c:v>0.514892455</c:v>
                </c:pt>
                <c:pt idx="65">
                  <c:v>0.514892454999999</c:v>
                </c:pt>
                <c:pt idx="66">
                  <c:v>0.514892455000001</c:v>
                </c:pt>
                <c:pt idx="67">
                  <c:v>0.452258455</c:v>
                </c:pt>
                <c:pt idx="68">
                  <c:v>0.436892455</c:v>
                </c:pt>
                <c:pt idx="69">
                  <c:v>0.436892455000001</c:v>
                </c:pt>
                <c:pt idx="70">
                  <c:v>0.436892454999998</c:v>
                </c:pt>
                <c:pt idx="71">
                  <c:v>0.436892455000001</c:v>
                </c:pt>
                <c:pt idx="72">
                  <c:v>0.436892455000001</c:v>
                </c:pt>
                <c:pt idx="73">
                  <c:v>0.464642455</c:v>
                </c:pt>
                <c:pt idx="74">
                  <c:v>0.466892455</c:v>
                </c:pt>
                <c:pt idx="75">
                  <c:v>0.466892455</c:v>
                </c:pt>
                <c:pt idx="76">
                  <c:v>0.479935155000001</c:v>
                </c:pt>
                <c:pt idx="77">
                  <c:v>0.494447454999999</c:v>
                </c:pt>
                <c:pt idx="78">
                  <c:v>0.505240678092925</c:v>
                </c:pt>
                <c:pt idx="79">
                  <c:v>0.526193162499999</c:v>
                </c:pt>
                <c:pt idx="80">
                  <c:v>0.526193162500001</c:v>
                </c:pt>
                <c:pt idx="81">
                  <c:v>0.526193162499999</c:v>
                </c:pt>
                <c:pt idx="82">
                  <c:v>0.5261931625</c:v>
                </c:pt>
                <c:pt idx="83">
                  <c:v>0.5261931625</c:v>
                </c:pt>
                <c:pt idx="84">
                  <c:v>0.5261931625</c:v>
                </c:pt>
                <c:pt idx="85">
                  <c:v>0.522860364999999</c:v>
                </c:pt>
                <c:pt idx="86">
                  <c:v>0.5195275675</c:v>
                </c:pt>
                <c:pt idx="87">
                  <c:v>0.519527567499999</c:v>
                </c:pt>
                <c:pt idx="88">
                  <c:v>0.519527567499999</c:v>
                </c:pt>
                <c:pt idx="89">
                  <c:v>0.519527567500002</c:v>
                </c:pt>
                <c:pt idx="90">
                  <c:v>0.519527567499998</c:v>
                </c:pt>
                <c:pt idx="91">
                  <c:v>0.519527567500003</c:v>
                </c:pt>
                <c:pt idx="92">
                  <c:v>0.495909317499998</c:v>
                </c:pt>
                <c:pt idx="93">
                  <c:v>0.491185667500001</c:v>
                </c:pt>
                <c:pt idx="94">
                  <c:v>0.4911856675</c:v>
                </c:pt>
                <c:pt idx="95">
                  <c:v>0.491185667499999</c:v>
                </c:pt>
                <c:pt idx="96">
                  <c:v>0.491185667500001</c:v>
                </c:pt>
                <c:pt idx="97">
                  <c:v>0.4911856675</c:v>
                </c:pt>
                <c:pt idx="98">
                  <c:v>0.4911856675</c:v>
                </c:pt>
                <c:pt idx="99">
                  <c:v>0.4911856675</c:v>
                </c:pt>
                <c:pt idx="100">
                  <c:v>0.491185667499998</c:v>
                </c:pt>
                <c:pt idx="101">
                  <c:v>0.491185667500002</c:v>
                </c:pt>
                <c:pt idx="102">
                  <c:v>0.491185667499998</c:v>
                </c:pt>
                <c:pt idx="103">
                  <c:v>0.4911856675</c:v>
                </c:pt>
                <c:pt idx="104">
                  <c:v>0.491185667499999</c:v>
                </c:pt>
                <c:pt idx="105">
                  <c:v>0.491185667499999</c:v>
                </c:pt>
                <c:pt idx="106">
                  <c:v>0.491185667500001</c:v>
                </c:pt>
                <c:pt idx="107">
                  <c:v>0.490105667500001</c:v>
                </c:pt>
                <c:pt idx="108">
                  <c:v>0.4511856675</c:v>
                </c:pt>
                <c:pt idx="109">
                  <c:v>0.458935667499999</c:v>
                </c:pt>
                <c:pt idx="110">
                  <c:v>0.471185667499997</c:v>
                </c:pt>
                <c:pt idx="111">
                  <c:v>0.471185667500003</c:v>
                </c:pt>
                <c:pt idx="112">
                  <c:v>0.471185667500002</c:v>
                </c:pt>
                <c:pt idx="113">
                  <c:v>0.471185667500001</c:v>
                </c:pt>
                <c:pt idx="114">
                  <c:v>0.471185667499997</c:v>
                </c:pt>
                <c:pt idx="115">
                  <c:v>0.471185667499999</c:v>
                </c:pt>
                <c:pt idx="116">
                  <c:v>0.471185667500003</c:v>
                </c:pt>
                <c:pt idx="117">
                  <c:v>0.4711856675</c:v>
                </c:pt>
                <c:pt idx="118">
                  <c:v>0.471185667499999</c:v>
                </c:pt>
                <c:pt idx="119">
                  <c:v>0.470468960484575</c:v>
                </c:pt>
                <c:pt idx="120">
                  <c:v>0.469349846999999</c:v>
                </c:pt>
                <c:pt idx="121">
                  <c:v>0.466953031999999</c:v>
                </c:pt>
                <c:pt idx="122">
                  <c:v>0.466953032</c:v>
                </c:pt>
                <c:pt idx="123">
                  <c:v>0.466953032</c:v>
                </c:pt>
                <c:pt idx="124">
                  <c:v>0.47061510941075</c:v>
                </c:pt>
                <c:pt idx="125">
                  <c:v>0.483531956999998</c:v>
                </c:pt>
                <c:pt idx="126">
                  <c:v>0.483531957000001</c:v>
                </c:pt>
                <c:pt idx="127">
                  <c:v>0.483531957000002</c:v>
                </c:pt>
                <c:pt idx="128">
                  <c:v>0.480199159499999</c:v>
                </c:pt>
                <c:pt idx="129">
                  <c:v>0.479088226999998</c:v>
                </c:pt>
                <c:pt idx="130">
                  <c:v>0.479088227000001</c:v>
                </c:pt>
                <c:pt idx="131">
                  <c:v>0.479088226999998</c:v>
                </c:pt>
                <c:pt idx="132">
                  <c:v>0.479088227000003</c:v>
                </c:pt>
                <c:pt idx="133">
                  <c:v>0.479088227000001</c:v>
                </c:pt>
                <c:pt idx="134">
                  <c:v>0.479088227</c:v>
                </c:pt>
                <c:pt idx="135">
                  <c:v>0.479088226999995</c:v>
                </c:pt>
                <c:pt idx="136">
                  <c:v>0.479088227000003</c:v>
                </c:pt>
                <c:pt idx="137">
                  <c:v>0.479088226999998</c:v>
                </c:pt>
                <c:pt idx="138">
                  <c:v>0.464917277000004</c:v>
                </c:pt>
                <c:pt idx="139">
                  <c:v>0.460193626999997</c:v>
                </c:pt>
                <c:pt idx="140">
                  <c:v>0.460193626999997</c:v>
                </c:pt>
                <c:pt idx="141">
                  <c:v>0.460193627000003</c:v>
                </c:pt>
                <c:pt idx="142">
                  <c:v>0.460193627000001</c:v>
                </c:pt>
                <c:pt idx="143">
                  <c:v>0.460193627000001</c:v>
                </c:pt>
                <c:pt idx="144">
                  <c:v>0.478393626999998</c:v>
                </c:pt>
                <c:pt idx="145">
                  <c:v>0.484193627000001</c:v>
                </c:pt>
                <c:pt idx="146">
                  <c:v>0.484193627000001</c:v>
                </c:pt>
                <c:pt idx="147">
                  <c:v>0.484193626999998</c:v>
                </c:pt>
                <c:pt idx="148">
                  <c:v>0.484193627000004</c:v>
                </c:pt>
                <c:pt idx="149">
                  <c:v>0.484193627000004</c:v>
                </c:pt>
              </c:numCache>
            </c:numRef>
          </c:val>
          <c:smooth val="0"/>
          <c:extLst xmlns:c16r2="http://schemas.microsoft.com/office/drawing/2015/06/chart">
            <c:ext xmlns:c16="http://schemas.microsoft.com/office/drawing/2014/chart" uri="{C3380CC4-5D6E-409C-BE32-E72D297353CC}">
              <c16:uniqueId val="{0000000F-A26B-447E-BDD0-62F06EE7E376}"/>
            </c:ext>
          </c:extLst>
        </c:ser>
        <c:dLbls>
          <c:showLegendKey val="0"/>
          <c:showVal val="0"/>
          <c:showCatName val="0"/>
          <c:showSerName val="0"/>
          <c:showPercent val="0"/>
          <c:showBubbleSize val="0"/>
        </c:dLbls>
        <c:marker val="1"/>
        <c:smooth val="0"/>
        <c:axId val="-2118998056"/>
        <c:axId val="-2118994488"/>
      </c:lineChart>
      <c:catAx>
        <c:axId val="-211899805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994488"/>
        <c:crosses val="autoZero"/>
        <c:auto val="1"/>
        <c:lblAlgn val="ctr"/>
        <c:lblOffset val="100"/>
        <c:tickLblSkip val="5"/>
        <c:noMultiLvlLbl val="0"/>
      </c:catAx>
      <c:valAx>
        <c:axId val="-2118994488"/>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8998056"/>
        <c:crosses val="autoZero"/>
        <c:crossBetween val="between"/>
      </c:valAx>
      <c:spPr>
        <a:noFill/>
        <a:ln>
          <a:noFill/>
        </a:ln>
        <a:effectLst/>
      </c:spPr>
    </c:plotArea>
    <c:legend>
      <c:legendPos val="b"/>
      <c:legendEntry>
        <c:idx val="0"/>
        <c:delete val="1"/>
      </c:legendEntry>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0369380697214"/>
          <c:y val="0.0285343709468223"/>
          <c:w val="0.915816544689143"/>
          <c:h val="0.720211837425647"/>
        </c:manualLayout>
      </c:layout>
      <c:lineChart>
        <c:grouping val="standard"/>
        <c:varyColors val="0"/>
        <c:ser>
          <c:idx val="14"/>
          <c:order val="0"/>
          <c:tx>
            <c:strRef>
              <c:f>Feuil2!$AL$1</c:f>
              <c:strCache>
                <c:ptCount val="1"/>
                <c:pt idx="0">
                  <c:v>TEMI</c:v>
                </c:pt>
              </c:strCache>
            </c:strRef>
          </c:tx>
          <c:spPr>
            <a:ln w="28575" cap="rnd">
              <a:solidFill>
                <a:schemeClr val="tx1"/>
              </a:solidFill>
              <a:round/>
            </a:ln>
            <a:effectLst/>
          </c:spPr>
          <c:marker>
            <c:symbol val="none"/>
          </c:marker>
          <c:cat>
            <c:numRef>
              <c:f>Feuil2!$V$2:$V$151</c:f>
              <c:numCache>
                <c:formatCode>#,##0</c:formatCode>
                <c:ptCount val="150"/>
                <c:pt idx="0">
                  <c:v>0.0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pt idx="122">
                  <c:v>122000.0</c:v>
                </c:pt>
                <c:pt idx="123">
                  <c:v>123000.0</c:v>
                </c:pt>
                <c:pt idx="124">
                  <c:v>124000.0</c:v>
                </c:pt>
                <c:pt idx="125">
                  <c:v>125000.0</c:v>
                </c:pt>
                <c:pt idx="126">
                  <c:v>126000.0</c:v>
                </c:pt>
                <c:pt idx="127">
                  <c:v>127000.0</c:v>
                </c:pt>
                <c:pt idx="128">
                  <c:v>128000.0</c:v>
                </c:pt>
                <c:pt idx="129">
                  <c:v>129000.0</c:v>
                </c:pt>
                <c:pt idx="130">
                  <c:v>130000.0</c:v>
                </c:pt>
                <c:pt idx="131">
                  <c:v>131000.0</c:v>
                </c:pt>
                <c:pt idx="132">
                  <c:v>132000.0</c:v>
                </c:pt>
                <c:pt idx="133">
                  <c:v>133000.0</c:v>
                </c:pt>
                <c:pt idx="134">
                  <c:v>134000.0</c:v>
                </c:pt>
                <c:pt idx="135">
                  <c:v>135000.0</c:v>
                </c:pt>
                <c:pt idx="136">
                  <c:v>136000.0</c:v>
                </c:pt>
                <c:pt idx="137">
                  <c:v>137000.0</c:v>
                </c:pt>
                <c:pt idx="138">
                  <c:v>138000.0</c:v>
                </c:pt>
                <c:pt idx="139">
                  <c:v>139000.0</c:v>
                </c:pt>
                <c:pt idx="140">
                  <c:v>140000.0</c:v>
                </c:pt>
                <c:pt idx="141">
                  <c:v>141000.0</c:v>
                </c:pt>
                <c:pt idx="142">
                  <c:v>142000.0</c:v>
                </c:pt>
                <c:pt idx="143">
                  <c:v>143000.0</c:v>
                </c:pt>
                <c:pt idx="144">
                  <c:v>144000.0</c:v>
                </c:pt>
                <c:pt idx="145">
                  <c:v>145000.0</c:v>
                </c:pt>
                <c:pt idx="146">
                  <c:v>146000.0</c:v>
                </c:pt>
                <c:pt idx="147">
                  <c:v>147000.0</c:v>
                </c:pt>
                <c:pt idx="148">
                  <c:v>148000.0</c:v>
                </c:pt>
                <c:pt idx="149">
                  <c:v>149000.0</c:v>
                </c:pt>
              </c:numCache>
            </c:numRef>
          </c:cat>
          <c:val>
            <c:numRef>
              <c:f>Feuil2!$AL$2:$AL$151</c:f>
              <c:numCache>
                <c:formatCode>0.0%</c:formatCode>
                <c:ptCount val="150"/>
                <c:pt idx="0">
                  <c:v>0.01818</c:v>
                </c:pt>
                <c:pt idx="1">
                  <c:v>0.01818</c:v>
                </c:pt>
                <c:pt idx="2">
                  <c:v>0.01818</c:v>
                </c:pt>
                <c:pt idx="3">
                  <c:v>0.213459999999999</c:v>
                </c:pt>
                <c:pt idx="4">
                  <c:v>0.670000000000002</c:v>
                </c:pt>
                <c:pt idx="5">
                  <c:v>0.67</c:v>
                </c:pt>
                <c:pt idx="6">
                  <c:v>0.67</c:v>
                </c:pt>
                <c:pt idx="7">
                  <c:v>0.669999999999999</c:v>
                </c:pt>
                <c:pt idx="8">
                  <c:v>0.670000000000002</c:v>
                </c:pt>
                <c:pt idx="9">
                  <c:v>0.67</c:v>
                </c:pt>
                <c:pt idx="10">
                  <c:v>0.669999999999998</c:v>
                </c:pt>
                <c:pt idx="11">
                  <c:v>0.670000000000002</c:v>
                </c:pt>
                <c:pt idx="12">
                  <c:v>0.67</c:v>
                </c:pt>
                <c:pt idx="13">
                  <c:v>0.670000000000002</c:v>
                </c:pt>
                <c:pt idx="14">
                  <c:v>0.669999999999998</c:v>
                </c:pt>
                <c:pt idx="15">
                  <c:v>0.67</c:v>
                </c:pt>
                <c:pt idx="16">
                  <c:v>0.031220000000001</c:v>
                </c:pt>
                <c:pt idx="17">
                  <c:v>0.08043</c:v>
                </c:pt>
                <c:pt idx="18">
                  <c:v>0.09568</c:v>
                </c:pt>
                <c:pt idx="19">
                  <c:v>0.09568</c:v>
                </c:pt>
                <c:pt idx="20">
                  <c:v>0.246284</c:v>
                </c:pt>
                <c:pt idx="21">
                  <c:v>0.29568</c:v>
                </c:pt>
                <c:pt idx="22">
                  <c:v>0.29568</c:v>
                </c:pt>
                <c:pt idx="23">
                  <c:v>0.29568</c:v>
                </c:pt>
                <c:pt idx="24">
                  <c:v>0.29568</c:v>
                </c:pt>
                <c:pt idx="25">
                  <c:v>0.156916</c:v>
                </c:pt>
                <c:pt idx="26">
                  <c:v>0.09568</c:v>
                </c:pt>
                <c:pt idx="27">
                  <c:v>0.159980344</c:v>
                </c:pt>
                <c:pt idx="28">
                  <c:v>0.215505673</c:v>
                </c:pt>
                <c:pt idx="29">
                  <c:v>0.215505673</c:v>
                </c:pt>
                <c:pt idx="30">
                  <c:v>0.215505673</c:v>
                </c:pt>
                <c:pt idx="31">
                  <c:v>0.262605673</c:v>
                </c:pt>
                <c:pt idx="32">
                  <c:v>0.494880673</c:v>
                </c:pt>
                <c:pt idx="33">
                  <c:v>0.496755673</c:v>
                </c:pt>
                <c:pt idx="34">
                  <c:v>0.519150173</c:v>
                </c:pt>
                <c:pt idx="35">
                  <c:v>0.516683673</c:v>
                </c:pt>
                <c:pt idx="36">
                  <c:v>0.571583672999999</c:v>
                </c:pt>
                <c:pt idx="37">
                  <c:v>0.571583673</c:v>
                </c:pt>
                <c:pt idx="38">
                  <c:v>0.599383673</c:v>
                </c:pt>
                <c:pt idx="39">
                  <c:v>0.675190748900001</c:v>
                </c:pt>
                <c:pt idx="40">
                  <c:v>0.6899440646</c:v>
                </c:pt>
                <c:pt idx="41">
                  <c:v>0.6899440646</c:v>
                </c:pt>
                <c:pt idx="42">
                  <c:v>0.6899440646</c:v>
                </c:pt>
                <c:pt idx="43">
                  <c:v>0.689944064600001</c:v>
                </c:pt>
                <c:pt idx="44">
                  <c:v>0.6899440646</c:v>
                </c:pt>
                <c:pt idx="45">
                  <c:v>0.689944064600001</c:v>
                </c:pt>
                <c:pt idx="46">
                  <c:v>0.6899440646</c:v>
                </c:pt>
                <c:pt idx="47">
                  <c:v>0.6954805598</c:v>
                </c:pt>
                <c:pt idx="48">
                  <c:v>0.697749174600001</c:v>
                </c:pt>
                <c:pt idx="49">
                  <c:v>0.611392455</c:v>
                </c:pt>
                <c:pt idx="50">
                  <c:v>0.633772455</c:v>
                </c:pt>
                <c:pt idx="51">
                  <c:v>0.624892455</c:v>
                </c:pt>
                <c:pt idx="52">
                  <c:v>0.624892455</c:v>
                </c:pt>
                <c:pt idx="53">
                  <c:v>0.749743090000001</c:v>
                </c:pt>
                <c:pt idx="54">
                  <c:v>0.624892455</c:v>
                </c:pt>
                <c:pt idx="55">
                  <c:v>0.610192455</c:v>
                </c:pt>
                <c:pt idx="56">
                  <c:v>0.574892455</c:v>
                </c:pt>
                <c:pt idx="57">
                  <c:v>0.574892455</c:v>
                </c:pt>
                <c:pt idx="58">
                  <c:v>0.574892455</c:v>
                </c:pt>
                <c:pt idx="59">
                  <c:v>0.574892455</c:v>
                </c:pt>
                <c:pt idx="60">
                  <c:v>0.563792455</c:v>
                </c:pt>
                <c:pt idx="61">
                  <c:v>0.514892455</c:v>
                </c:pt>
                <c:pt idx="62">
                  <c:v>0.514892454999999</c:v>
                </c:pt>
                <c:pt idx="63">
                  <c:v>0.514892455000001</c:v>
                </c:pt>
                <c:pt idx="64">
                  <c:v>0.514892455</c:v>
                </c:pt>
                <c:pt idx="65">
                  <c:v>0.514892454999999</c:v>
                </c:pt>
                <c:pt idx="66">
                  <c:v>0.514892455000001</c:v>
                </c:pt>
                <c:pt idx="67">
                  <c:v>0.452258455</c:v>
                </c:pt>
                <c:pt idx="68">
                  <c:v>0.436892455</c:v>
                </c:pt>
                <c:pt idx="69">
                  <c:v>0.436892455000001</c:v>
                </c:pt>
                <c:pt idx="70">
                  <c:v>0.436892454999998</c:v>
                </c:pt>
                <c:pt idx="71">
                  <c:v>0.436892455000001</c:v>
                </c:pt>
                <c:pt idx="72">
                  <c:v>0.436892455000001</c:v>
                </c:pt>
                <c:pt idx="73">
                  <c:v>0.464642455</c:v>
                </c:pt>
                <c:pt idx="74">
                  <c:v>0.466892455</c:v>
                </c:pt>
                <c:pt idx="75">
                  <c:v>0.466892455</c:v>
                </c:pt>
                <c:pt idx="76">
                  <c:v>0.479935155000001</c:v>
                </c:pt>
                <c:pt idx="77">
                  <c:v>0.494447454999999</c:v>
                </c:pt>
                <c:pt idx="78">
                  <c:v>0.505240678092925</c:v>
                </c:pt>
                <c:pt idx="79">
                  <c:v>0.526193162499999</c:v>
                </c:pt>
                <c:pt idx="80">
                  <c:v>0.526193162500001</c:v>
                </c:pt>
                <c:pt idx="81">
                  <c:v>0.526193162499999</c:v>
                </c:pt>
                <c:pt idx="82">
                  <c:v>0.5261931625</c:v>
                </c:pt>
                <c:pt idx="83">
                  <c:v>0.5261931625</c:v>
                </c:pt>
                <c:pt idx="84">
                  <c:v>0.5261931625</c:v>
                </c:pt>
                <c:pt idx="85">
                  <c:v>0.522860364999999</c:v>
                </c:pt>
                <c:pt idx="86">
                  <c:v>0.5195275675</c:v>
                </c:pt>
                <c:pt idx="87">
                  <c:v>0.519527567499999</c:v>
                </c:pt>
                <c:pt idx="88">
                  <c:v>0.519527567499999</c:v>
                </c:pt>
                <c:pt idx="89">
                  <c:v>0.519527567500002</c:v>
                </c:pt>
                <c:pt idx="90">
                  <c:v>0.519527567499998</c:v>
                </c:pt>
                <c:pt idx="91">
                  <c:v>0.519527567500003</c:v>
                </c:pt>
                <c:pt idx="92">
                  <c:v>0.495909317499998</c:v>
                </c:pt>
                <c:pt idx="93">
                  <c:v>0.491185667500001</c:v>
                </c:pt>
                <c:pt idx="94">
                  <c:v>0.4911856675</c:v>
                </c:pt>
                <c:pt idx="95">
                  <c:v>0.491185667499999</c:v>
                </c:pt>
                <c:pt idx="96">
                  <c:v>0.491185667500001</c:v>
                </c:pt>
                <c:pt idx="97">
                  <c:v>0.4911856675</c:v>
                </c:pt>
                <c:pt idx="98">
                  <c:v>0.4911856675</c:v>
                </c:pt>
                <c:pt idx="99">
                  <c:v>0.4911856675</c:v>
                </c:pt>
                <c:pt idx="100">
                  <c:v>0.491185667499998</c:v>
                </c:pt>
                <c:pt idx="101">
                  <c:v>0.491185667500002</c:v>
                </c:pt>
                <c:pt idx="102">
                  <c:v>0.491185667499998</c:v>
                </c:pt>
                <c:pt idx="103">
                  <c:v>0.4911856675</c:v>
                </c:pt>
                <c:pt idx="104">
                  <c:v>0.491185667499999</c:v>
                </c:pt>
                <c:pt idx="105">
                  <c:v>0.491185667499999</c:v>
                </c:pt>
                <c:pt idx="106">
                  <c:v>0.491185667500001</c:v>
                </c:pt>
                <c:pt idx="107">
                  <c:v>0.490105667500001</c:v>
                </c:pt>
                <c:pt idx="108">
                  <c:v>0.4511856675</c:v>
                </c:pt>
                <c:pt idx="109">
                  <c:v>0.458935667499999</c:v>
                </c:pt>
                <c:pt idx="110">
                  <c:v>0.471185667499997</c:v>
                </c:pt>
                <c:pt idx="111">
                  <c:v>0.471185667500003</c:v>
                </c:pt>
                <c:pt idx="112">
                  <c:v>0.471185667500002</c:v>
                </c:pt>
                <c:pt idx="113">
                  <c:v>0.471185667500001</c:v>
                </c:pt>
                <c:pt idx="114">
                  <c:v>0.471185667499997</c:v>
                </c:pt>
                <c:pt idx="115">
                  <c:v>0.471185667499999</c:v>
                </c:pt>
                <c:pt idx="116">
                  <c:v>0.471185667500003</c:v>
                </c:pt>
                <c:pt idx="117">
                  <c:v>0.4711856675</c:v>
                </c:pt>
                <c:pt idx="118">
                  <c:v>0.471185667499999</c:v>
                </c:pt>
                <c:pt idx="119">
                  <c:v>0.470468960484575</c:v>
                </c:pt>
                <c:pt idx="120">
                  <c:v>0.469349846999999</c:v>
                </c:pt>
                <c:pt idx="121">
                  <c:v>0.466953031999999</c:v>
                </c:pt>
                <c:pt idx="122">
                  <c:v>0.466953032</c:v>
                </c:pt>
                <c:pt idx="123">
                  <c:v>0.466953032</c:v>
                </c:pt>
                <c:pt idx="124">
                  <c:v>0.47061510941075</c:v>
                </c:pt>
                <c:pt idx="125">
                  <c:v>0.483531956999998</c:v>
                </c:pt>
                <c:pt idx="126">
                  <c:v>0.483531957000001</c:v>
                </c:pt>
                <c:pt idx="127">
                  <c:v>0.483531957000002</c:v>
                </c:pt>
                <c:pt idx="128">
                  <c:v>0.480199159499999</c:v>
                </c:pt>
                <c:pt idx="129">
                  <c:v>0.479088226999998</c:v>
                </c:pt>
                <c:pt idx="130">
                  <c:v>0.479088227000001</c:v>
                </c:pt>
                <c:pt idx="131">
                  <c:v>0.479088226999998</c:v>
                </c:pt>
                <c:pt idx="132">
                  <c:v>0.479088227000003</c:v>
                </c:pt>
                <c:pt idx="133">
                  <c:v>0.479088227000001</c:v>
                </c:pt>
                <c:pt idx="134">
                  <c:v>0.479088227</c:v>
                </c:pt>
                <c:pt idx="135">
                  <c:v>0.479088226999995</c:v>
                </c:pt>
                <c:pt idx="136">
                  <c:v>0.479088227000003</c:v>
                </c:pt>
                <c:pt idx="137">
                  <c:v>0.479088226999998</c:v>
                </c:pt>
                <c:pt idx="138">
                  <c:v>0.464917277000004</c:v>
                </c:pt>
                <c:pt idx="139">
                  <c:v>0.460193626999997</c:v>
                </c:pt>
                <c:pt idx="140">
                  <c:v>0.460193626999997</c:v>
                </c:pt>
                <c:pt idx="141">
                  <c:v>0.460193627000003</c:v>
                </c:pt>
                <c:pt idx="142">
                  <c:v>0.460193627000001</c:v>
                </c:pt>
                <c:pt idx="143">
                  <c:v>0.460193627000001</c:v>
                </c:pt>
                <c:pt idx="144">
                  <c:v>0.478393626999998</c:v>
                </c:pt>
                <c:pt idx="145">
                  <c:v>0.484193627000001</c:v>
                </c:pt>
                <c:pt idx="146">
                  <c:v>0.484193627000001</c:v>
                </c:pt>
                <c:pt idx="147">
                  <c:v>0.484193626999998</c:v>
                </c:pt>
                <c:pt idx="148">
                  <c:v>0.484193627000004</c:v>
                </c:pt>
                <c:pt idx="149">
                  <c:v>0.484193627000004</c:v>
                </c:pt>
              </c:numCache>
            </c:numRef>
          </c:val>
          <c:smooth val="0"/>
          <c:extLst xmlns:c16r2="http://schemas.microsoft.com/office/drawing/2015/06/chart">
            <c:ext xmlns:c16="http://schemas.microsoft.com/office/drawing/2014/chart" uri="{C3380CC4-5D6E-409C-BE32-E72D297353CC}">
              <c16:uniqueId val="{0000000F-A26B-447E-BDD0-62F06EE7E376}"/>
            </c:ext>
          </c:extLst>
        </c:ser>
        <c:dLbls>
          <c:showLegendKey val="0"/>
          <c:showVal val="0"/>
          <c:showCatName val="0"/>
          <c:showSerName val="0"/>
          <c:showPercent val="0"/>
          <c:showBubbleSize val="0"/>
        </c:dLbls>
        <c:marker val="1"/>
        <c:smooth val="0"/>
        <c:axId val="-2119097016"/>
        <c:axId val="-2119093416"/>
      </c:lineChart>
      <c:catAx>
        <c:axId val="-21190970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9093416"/>
        <c:crosses val="autoZero"/>
        <c:auto val="1"/>
        <c:lblAlgn val="ctr"/>
        <c:lblOffset val="100"/>
        <c:tickLblSkip val="5"/>
        <c:noMultiLvlLbl val="0"/>
      </c:catAx>
      <c:valAx>
        <c:axId val="-2119093416"/>
        <c:scaling>
          <c:orientation val="minMax"/>
          <c:max val="1.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119097016"/>
        <c:crosses val="autoZero"/>
        <c:crossBetween val="between"/>
      </c:valAx>
      <c:spPr>
        <a:noFill/>
        <a:ln>
          <a:noFill/>
        </a:ln>
        <a:effectLst/>
      </c:spPr>
    </c:plotArea>
    <c:legend>
      <c:legendPos val="b"/>
      <c:legendEntry>
        <c:idx val="0"/>
        <c:delete val="1"/>
      </c:legendEntry>
      <c:layout>
        <c:manualLayout>
          <c:xMode val="edge"/>
          <c:yMode val="edge"/>
          <c:x val="0.0643834223162062"/>
          <c:y val="0.847842954541925"/>
          <c:w val="0.889029223928676"/>
          <c:h val="0.13637795275590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legend>
    <c:plotVisOnly val="1"/>
    <c:dispBlanksAs val="zero"/>
    <c:showDLblsOverMax val="0"/>
  </c:chart>
  <c:spPr>
    <a:noFill/>
    <a:ln>
      <a:noFill/>
    </a:ln>
    <a:effectLst/>
  </c:spPr>
  <c:txPr>
    <a:bodyPr/>
    <a:lstStyle/>
    <a:p>
      <a:pPr>
        <a:defRPr>
          <a:solidFill>
            <a:sysClr val="windowText" lastClr="000000"/>
          </a:solidFill>
        </a:defRPr>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34"/>
            <c:invertIfNegative val="0"/>
            <c:bubble3D val="0"/>
            <c:spPr>
              <a:solidFill>
                <a:srgbClr val="AD1B2C"/>
              </a:solidFill>
              <a:ln>
                <a:noFill/>
              </a:ln>
              <a:effectLst/>
            </c:spPr>
            <c:extLst xmlns:c16r2="http://schemas.microsoft.com/office/drawing/2015/06/chart">
              <c:ext xmlns:c16="http://schemas.microsoft.com/office/drawing/2014/chart" uri="{C3380CC4-5D6E-409C-BE32-E72D297353CC}">
                <c16:uniqueId val="{00000003-FC6C-41D7-968C-B4C2D93D83F0}"/>
              </c:ext>
            </c:extLst>
          </c:dPt>
          <c:dPt>
            <c:idx val="35"/>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2-FC6C-41D7-968C-B4C2D93D83F0}"/>
              </c:ext>
            </c:extLst>
          </c:dPt>
          <c:dLbls>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'[232018172p1t015.xlsx]Feuil1'!$B$9:$B$44</c:f>
              <c:strCache>
                <c:ptCount val="36"/>
                <c:pt idx="0">
                  <c:v>Chili</c:v>
                </c:pt>
                <c:pt idx="1">
                  <c:v>Suisse</c:v>
                </c:pt>
                <c:pt idx="2">
                  <c:v>Mexique</c:v>
                </c:pt>
                <c:pt idx="3">
                  <c:v>Estonie</c:v>
                </c:pt>
                <c:pt idx="4">
                  <c:v>France</c:v>
                </c:pt>
                <c:pt idx="5">
                  <c:v>Corée</c:v>
                </c:pt>
                <c:pt idx="6">
                  <c:v>Portugal</c:v>
                </c:pt>
                <c:pt idx="7">
                  <c:v>Pologne</c:v>
                </c:pt>
                <c:pt idx="8">
                  <c:v>Japon</c:v>
                </c:pt>
                <c:pt idx="9">
                  <c:v>Irlande</c:v>
                </c:pt>
                <c:pt idx="10">
                  <c:v>États-Unis</c:v>
                </c:pt>
                <c:pt idx="11">
                  <c:v>République slovaque</c:v>
                </c:pt>
                <c:pt idx="12">
                  <c:v>Espagne</c:v>
                </c:pt>
                <c:pt idx="13">
                  <c:v>Luxembourg</c:v>
                </c:pt>
                <c:pt idx="14">
                  <c:v>République tchèque</c:v>
                </c:pt>
                <c:pt idx="15">
                  <c:v>Israël</c:v>
                </c:pt>
                <c:pt idx="16">
                  <c:v>Royaume-Uni</c:v>
                </c:pt>
                <c:pt idx="17">
                  <c:v>Lettonie</c:v>
                </c:pt>
                <c:pt idx="18">
                  <c:v>Suède</c:v>
                </c:pt>
                <c:pt idx="19">
                  <c:v>Hongrie</c:v>
                </c:pt>
                <c:pt idx="20">
                  <c:v>Slovénie</c:v>
                </c:pt>
                <c:pt idx="21">
                  <c:v>Norvège</c:v>
                </c:pt>
                <c:pt idx="22">
                  <c:v>Grèce</c:v>
                </c:pt>
                <c:pt idx="23">
                  <c:v>Turquie</c:v>
                </c:pt>
                <c:pt idx="24">
                  <c:v>Islande</c:v>
                </c:pt>
                <c:pt idx="25">
                  <c:v>Italie</c:v>
                </c:pt>
                <c:pt idx="26">
                  <c:v>Danemark</c:v>
                </c:pt>
                <c:pt idx="27">
                  <c:v>Allemagne</c:v>
                </c:pt>
                <c:pt idx="28">
                  <c:v>Finlande</c:v>
                </c:pt>
                <c:pt idx="29">
                  <c:v>Autriche</c:v>
                </c:pt>
                <c:pt idx="30">
                  <c:v>Nouvelle-Zélande</c:v>
                </c:pt>
                <c:pt idx="31">
                  <c:v>Pays-Bas</c:v>
                </c:pt>
                <c:pt idx="32">
                  <c:v>Australie</c:v>
                </c:pt>
                <c:pt idx="33">
                  <c:v>Belgique</c:v>
                </c:pt>
                <c:pt idx="34">
                  <c:v>Canada</c:v>
                </c:pt>
                <c:pt idx="35">
                  <c:v>Québec</c:v>
                </c:pt>
              </c:strCache>
            </c:strRef>
          </c:cat>
          <c:val>
            <c:numRef>
              <c:f>'[232018172p1t015.xlsx]Feuil1'!$C$9:$C$44</c:f>
              <c:numCache>
                <c:formatCode>##0.0;\-##0.0;0.0;</c:formatCode>
                <c:ptCount val="36"/>
                <c:pt idx="0">
                  <c:v>6.999999995</c:v>
                </c:pt>
                <c:pt idx="1">
                  <c:v>17.14982595</c:v>
                </c:pt>
                <c:pt idx="2">
                  <c:v>19.49635616400001</c:v>
                </c:pt>
                <c:pt idx="3">
                  <c:v>21.28</c:v>
                </c:pt>
                <c:pt idx="4">
                  <c:v>22.21</c:v>
                </c:pt>
                <c:pt idx="5">
                  <c:v>22.697702795</c:v>
                </c:pt>
                <c:pt idx="6">
                  <c:v>25.5</c:v>
                </c:pt>
                <c:pt idx="7">
                  <c:v>26.670585</c:v>
                </c:pt>
                <c:pt idx="8">
                  <c:v>27.666270942</c:v>
                </c:pt>
                <c:pt idx="9">
                  <c:v>29.0</c:v>
                </c:pt>
                <c:pt idx="10">
                  <c:v>29.3</c:v>
                </c:pt>
                <c:pt idx="11">
                  <c:v>29.854</c:v>
                </c:pt>
                <c:pt idx="12">
                  <c:v>30.04345</c:v>
                </c:pt>
                <c:pt idx="13">
                  <c:v>31.08177</c:v>
                </c:pt>
                <c:pt idx="14">
                  <c:v>31.10000000200001</c:v>
                </c:pt>
                <c:pt idx="15">
                  <c:v>32.0</c:v>
                </c:pt>
                <c:pt idx="16">
                  <c:v>32.0</c:v>
                </c:pt>
                <c:pt idx="17">
                  <c:v>32.01241935500001</c:v>
                </c:pt>
                <c:pt idx="18">
                  <c:v>32.119999999</c:v>
                </c:pt>
                <c:pt idx="19">
                  <c:v>33.500000008</c:v>
                </c:pt>
                <c:pt idx="20">
                  <c:v>34.564</c:v>
                </c:pt>
                <c:pt idx="21">
                  <c:v>34.61</c:v>
                </c:pt>
                <c:pt idx="22">
                  <c:v>36.328</c:v>
                </c:pt>
                <c:pt idx="23">
                  <c:v>38.709</c:v>
                </c:pt>
                <c:pt idx="24">
                  <c:v>41.222399971</c:v>
                </c:pt>
                <c:pt idx="25">
                  <c:v>41.953468545</c:v>
                </c:pt>
                <c:pt idx="26">
                  <c:v>42.033560004</c:v>
                </c:pt>
                <c:pt idx="27">
                  <c:v>43.199457731</c:v>
                </c:pt>
                <c:pt idx="28">
                  <c:v>46.655597</c:v>
                </c:pt>
                <c:pt idx="29">
                  <c:v>48.164342857</c:v>
                </c:pt>
                <c:pt idx="30">
                  <c:v>52.5</c:v>
                </c:pt>
                <c:pt idx="31">
                  <c:v>52.5863653</c:v>
                </c:pt>
                <c:pt idx="32">
                  <c:v>54.5</c:v>
                </c:pt>
                <c:pt idx="33">
                  <c:v>55.614173517</c:v>
                </c:pt>
                <c:pt idx="34">
                  <c:v>73.00755</c:v>
                </c:pt>
                <c:pt idx="35">
                  <c:v>77.9</c:v>
                </c:pt>
              </c:numCache>
            </c:numRef>
          </c:val>
          <c:extLst xmlns:c16r2="http://schemas.microsoft.com/office/drawing/2015/06/chart">
            <c:ext xmlns:c16="http://schemas.microsoft.com/office/drawing/2014/chart" uri="{C3380CC4-5D6E-409C-BE32-E72D297353CC}">
              <c16:uniqueId val="{00000000-FC6C-41D7-968C-B4C2D93D83F0}"/>
            </c:ext>
          </c:extLst>
        </c:ser>
        <c:dLbls>
          <c:showLegendKey val="0"/>
          <c:showVal val="0"/>
          <c:showCatName val="0"/>
          <c:showSerName val="0"/>
          <c:showPercent val="0"/>
          <c:showBubbleSize val="0"/>
        </c:dLbls>
        <c:gapWidth val="60"/>
        <c:overlap val="-27"/>
        <c:axId val="-2120691112"/>
        <c:axId val="-2120689704"/>
      </c:barChart>
      <c:lineChart>
        <c:grouping val="standard"/>
        <c:varyColors val="0"/>
        <c:ser>
          <c:idx val="1"/>
          <c:order val="1"/>
          <c:spPr>
            <a:ln w="12700" cap="rnd">
              <a:solidFill>
                <a:schemeClr val="tx1"/>
              </a:solidFill>
              <a:round/>
            </a:ln>
            <a:effectLst/>
          </c:spPr>
          <c:marker>
            <c:symbol val="none"/>
          </c:marker>
          <c:cat>
            <c:strRef>
              <c:f>'[232018172p1t015.xlsx]Feuil1'!$B$9:$B$44</c:f>
              <c:strCache>
                <c:ptCount val="36"/>
                <c:pt idx="0">
                  <c:v>Chili</c:v>
                </c:pt>
                <c:pt idx="1">
                  <c:v>Suisse</c:v>
                </c:pt>
                <c:pt idx="2">
                  <c:v>Mexique</c:v>
                </c:pt>
                <c:pt idx="3">
                  <c:v>Estonie</c:v>
                </c:pt>
                <c:pt idx="4">
                  <c:v>France</c:v>
                </c:pt>
                <c:pt idx="5">
                  <c:v>Corée</c:v>
                </c:pt>
                <c:pt idx="6">
                  <c:v>Portugal</c:v>
                </c:pt>
                <c:pt idx="7">
                  <c:v>Pologne</c:v>
                </c:pt>
                <c:pt idx="8">
                  <c:v>Japon</c:v>
                </c:pt>
                <c:pt idx="9">
                  <c:v>Irlande</c:v>
                </c:pt>
                <c:pt idx="10">
                  <c:v>États-Unis</c:v>
                </c:pt>
                <c:pt idx="11">
                  <c:v>République slovaque</c:v>
                </c:pt>
                <c:pt idx="12">
                  <c:v>Espagne</c:v>
                </c:pt>
                <c:pt idx="13">
                  <c:v>Luxembourg</c:v>
                </c:pt>
                <c:pt idx="14">
                  <c:v>République tchèque</c:v>
                </c:pt>
                <c:pt idx="15">
                  <c:v>Israël</c:v>
                </c:pt>
                <c:pt idx="16">
                  <c:v>Royaume-Uni</c:v>
                </c:pt>
                <c:pt idx="17">
                  <c:v>Lettonie</c:v>
                </c:pt>
                <c:pt idx="18">
                  <c:v>Suède</c:v>
                </c:pt>
                <c:pt idx="19">
                  <c:v>Hongrie</c:v>
                </c:pt>
                <c:pt idx="20">
                  <c:v>Slovénie</c:v>
                </c:pt>
                <c:pt idx="21">
                  <c:v>Norvège</c:v>
                </c:pt>
                <c:pt idx="22">
                  <c:v>Grèce</c:v>
                </c:pt>
                <c:pt idx="23">
                  <c:v>Turquie</c:v>
                </c:pt>
                <c:pt idx="24">
                  <c:v>Islande</c:v>
                </c:pt>
                <c:pt idx="25">
                  <c:v>Italie</c:v>
                </c:pt>
                <c:pt idx="26">
                  <c:v>Danemark</c:v>
                </c:pt>
                <c:pt idx="27">
                  <c:v>Allemagne</c:v>
                </c:pt>
                <c:pt idx="28">
                  <c:v>Finlande</c:v>
                </c:pt>
                <c:pt idx="29">
                  <c:v>Autriche</c:v>
                </c:pt>
                <c:pt idx="30">
                  <c:v>Nouvelle-Zélande</c:v>
                </c:pt>
                <c:pt idx="31">
                  <c:v>Pays-Bas</c:v>
                </c:pt>
                <c:pt idx="32">
                  <c:v>Australie</c:v>
                </c:pt>
                <c:pt idx="33">
                  <c:v>Belgique</c:v>
                </c:pt>
                <c:pt idx="34">
                  <c:v>Canada</c:v>
                </c:pt>
                <c:pt idx="35">
                  <c:v>Québec</c:v>
                </c:pt>
              </c:strCache>
            </c:strRef>
          </c:cat>
          <c:val>
            <c:numRef>
              <c:f>'[232018172p1t015.xlsx]Feuil1'!$D$9:$D$44</c:f>
              <c:numCache>
                <c:formatCode>General</c:formatCode>
                <c:ptCount val="36"/>
                <c:pt idx="0">
                  <c:v>35.1</c:v>
                </c:pt>
                <c:pt idx="1">
                  <c:v>35.1</c:v>
                </c:pt>
                <c:pt idx="2">
                  <c:v>35.1</c:v>
                </c:pt>
                <c:pt idx="3">
                  <c:v>35.1</c:v>
                </c:pt>
                <c:pt idx="4">
                  <c:v>35.1</c:v>
                </c:pt>
                <c:pt idx="5">
                  <c:v>35.1</c:v>
                </c:pt>
                <c:pt idx="6">
                  <c:v>35.1</c:v>
                </c:pt>
                <c:pt idx="7">
                  <c:v>35.1</c:v>
                </c:pt>
                <c:pt idx="8">
                  <c:v>35.1</c:v>
                </c:pt>
                <c:pt idx="9">
                  <c:v>35.1</c:v>
                </c:pt>
                <c:pt idx="10">
                  <c:v>35.1</c:v>
                </c:pt>
                <c:pt idx="11">
                  <c:v>35.1</c:v>
                </c:pt>
                <c:pt idx="12">
                  <c:v>35.1</c:v>
                </c:pt>
                <c:pt idx="13">
                  <c:v>35.1</c:v>
                </c:pt>
                <c:pt idx="14">
                  <c:v>35.1</c:v>
                </c:pt>
                <c:pt idx="15">
                  <c:v>35.1</c:v>
                </c:pt>
                <c:pt idx="16">
                  <c:v>35.1</c:v>
                </c:pt>
                <c:pt idx="17">
                  <c:v>35.1</c:v>
                </c:pt>
                <c:pt idx="18">
                  <c:v>35.1</c:v>
                </c:pt>
                <c:pt idx="19">
                  <c:v>35.1</c:v>
                </c:pt>
                <c:pt idx="20">
                  <c:v>35.1</c:v>
                </c:pt>
                <c:pt idx="21">
                  <c:v>35.1</c:v>
                </c:pt>
                <c:pt idx="22">
                  <c:v>35.1</c:v>
                </c:pt>
                <c:pt idx="23">
                  <c:v>35.1</c:v>
                </c:pt>
                <c:pt idx="24">
                  <c:v>35.1</c:v>
                </c:pt>
                <c:pt idx="25">
                  <c:v>35.1</c:v>
                </c:pt>
                <c:pt idx="26">
                  <c:v>35.1</c:v>
                </c:pt>
                <c:pt idx="27">
                  <c:v>35.1</c:v>
                </c:pt>
                <c:pt idx="28">
                  <c:v>35.1</c:v>
                </c:pt>
                <c:pt idx="29">
                  <c:v>35.1</c:v>
                </c:pt>
                <c:pt idx="30">
                  <c:v>35.1</c:v>
                </c:pt>
                <c:pt idx="31">
                  <c:v>35.1</c:v>
                </c:pt>
                <c:pt idx="32">
                  <c:v>35.1</c:v>
                </c:pt>
                <c:pt idx="33">
                  <c:v>35.1</c:v>
                </c:pt>
                <c:pt idx="34">
                  <c:v>35.1</c:v>
                </c:pt>
                <c:pt idx="35">
                  <c:v>35.1</c:v>
                </c:pt>
              </c:numCache>
            </c:numRef>
          </c:val>
          <c:smooth val="0"/>
          <c:extLst xmlns:c16r2="http://schemas.microsoft.com/office/drawing/2015/06/chart">
            <c:ext xmlns:c16="http://schemas.microsoft.com/office/drawing/2014/chart" uri="{C3380CC4-5D6E-409C-BE32-E72D297353CC}">
              <c16:uniqueId val="{00000001-FC6C-41D7-968C-B4C2D93D83F0}"/>
            </c:ext>
          </c:extLst>
        </c:ser>
        <c:dLbls>
          <c:showLegendKey val="0"/>
          <c:showVal val="0"/>
          <c:showCatName val="0"/>
          <c:showSerName val="0"/>
          <c:showPercent val="0"/>
          <c:showBubbleSize val="0"/>
        </c:dLbls>
        <c:marker val="1"/>
        <c:smooth val="0"/>
        <c:axId val="-2120691112"/>
        <c:axId val="-2120689704"/>
      </c:lineChart>
      <c:catAx>
        <c:axId val="-2120691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120689704"/>
        <c:crosses val="autoZero"/>
        <c:auto val="1"/>
        <c:lblAlgn val="ctr"/>
        <c:lblOffset val="100"/>
        <c:noMultiLvlLbl val="0"/>
      </c:catAx>
      <c:valAx>
        <c:axId val="-2120689704"/>
        <c:scaling>
          <c:orientation val="minMax"/>
        </c:scaling>
        <c:delete val="1"/>
        <c:axPos val="l"/>
        <c:numFmt formatCode="##0.0;\-##0.0;0.0;" sourceLinked="1"/>
        <c:majorTickMark val="none"/>
        <c:minorTickMark val="none"/>
        <c:tickLblPos val="nextTo"/>
        <c:crossAx val="-21206911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fr-FR"/>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C2E9-421F-946D-34394A088083}"/>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C2E9-421F-946D-34394A088083}"/>
              </c:ext>
            </c:extLst>
          </c:dPt>
          <c:dLbls>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'[232018172p1t015.xlsx]Cple cfn'!$B$9:$B$44</c:f>
              <c:strCache>
                <c:ptCount val="36"/>
                <c:pt idx="0">
                  <c:v>Québec</c:v>
                </c:pt>
                <c:pt idx="1">
                  <c:v>Pologne</c:v>
                </c:pt>
                <c:pt idx="2">
                  <c:v>République tchèque</c:v>
                </c:pt>
                <c:pt idx="3">
                  <c:v>Irlande</c:v>
                </c:pt>
                <c:pt idx="4">
                  <c:v>Canada</c:v>
                </c:pt>
                <c:pt idx="5">
                  <c:v>Suisse</c:v>
                </c:pt>
                <c:pt idx="6">
                  <c:v>Estonie</c:v>
                </c:pt>
                <c:pt idx="7">
                  <c:v>Luxembourg</c:v>
                </c:pt>
                <c:pt idx="8">
                  <c:v>Nouvelle-Zélande</c:v>
                </c:pt>
                <c:pt idx="9">
                  <c:v>Chili</c:v>
                </c:pt>
                <c:pt idx="10">
                  <c:v>République slovaque</c:v>
                </c:pt>
                <c:pt idx="11">
                  <c:v>Mexique</c:v>
                </c:pt>
                <c:pt idx="12">
                  <c:v>Portugal</c:v>
                </c:pt>
                <c:pt idx="13">
                  <c:v>Corée</c:v>
                </c:pt>
                <c:pt idx="14">
                  <c:v>Slovénie</c:v>
                </c:pt>
                <c:pt idx="15">
                  <c:v>Espagne</c:v>
                </c:pt>
                <c:pt idx="16">
                  <c:v>États-Unis</c:v>
                </c:pt>
                <c:pt idx="17">
                  <c:v>Hongrie</c:v>
                </c:pt>
                <c:pt idx="18">
                  <c:v>Israël</c:v>
                </c:pt>
                <c:pt idx="19">
                  <c:v>Australie</c:v>
                </c:pt>
                <c:pt idx="20">
                  <c:v>Japon</c:v>
                </c:pt>
                <c:pt idx="21">
                  <c:v>Lettonie</c:v>
                </c:pt>
                <c:pt idx="22">
                  <c:v>Royaume-Uni</c:v>
                </c:pt>
                <c:pt idx="23">
                  <c:v>France</c:v>
                </c:pt>
                <c:pt idx="24">
                  <c:v>Islande</c:v>
                </c:pt>
                <c:pt idx="25">
                  <c:v>Suède</c:v>
                </c:pt>
                <c:pt idx="26">
                  <c:v>Autriche</c:v>
                </c:pt>
                <c:pt idx="27">
                  <c:v>Italie</c:v>
                </c:pt>
                <c:pt idx="28">
                  <c:v>Belgique</c:v>
                </c:pt>
                <c:pt idx="29">
                  <c:v>Allemagne</c:v>
                </c:pt>
                <c:pt idx="30">
                  <c:v>Norvège</c:v>
                </c:pt>
                <c:pt idx="31">
                  <c:v>Grèce</c:v>
                </c:pt>
                <c:pt idx="32">
                  <c:v>Pays-Bas</c:v>
                </c:pt>
                <c:pt idx="33">
                  <c:v>Finlande</c:v>
                </c:pt>
                <c:pt idx="34">
                  <c:v>Daneark</c:v>
                </c:pt>
                <c:pt idx="35">
                  <c:v>Turquie</c:v>
                </c:pt>
              </c:strCache>
            </c:strRef>
          </c:cat>
          <c:val>
            <c:numRef>
              <c:f>'[232018172p1t015.xlsx]Cple cfn'!$C$9:$C$44</c:f>
              <c:numCache>
                <c:formatCode>##0.0;\-##0.0;0.0;</c:formatCode>
                <c:ptCount val="36"/>
                <c:pt idx="0">
                  <c:v>-10.9</c:v>
                </c:pt>
                <c:pt idx="1">
                  <c:v>-4.752656798</c:v>
                </c:pt>
                <c:pt idx="2">
                  <c:v>0.654250666</c:v>
                </c:pt>
                <c:pt idx="3">
                  <c:v>1.16705043</c:v>
                </c:pt>
                <c:pt idx="4">
                  <c:v>1.199855255</c:v>
                </c:pt>
                <c:pt idx="5">
                  <c:v>3.471505596</c:v>
                </c:pt>
                <c:pt idx="6">
                  <c:v>4.847705396999999</c:v>
                </c:pt>
                <c:pt idx="7">
                  <c:v>4.974164316999999</c:v>
                </c:pt>
                <c:pt idx="8">
                  <c:v>6.427393581</c:v>
                </c:pt>
                <c:pt idx="9">
                  <c:v>7.0</c:v>
                </c:pt>
                <c:pt idx="10">
                  <c:v>7.766817692</c:v>
                </c:pt>
                <c:pt idx="11">
                  <c:v>11.210077269</c:v>
                </c:pt>
                <c:pt idx="12">
                  <c:v>11.875361398</c:v>
                </c:pt>
                <c:pt idx="13">
                  <c:v>12.201996314</c:v>
                </c:pt>
                <c:pt idx="14">
                  <c:v>12.338978728</c:v>
                </c:pt>
                <c:pt idx="15">
                  <c:v>13.896825009</c:v>
                </c:pt>
                <c:pt idx="16">
                  <c:v>14.192622204</c:v>
                </c:pt>
                <c:pt idx="17">
                  <c:v>14.520780347</c:v>
                </c:pt>
                <c:pt idx="18">
                  <c:v>14.97845524</c:v>
                </c:pt>
                <c:pt idx="19">
                  <c:v>16.091235546</c:v>
                </c:pt>
                <c:pt idx="20">
                  <c:v>16.327428328</c:v>
                </c:pt>
                <c:pt idx="21">
                  <c:v>16.79287817499999</c:v>
                </c:pt>
                <c:pt idx="22">
                  <c:v>18.119696756</c:v>
                </c:pt>
                <c:pt idx="23">
                  <c:v>18.17102351500001</c:v>
                </c:pt>
                <c:pt idx="24">
                  <c:v>18.576974526</c:v>
                </c:pt>
                <c:pt idx="25">
                  <c:v>18.77552025</c:v>
                </c:pt>
                <c:pt idx="26">
                  <c:v>19.073953575</c:v>
                </c:pt>
                <c:pt idx="27">
                  <c:v>19.264751177</c:v>
                </c:pt>
                <c:pt idx="28">
                  <c:v>20.713698908</c:v>
                </c:pt>
                <c:pt idx="29">
                  <c:v>21.730258789</c:v>
                </c:pt>
                <c:pt idx="30">
                  <c:v>22.534443745</c:v>
                </c:pt>
                <c:pt idx="31">
                  <c:v>23.688224794</c:v>
                </c:pt>
                <c:pt idx="32">
                  <c:v>24.614404937</c:v>
                </c:pt>
                <c:pt idx="33">
                  <c:v>24.674162709</c:v>
                </c:pt>
                <c:pt idx="34">
                  <c:v>25.25941565600001</c:v>
                </c:pt>
                <c:pt idx="35">
                  <c:v>25.933310311</c:v>
                </c:pt>
              </c:numCache>
            </c:numRef>
          </c:val>
          <c:extLst xmlns:c16r2="http://schemas.microsoft.com/office/drawing/2015/06/chart">
            <c:ext xmlns:c16="http://schemas.microsoft.com/office/drawing/2014/chart" uri="{C3380CC4-5D6E-409C-BE32-E72D297353CC}">
              <c16:uniqueId val="{00000004-C2E9-421F-946D-34394A088083}"/>
            </c:ext>
          </c:extLst>
        </c:ser>
        <c:dLbls>
          <c:showLegendKey val="0"/>
          <c:showVal val="0"/>
          <c:showCatName val="0"/>
          <c:showSerName val="0"/>
          <c:showPercent val="0"/>
          <c:showBubbleSize val="0"/>
        </c:dLbls>
        <c:gapWidth val="60"/>
        <c:overlap val="-27"/>
        <c:axId val="-2114703784"/>
        <c:axId val="-2120668360"/>
      </c:barChart>
      <c:lineChart>
        <c:grouping val="standard"/>
        <c:varyColors val="0"/>
        <c:ser>
          <c:idx val="1"/>
          <c:order val="1"/>
          <c:spPr>
            <a:ln w="12700" cap="rnd">
              <a:solidFill>
                <a:schemeClr val="tx1"/>
              </a:solidFill>
              <a:round/>
            </a:ln>
            <a:effectLst/>
          </c:spPr>
          <c:marker>
            <c:symbol val="none"/>
          </c:marker>
          <c:cat>
            <c:strRef>
              <c:f>'[232018172p1t015.xlsx]Cple cfn'!$B$9:$B$44</c:f>
              <c:strCache>
                <c:ptCount val="36"/>
                <c:pt idx="0">
                  <c:v>Québec</c:v>
                </c:pt>
                <c:pt idx="1">
                  <c:v>Pologne</c:v>
                </c:pt>
                <c:pt idx="2">
                  <c:v>République tchèque</c:v>
                </c:pt>
                <c:pt idx="3">
                  <c:v>Irlande</c:v>
                </c:pt>
                <c:pt idx="4">
                  <c:v>Canada</c:v>
                </c:pt>
                <c:pt idx="5">
                  <c:v>Suisse</c:v>
                </c:pt>
                <c:pt idx="6">
                  <c:v>Estonie</c:v>
                </c:pt>
                <c:pt idx="7">
                  <c:v>Luxembourg</c:v>
                </c:pt>
                <c:pt idx="8">
                  <c:v>Nouvelle-Zélande</c:v>
                </c:pt>
                <c:pt idx="9">
                  <c:v>Chili</c:v>
                </c:pt>
                <c:pt idx="10">
                  <c:v>République slovaque</c:v>
                </c:pt>
                <c:pt idx="11">
                  <c:v>Mexique</c:v>
                </c:pt>
                <c:pt idx="12">
                  <c:v>Portugal</c:v>
                </c:pt>
                <c:pt idx="13">
                  <c:v>Corée</c:v>
                </c:pt>
                <c:pt idx="14">
                  <c:v>Slovénie</c:v>
                </c:pt>
                <c:pt idx="15">
                  <c:v>Espagne</c:v>
                </c:pt>
                <c:pt idx="16">
                  <c:v>États-Unis</c:v>
                </c:pt>
                <c:pt idx="17">
                  <c:v>Hongrie</c:v>
                </c:pt>
                <c:pt idx="18">
                  <c:v>Israël</c:v>
                </c:pt>
                <c:pt idx="19">
                  <c:v>Australie</c:v>
                </c:pt>
                <c:pt idx="20">
                  <c:v>Japon</c:v>
                </c:pt>
                <c:pt idx="21">
                  <c:v>Lettonie</c:v>
                </c:pt>
                <c:pt idx="22">
                  <c:v>Royaume-Uni</c:v>
                </c:pt>
                <c:pt idx="23">
                  <c:v>France</c:v>
                </c:pt>
                <c:pt idx="24">
                  <c:v>Islande</c:v>
                </c:pt>
                <c:pt idx="25">
                  <c:v>Suède</c:v>
                </c:pt>
                <c:pt idx="26">
                  <c:v>Autriche</c:v>
                </c:pt>
                <c:pt idx="27">
                  <c:v>Italie</c:v>
                </c:pt>
                <c:pt idx="28">
                  <c:v>Belgique</c:v>
                </c:pt>
                <c:pt idx="29">
                  <c:v>Allemagne</c:v>
                </c:pt>
                <c:pt idx="30">
                  <c:v>Norvège</c:v>
                </c:pt>
                <c:pt idx="31">
                  <c:v>Grèce</c:v>
                </c:pt>
                <c:pt idx="32">
                  <c:v>Pays-Bas</c:v>
                </c:pt>
                <c:pt idx="33">
                  <c:v>Finlande</c:v>
                </c:pt>
                <c:pt idx="34">
                  <c:v>Daneark</c:v>
                </c:pt>
                <c:pt idx="35">
                  <c:v>Turquie</c:v>
                </c:pt>
              </c:strCache>
            </c:strRef>
          </c:cat>
          <c:val>
            <c:numRef>
              <c:f>'[232018172p1t015.xlsx]Cple cfn'!$D$9:$D$44</c:f>
              <c:numCache>
                <c:formatCode>##0.0;\-##0.0;0.0;</c:formatCode>
                <c:ptCount val="36"/>
                <c:pt idx="0">
                  <c:v>13.951787553</c:v>
                </c:pt>
                <c:pt idx="1">
                  <c:v>13.951787553</c:v>
                </c:pt>
                <c:pt idx="2">
                  <c:v>13.951787553</c:v>
                </c:pt>
                <c:pt idx="3">
                  <c:v>13.951787553</c:v>
                </c:pt>
                <c:pt idx="4">
                  <c:v>13.951787553</c:v>
                </c:pt>
                <c:pt idx="5">
                  <c:v>13.951787553</c:v>
                </c:pt>
                <c:pt idx="6">
                  <c:v>13.951787553</c:v>
                </c:pt>
                <c:pt idx="7">
                  <c:v>13.951787553</c:v>
                </c:pt>
                <c:pt idx="8">
                  <c:v>13.951787553</c:v>
                </c:pt>
                <c:pt idx="9">
                  <c:v>13.951787553</c:v>
                </c:pt>
                <c:pt idx="10">
                  <c:v>13.951787553</c:v>
                </c:pt>
                <c:pt idx="11">
                  <c:v>13.951787553</c:v>
                </c:pt>
                <c:pt idx="12">
                  <c:v>13.951787553</c:v>
                </c:pt>
                <c:pt idx="13">
                  <c:v>13.951787553</c:v>
                </c:pt>
                <c:pt idx="14">
                  <c:v>13.951787553</c:v>
                </c:pt>
                <c:pt idx="15">
                  <c:v>13.951787553</c:v>
                </c:pt>
                <c:pt idx="16">
                  <c:v>13.951787553</c:v>
                </c:pt>
                <c:pt idx="17">
                  <c:v>13.951787553</c:v>
                </c:pt>
                <c:pt idx="18">
                  <c:v>13.951787553</c:v>
                </c:pt>
                <c:pt idx="19">
                  <c:v>13.951787553</c:v>
                </c:pt>
                <c:pt idx="20">
                  <c:v>13.951787553</c:v>
                </c:pt>
                <c:pt idx="21">
                  <c:v>13.951787553</c:v>
                </c:pt>
                <c:pt idx="22">
                  <c:v>13.951787553</c:v>
                </c:pt>
                <c:pt idx="23">
                  <c:v>13.951787553</c:v>
                </c:pt>
                <c:pt idx="24">
                  <c:v>13.951787553</c:v>
                </c:pt>
                <c:pt idx="25">
                  <c:v>13.951787553</c:v>
                </c:pt>
                <c:pt idx="26">
                  <c:v>13.951787553</c:v>
                </c:pt>
                <c:pt idx="27">
                  <c:v>13.951787553</c:v>
                </c:pt>
                <c:pt idx="28">
                  <c:v>13.951787553</c:v>
                </c:pt>
                <c:pt idx="29">
                  <c:v>13.951787553</c:v>
                </c:pt>
                <c:pt idx="30">
                  <c:v>13.951787553</c:v>
                </c:pt>
                <c:pt idx="31">
                  <c:v>13.951787553</c:v>
                </c:pt>
                <c:pt idx="32">
                  <c:v>13.951787553</c:v>
                </c:pt>
                <c:pt idx="33">
                  <c:v>13.951787553</c:v>
                </c:pt>
                <c:pt idx="34">
                  <c:v>13.951787553</c:v>
                </c:pt>
                <c:pt idx="35">
                  <c:v>13.951787553</c:v>
                </c:pt>
              </c:numCache>
            </c:numRef>
          </c:val>
          <c:smooth val="0"/>
          <c:extLst xmlns:c16r2="http://schemas.microsoft.com/office/drawing/2015/06/chart">
            <c:ext xmlns:c16="http://schemas.microsoft.com/office/drawing/2014/chart" uri="{C3380CC4-5D6E-409C-BE32-E72D297353CC}">
              <c16:uniqueId val="{00000005-C2E9-421F-946D-34394A088083}"/>
            </c:ext>
          </c:extLst>
        </c:ser>
        <c:dLbls>
          <c:showLegendKey val="0"/>
          <c:showVal val="0"/>
          <c:showCatName val="0"/>
          <c:showSerName val="0"/>
          <c:showPercent val="0"/>
          <c:showBubbleSize val="0"/>
        </c:dLbls>
        <c:marker val="1"/>
        <c:smooth val="0"/>
        <c:axId val="-2114703784"/>
        <c:axId val="-2120668360"/>
      </c:lineChart>
      <c:catAx>
        <c:axId val="-211470378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120668360"/>
        <c:crosses val="autoZero"/>
        <c:auto val="1"/>
        <c:lblAlgn val="ctr"/>
        <c:lblOffset val="100"/>
        <c:noMultiLvlLbl val="0"/>
      </c:catAx>
      <c:valAx>
        <c:axId val="-2120668360"/>
        <c:scaling>
          <c:orientation val="minMax"/>
        </c:scaling>
        <c:delete val="1"/>
        <c:axPos val="l"/>
        <c:numFmt formatCode="##0.0;\-##0.0;0.0;" sourceLinked="1"/>
        <c:majorTickMark val="none"/>
        <c:minorTickMark val="none"/>
        <c:tickLblPos val="nextTo"/>
        <c:crossAx val="-211470378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5555555555556"/>
          <c:y val="0.171712962962963"/>
          <c:w val="0.95770398197904"/>
          <c:h val="0.720887649460484"/>
        </c:manualLayout>
      </c:layout>
      <c:barChart>
        <c:barDir val="col"/>
        <c:grouping val="clustered"/>
        <c:varyColors val="0"/>
        <c:ser>
          <c:idx val="0"/>
          <c:order val="0"/>
          <c:spPr>
            <a:solidFill>
              <a:schemeClr val="accent1"/>
            </a:solidFill>
            <a:ln>
              <a:noFill/>
            </a:ln>
            <a:effectLst/>
          </c:spPr>
          <c:invertIfNegative val="0"/>
          <c:dLbls>
            <c:dLbl>
              <c:idx val="0"/>
              <c:numFmt formatCode="#,##0\ &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1"/>
              <c:numFmt formatCode="#,##0\ &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2"/>
              <c:numFmt formatCode="#,##0\ &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numFmt formatCode="#,##0\ &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Salaire minimum</c:v>
                </c:pt>
                <c:pt idx="1">
                  <c:v>Impôts et cotisations</c:v>
                </c:pt>
                <c:pt idx="2">
                  <c:v>Prestations</c:v>
                </c:pt>
              </c:strCache>
            </c:strRef>
          </c:cat>
          <c:val>
            <c:numRef>
              <c:f>Feuil1!$C$2:$E$2</c:f>
              <c:numCache>
                <c:formatCode>_ * #\ ##0_)\ _$_ ;_ * \(#\ ##0\)\ _$_ ;_ * "-"??_)\ _$_ ;_ @_ </c:formatCode>
                <c:ptCount val="3"/>
                <c:pt idx="0">
                  <c:v>21840.0</c:v>
                </c:pt>
                <c:pt idx="1">
                  <c:v>1988.0</c:v>
                </c:pt>
                <c:pt idx="2">
                  <c:v>19184.0</c:v>
                </c:pt>
              </c:numCache>
            </c:numRef>
          </c:val>
          <c:extLst xmlns:c16r2="http://schemas.microsoft.com/office/drawing/2015/06/chart">
            <c:ext xmlns:c16="http://schemas.microsoft.com/office/drawing/2014/chart" uri="{C3380CC4-5D6E-409C-BE32-E72D297353CC}">
              <c16:uniqueId val="{00000000-1021-46A3-8DBB-F121F3B9BF48}"/>
            </c:ext>
          </c:extLst>
        </c:ser>
        <c:dLbls>
          <c:showLegendKey val="0"/>
          <c:showVal val="0"/>
          <c:showCatName val="0"/>
          <c:showSerName val="0"/>
          <c:showPercent val="0"/>
          <c:showBubbleSize val="0"/>
        </c:dLbls>
        <c:gapWidth val="50"/>
        <c:overlap val="-50"/>
        <c:axId val="2137999592"/>
        <c:axId val="2138003192"/>
      </c:barChart>
      <c:catAx>
        <c:axId val="213799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138003192"/>
        <c:crosses val="autoZero"/>
        <c:auto val="1"/>
        <c:lblAlgn val="ctr"/>
        <c:lblOffset val="100"/>
        <c:noMultiLvlLbl val="0"/>
      </c:catAx>
      <c:valAx>
        <c:axId val="2138003192"/>
        <c:scaling>
          <c:orientation val="minMax"/>
        </c:scaling>
        <c:delete val="1"/>
        <c:axPos val="l"/>
        <c:numFmt formatCode="_ * #\ ##0_)\ _$_ ;_ * \(#\ ##0\)\ _$_ ;_ * &quot;-&quot;??_)\ _$_ ;_ @_ " sourceLinked="1"/>
        <c:majorTickMark val="none"/>
        <c:minorTickMark val="none"/>
        <c:tickLblPos val="nextTo"/>
        <c:crossAx val="2137999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5555555555556"/>
          <c:y val="0.171712962962963"/>
          <c:w val="0.95770398197904"/>
          <c:h val="0.720887649460484"/>
        </c:manualLayout>
      </c:layout>
      <c:barChart>
        <c:barDir val="col"/>
        <c:grouping val="clustered"/>
        <c:varyColors val="0"/>
        <c:ser>
          <c:idx val="0"/>
          <c:order val="0"/>
          <c:spPr>
            <a:solidFill>
              <a:schemeClr val="accent1"/>
            </a:solidFill>
            <a:ln>
              <a:noFill/>
            </a:ln>
            <a:effectLst/>
          </c:spPr>
          <c:invertIfNegative val="0"/>
          <c:dLbls>
            <c:dLbl>
              <c:idx val="0"/>
              <c:numFmt formatCode="#,##0\ &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1"/>
              <c:numFmt formatCode="#,##0\ &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2"/>
              <c:numFmt formatCode="#,##0\ &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numFmt formatCode="#,##0\ &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Salaire minimum</c:v>
                </c:pt>
                <c:pt idx="1">
                  <c:v>Impôts et cotisations</c:v>
                </c:pt>
                <c:pt idx="2">
                  <c:v>Prestations</c:v>
                </c:pt>
              </c:strCache>
            </c:strRef>
          </c:cat>
          <c:val>
            <c:numRef>
              <c:f>Feuil1!$C$2:$E$2</c:f>
              <c:numCache>
                <c:formatCode>_ * #\ ##0_)\ _$_ ;_ * \(#\ ##0\)\ _$_ ;_ * "-"??_)\ _$_ ;_ @_ </c:formatCode>
                <c:ptCount val="3"/>
                <c:pt idx="0">
                  <c:v>21840.0</c:v>
                </c:pt>
                <c:pt idx="1">
                  <c:v>1394.0</c:v>
                </c:pt>
                <c:pt idx="2">
                  <c:v>4532.0</c:v>
                </c:pt>
              </c:numCache>
            </c:numRef>
          </c:val>
          <c:extLst xmlns:c16r2="http://schemas.microsoft.com/office/drawing/2015/06/chart">
            <c:ext xmlns:c16="http://schemas.microsoft.com/office/drawing/2014/chart" uri="{C3380CC4-5D6E-409C-BE32-E72D297353CC}">
              <c16:uniqueId val="{00000000-1021-46A3-8DBB-F121F3B9BF48}"/>
            </c:ext>
          </c:extLst>
        </c:ser>
        <c:dLbls>
          <c:showLegendKey val="0"/>
          <c:showVal val="0"/>
          <c:showCatName val="0"/>
          <c:showSerName val="0"/>
          <c:showPercent val="0"/>
          <c:showBubbleSize val="0"/>
        </c:dLbls>
        <c:gapWidth val="50"/>
        <c:overlap val="-50"/>
        <c:axId val="2137819096"/>
        <c:axId val="2137813608"/>
      </c:barChart>
      <c:catAx>
        <c:axId val="213781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137813608"/>
        <c:crosses val="autoZero"/>
        <c:auto val="1"/>
        <c:lblAlgn val="ctr"/>
        <c:lblOffset val="100"/>
        <c:noMultiLvlLbl val="0"/>
      </c:catAx>
      <c:valAx>
        <c:axId val="2137813608"/>
        <c:scaling>
          <c:orientation val="minMax"/>
        </c:scaling>
        <c:delete val="1"/>
        <c:axPos val="l"/>
        <c:numFmt formatCode="_ * #\ ##0_)\ _$_ ;_ * \(#\ ##0\)\ _$_ ;_ * &quot;-&quot;??_)\ _$_ ;_ @_ " sourceLinked="1"/>
        <c:majorTickMark val="none"/>
        <c:minorTickMark val="none"/>
        <c:tickLblPos val="nextTo"/>
        <c:crossAx val="2137819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'GR2'!$A$52</c:f>
              <c:strCache>
                <c:ptCount val="1"/>
                <c:pt idx="0">
                  <c:v>Québec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'GR2'!$B$51:$R$51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'GR2'!$B$52:$R$52</c:f>
              <c:numCache>
                <c:formatCode>0.0</c:formatCode>
                <c:ptCount val="17"/>
                <c:pt idx="0">
                  <c:v>39.85702994032781</c:v>
                </c:pt>
                <c:pt idx="1">
                  <c:v>38.02966279323238</c:v>
                </c:pt>
                <c:pt idx="2">
                  <c:v>36.61939111871222</c:v>
                </c:pt>
                <c:pt idx="3">
                  <c:v>37.22780149289446</c:v>
                </c:pt>
                <c:pt idx="4">
                  <c:v>37.32880113893457</c:v>
                </c:pt>
                <c:pt idx="5">
                  <c:v>37.80597073532929</c:v>
                </c:pt>
                <c:pt idx="6">
                  <c:v>37.93527073762453</c:v>
                </c:pt>
                <c:pt idx="7">
                  <c:v>37.22261615729227</c:v>
                </c:pt>
                <c:pt idx="8">
                  <c:v>36.33373624276354</c:v>
                </c:pt>
                <c:pt idx="9">
                  <c:v>36.45407117037205</c:v>
                </c:pt>
                <c:pt idx="10">
                  <c:v>36.44544809027936</c:v>
                </c:pt>
                <c:pt idx="11">
                  <c:v>36.94036561522796</c:v>
                </c:pt>
                <c:pt idx="12">
                  <c:v>37.46822428850651</c:v>
                </c:pt>
                <c:pt idx="13">
                  <c:v>37.35577318739197</c:v>
                </c:pt>
                <c:pt idx="14">
                  <c:v>37.67193146442333</c:v>
                </c:pt>
                <c:pt idx="15">
                  <c:v>38.292792663929</c:v>
                </c:pt>
                <c:pt idx="16">
                  <c:v>38.50853175759018</c:v>
                </c:pt>
              </c:numCache>
            </c:numRef>
          </c:val>
          <c:extLst xmlns:c16r2="http://schemas.microsoft.com/office/drawing/2015/06/chart">
            <c:ext xmlns:c16="http://schemas.microsoft.com/office/drawing/2014/chart" uri="{C3380CC4-5D6E-409C-BE32-E72D297353CC}">
              <c16:uniqueId val="{00000000-5D8A-4B13-81FE-93FD251FA8B5}"/>
            </c:ext>
          </c:extLst>
        </c:ser>
        <c:dLbls>
          <c:showLegendKey val="0"/>
          <c:showVal val="0"/>
          <c:showCatName val="0"/>
          <c:showSerName val="0"/>
          <c:showPercent val="0"/>
          <c:showBubbleSize val="0"/>
        </c:dLbls>
        <c:gapWidth val="50"/>
        <c:overlap val="-27"/>
        <c:axId val="-2086998392"/>
        <c:axId val="-2086994824"/>
      </c:barChart>
      <c:catAx>
        <c:axId val="-2086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086994824"/>
        <c:crosses val="autoZero"/>
        <c:auto val="1"/>
        <c:lblAlgn val="ctr"/>
        <c:lblOffset val="100"/>
        <c:noMultiLvlLbl val="0"/>
      </c:catAx>
      <c:valAx>
        <c:axId val="-2086994824"/>
        <c:scaling>
          <c:orientation val="minMax"/>
        </c:scaling>
        <c:delete val="1"/>
        <c:axPos val="l"/>
        <c:numFmt formatCode="0.0" sourceLinked="1"/>
        <c:majorTickMark val="out"/>
        <c:minorTickMark val="none"/>
        <c:tickLblPos val="nextTo"/>
        <c:crossAx val="-208699839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6788979409319"/>
          <c:y val="0.0756053994902343"/>
          <c:w val="0.948401327648648"/>
          <c:h val="0.474539942192804"/>
        </c:manualLayout>
      </c:layout>
      <c:barChart>
        <c:barDir val="col"/>
        <c:grouping val="clustered"/>
        <c:varyColors val="0"/>
        <c:ser>
          <c:idx val="0"/>
          <c:order val="0"/>
          <c:tx>
            <c:strRef>
              <c:f>'Gr1 - Taux pression fisc (OCDE)'!$R$47</c:f>
              <c:strCache>
                <c:ptCount val="1"/>
              </c:strCache>
            </c:strRef>
          </c:tx>
          <c:spPr>
            <a:solidFill>
              <a:srgbClr val="003142">
                <a:lumMod val="90000"/>
                <a:lumOff val="10000"/>
              </a:srgbClr>
            </a:solidFill>
            <a:ln>
              <a:noFill/>
            </a:ln>
            <a:effectLst/>
          </c:spPr>
          <c:invertIfNegative val="0"/>
          <c:dPt>
            <c:idx val="9"/>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C87A-41BF-8773-58C0E26E527F}"/>
              </c:ext>
            </c:extLst>
          </c:dPt>
          <c:dPt>
            <c:idx val="12"/>
            <c:invertIfNegative val="0"/>
            <c:bubble3D val="0"/>
            <c:extLst xmlns:c16r2="http://schemas.microsoft.com/office/drawing/2015/06/chart">
              <c:ext xmlns:c16="http://schemas.microsoft.com/office/drawing/2014/chart" uri="{C3380CC4-5D6E-409C-BE32-E72D297353CC}">
                <c16:uniqueId val="{00000003-C87A-41BF-8773-58C0E26E527F}"/>
              </c:ext>
            </c:extLst>
          </c:dPt>
          <c:dPt>
            <c:idx val="26"/>
            <c:invertIfNegative val="0"/>
            <c:bubble3D val="0"/>
            <c:spPr>
              <a:solidFill>
                <a:srgbClr val="006699">
                  <a:lumMod val="40000"/>
                  <a:lumOff val="60000"/>
                </a:srgbClr>
              </a:solidFill>
              <a:ln>
                <a:noFill/>
              </a:ln>
              <a:effectLst/>
            </c:spPr>
            <c:extLst xmlns:c16r2="http://schemas.microsoft.com/office/drawing/2015/06/chart">
              <c:ext xmlns:c16="http://schemas.microsoft.com/office/drawing/2014/chart" uri="{C3380CC4-5D6E-409C-BE32-E72D297353CC}">
                <c16:uniqueId val="{00000001-8F58-4143-A547-9BB4BD0C9D0B}"/>
              </c:ext>
            </c:extLst>
          </c:dPt>
          <c:dLbls>
            <c:spPr>
              <a:noFill/>
              <a:ln>
                <a:noFill/>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'Gr1 - Taux pression fisc (OCDE)'!$A$48:$A$86</c:f>
              <c:strCache>
                <c:ptCount val="39"/>
                <c:pt idx="0">
                  <c:v>Mexique</c:v>
                </c:pt>
                <c:pt idx="1">
                  <c:v>Chili</c:v>
                </c:pt>
                <c:pt idx="2">
                  <c:v>Irlande</c:v>
                </c:pt>
                <c:pt idx="3">
                  <c:v>Turquie</c:v>
                </c:pt>
                <c:pt idx="4">
                  <c:v>États-Unis</c:v>
                </c:pt>
                <c:pt idx="5">
                  <c:v>Corée</c:v>
                </c:pt>
                <c:pt idx="6">
                  <c:v>Suisse</c:v>
                </c:pt>
                <c:pt idx="7">
                  <c:v>Australie (2015)</c:v>
                </c:pt>
                <c:pt idx="8">
                  <c:v>Lettonie</c:v>
                </c:pt>
                <c:pt idx="9">
                  <c:v>Canada (sans Québec)</c:v>
                </c:pt>
                <c:pt idx="10">
                  <c:v>Japon (2015)</c:v>
                </c:pt>
                <c:pt idx="11">
                  <c:v>Israël</c:v>
                </c:pt>
                <c:pt idx="12">
                  <c:v>Canada</c:v>
                </c:pt>
                <c:pt idx="13">
                  <c:v>Nouvelle-Zélande</c:v>
                </c:pt>
                <c:pt idx="14">
                  <c:v>République slovaque</c:v>
                </c:pt>
                <c:pt idx="15">
                  <c:v>Royaume-Uni</c:v>
                </c:pt>
                <c:pt idx="16">
                  <c:v>Espagne</c:v>
                </c:pt>
                <c:pt idx="17">
                  <c:v>Pologne</c:v>
                </c:pt>
                <c:pt idx="18">
                  <c:v>République tchèque</c:v>
                </c:pt>
                <c:pt idx="19">
                  <c:v>Portugal</c:v>
                </c:pt>
                <c:pt idx="20">
                  <c:v>Estonie</c:v>
                </c:pt>
                <c:pt idx="21">
                  <c:v>Islande</c:v>
                </c:pt>
                <c:pt idx="22">
                  <c:v>Slovénie</c:v>
                </c:pt>
                <c:pt idx="23">
                  <c:v>Luxembourg</c:v>
                </c:pt>
                <c:pt idx="24">
                  <c:v>Allemagne</c:v>
                </c:pt>
                <c:pt idx="25">
                  <c:v>Norvège</c:v>
                </c:pt>
                <c:pt idx="26">
                  <c:v>Québec</c:v>
                </c:pt>
                <c:pt idx="27">
                  <c:v>Grèce</c:v>
                </c:pt>
                <c:pt idx="28">
                  <c:v>Pays-Bas</c:v>
                </c:pt>
                <c:pt idx="29">
                  <c:v>Hongrie</c:v>
                </c:pt>
                <c:pt idx="30">
                  <c:v>Autriche</c:v>
                </c:pt>
                <c:pt idx="31">
                  <c:v>Italie</c:v>
                </c:pt>
                <c:pt idx="32">
                  <c:v>Suède</c:v>
                </c:pt>
                <c:pt idx="33">
                  <c:v>Finlande</c:v>
                </c:pt>
                <c:pt idx="34">
                  <c:v>Belgique</c:v>
                </c:pt>
                <c:pt idx="35">
                  <c:v>France</c:v>
                </c:pt>
                <c:pt idx="36">
                  <c:v>Danemark</c:v>
                </c:pt>
                <c:pt idx="38">
                  <c:v>Moyenne OCDE</c:v>
                </c:pt>
              </c:strCache>
            </c:strRef>
          </c:cat>
          <c:val>
            <c:numRef>
              <c:f>'Gr1 - Taux pression fisc (OCDE)'!$R$48:$R$86</c:f>
              <c:numCache>
                <c:formatCode>#,##0.0_ ;\-#,##0.0\ </c:formatCode>
                <c:ptCount val="39"/>
                <c:pt idx="0" formatCode="0.0">
                  <c:v>17.216</c:v>
                </c:pt>
                <c:pt idx="1">
                  <c:v>20.39099999999999</c:v>
                </c:pt>
                <c:pt idx="2">
                  <c:v>23.031</c:v>
                </c:pt>
                <c:pt idx="3">
                  <c:v>25.465</c:v>
                </c:pt>
                <c:pt idx="4">
                  <c:v>26.021</c:v>
                </c:pt>
                <c:pt idx="5">
                  <c:v>26.307</c:v>
                </c:pt>
                <c:pt idx="6">
                  <c:v>27.826</c:v>
                </c:pt>
                <c:pt idx="7">
                  <c:v>28.2</c:v>
                </c:pt>
                <c:pt idx="8">
                  <c:v>30.246</c:v>
                </c:pt>
                <c:pt idx="9">
                  <c:v>30.40213477646863</c:v>
                </c:pt>
                <c:pt idx="10" formatCode="General">
                  <c:v>30.7</c:v>
                </c:pt>
                <c:pt idx="11">
                  <c:v>31.245</c:v>
                </c:pt>
                <c:pt idx="12">
                  <c:v>31.675</c:v>
                </c:pt>
                <c:pt idx="13">
                  <c:v>32.075</c:v>
                </c:pt>
                <c:pt idx="14">
                  <c:v>32.735</c:v>
                </c:pt>
                <c:pt idx="15">
                  <c:v>33.21</c:v>
                </c:pt>
                <c:pt idx="16">
                  <c:v>33.483</c:v>
                </c:pt>
                <c:pt idx="17">
                  <c:v>33.563</c:v>
                </c:pt>
                <c:pt idx="18">
                  <c:v>34.03100000000001</c:v>
                </c:pt>
                <c:pt idx="19">
                  <c:v>34.38</c:v>
                </c:pt>
                <c:pt idx="20">
                  <c:v>34.73900000000001</c:v>
                </c:pt>
                <c:pt idx="21">
                  <c:v>36.371</c:v>
                </c:pt>
                <c:pt idx="22">
                  <c:v>36.97900000000001</c:v>
                </c:pt>
                <c:pt idx="23">
                  <c:v>37.072</c:v>
                </c:pt>
                <c:pt idx="24">
                  <c:v>37.555</c:v>
                </c:pt>
                <c:pt idx="25">
                  <c:v>37.984</c:v>
                </c:pt>
                <c:pt idx="26">
                  <c:v>38.50853175759018</c:v>
                </c:pt>
                <c:pt idx="27">
                  <c:v>38.56</c:v>
                </c:pt>
                <c:pt idx="28">
                  <c:v>38.849</c:v>
                </c:pt>
                <c:pt idx="29" formatCode="General">
                  <c:v>39.41</c:v>
                </c:pt>
                <c:pt idx="30">
                  <c:v>42.675</c:v>
                </c:pt>
                <c:pt idx="31">
                  <c:v>42.866</c:v>
                </c:pt>
                <c:pt idx="32">
                  <c:v>44.12</c:v>
                </c:pt>
                <c:pt idx="33">
                  <c:v>44.131</c:v>
                </c:pt>
                <c:pt idx="34">
                  <c:v>44.179</c:v>
                </c:pt>
                <c:pt idx="35">
                  <c:v>45.272</c:v>
                </c:pt>
                <c:pt idx="36">
                  <c:v>45.942</c:v>
                </c:pt>
                <c:pt idx="38" formatCode="0.0">
                  <c:v>34.258</c:v>
                </c:pt>
              </c:numCache>
            </c:numRef>
          </c:val>
          <c:extLst xmlns:c16r2="http://schemas.microsoft.com/office/drawing/2015/06/chart">
            <c:ext xmlns:c16="http://schemas.microsoft.com/office/drawing/2014/chart" uri="{C3380CC4-5D6E-409C-BE32-E72D297353CC}">
              <c16:uniqueId val="{00000002-8F58-4143-A547-9BB4BD0C9D0B}"/>
            </c:ext>
          </c:extLst>
        </c:ser>
        <c:dLbls>
          <c:showLegendKey val="0"/>
          <c:showVal val="0"/>
          <c:showCatName val="0"/>
          <c:showSerName val="0"/>
          <c:showPercent val="0"/>
          <c:showBubbleSize val="0"/>
        </c:dLbls>
        <c:gapWidth val="59"/>
        <c:overlap val="-27"/>
        <c:axId val="-2087192120"/>
        <c:axId val="-2087186056"/>
      </c:barChart>
      <c:catAx>
        <c:axId val="-208719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fr-FR"/>
          </a:p>
        </c:txPr>
        <c:crossAx val="-2087186056"/>
        <c:crosses val="autoZero"/>
        <c:auto val="1"/>
        <c:lblAlgn val="ctr"/>
        <c:lblOffset val="100"/>
        <c:tickLblSkip val="1"/>
        <c:noMultiLvlLbl val="0"/>
      </c:catAx>
      <c:valAx>
        <c:axId val="-2087186056"/>
        <c:scaling>
          <c:orientation val="minMax"/>
        </c:scaling>
        <c:delete val="1"/>
        <c:axPos val="l"/>
        <c:numFmt formatCode="0.0" sourceLinked="1"/>
        <c:majorTickMark val="none"/>
        <c:minorTickMark val="none"/>
        <c:tickLblPos val="nextTo"/>
        <c:crossAx val="-2087192120"/>
        <c:crosses val="autoZero"/>
        <c:crossBetween val="between"/>
      </c:valAx>
      <c:spPr>
        <a:noFill/>
        <a:ln>
          <a:noFill/>
        </a:ln>
        <a:effectLst/>
      </c:spPr>
    </c:plotArea>
    <c:plotVisOnly val="1"/>
    <c:dispBlanksAs val="gap"/>
    <c:showDLblsOverMax val="0"/>
  </c:chart>
  <c:spPr>
    <a:noFill/>
    <a:ln w="9525" cap="flat" cmpd="sng" algn="ctr">
      <a:solidFill>
        <a:sysClr val="window" lastClr="FFFFFF">
          <a:lumMod val="85000"/>
        </a:sysClr>
      </a:solidFill>
      <a:round/>
    </a:ln>
    <a:effectLst/>
  </c:spPr>
  <c:txPr>
    <a:bodyPr/>
    <a:lstStyle/>
    <a:p>
      <a:pPr>
        <a:defRPr sz="1800">
          <a:solidFill>
            <a:sysClr val="windowText" lastClr="000000"/>
          </a:solidFill>
          <a:latin typeface="+mn-lt"/>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r-CA" b="1" dirty="0"/>
              <a:t>Impôt </a:t>
            </a:r>
            <a:r>
              <a:rPr lang="fr-CA" b="1" dirty="0" smtClean="0"/>
              <a:t>-  </a:t>
            </a:r>
            <a:r>
              <a:rPr lang="fr-CA" b="1" dirty="0"/>
              <a:t>revenu </a:t>
            </a:r>
            <a:r>
              <a:rPr lang="fr-CA" b="1" dirty="0" smtClean="0"/>
              <a:t>particuliers</a:t>
            </a:r>
            <a:endParaRPr lang="fr-CA" b="1" dirty="0"/>
          </a:p>
        </c:rich>
      </c:tx>
      <c:layout>
        <c:manualLayout>
          <c:xMode val="edge"/>
          <c:yMode val="edge"/>
          <c:x val="0.167454948839099"/>
          <c:y val="0.0"/>
        </c:manualLayout>
      </c:layout>
      <c:overlay val="0"/>
      <c:spPr>
        <a:noFill/>
        <a:ln>
          <a:noFill/>
        </a:ln>
        <a:effectLst/>
      </c:spPr>
    </c:title>
    <c:autoTitleDeleted val="0"/>
    <c:plotArea>
      <c:layout>
        <c:manualLayout>
          <c:layoutTarget val="inner"/>
          <c:xMode val="edge"/>
          <c:yMode val="edge"/>
          <c:x val="0.176923884514436"/>
          <c:y val="0.0723411246626974"/>
          <c:w val="0.823076115485564"/>
          <c:h val="0.89503721765564"/>
        </c:manualLayout>
      </c:layout>
      <c:barChart>
        <c:barDir val="bar"/>
        <c:grouping val="clustered"/>
        <c:varyColors val="0"/>
        <c:ser>
          <c:idx val="0"/>
          <c:order val="0"/>
          <c:spPr>
            <a:solidFill>
              <a:schemeClr val="accent1"/>
            </a:solidFill>
            <a:ln>
              <a:noFill/>
            </a:ln>
            <a:effectLst/>
          </c:spPr>
          <c:invertIfNegative val="0"/>
          <c:dPt>
            <c:idx val="26"/>
            <c:invertIfNegative val="0"/>
            <c:bubble3D val="0"/>
            <c:extLst xmlns:c16r2="http://schemas.microsoft.com/office/drawing/2015/06/chart">
              <c:ext xmlns:c16="http://schemas.microsoft.com/office/drawing/2014/chart" uri="{C3380CC4-5D6E-409C-BE32-E72D297353CC}">
                <c16:uniqueId val="{00000001-A74A-4A21-BDB6-0D59C2B3312E}"/>
              </c:ext>
            </c:extLst>
          </c:dPt>
          <c:dLbls>
            <c:spPr>
              <a:noFill/>
              <a:ln>
                <a:noFill/>
              </a:ln>
              <a:effectLst/>
            </c:spPr>
            <c:txPr>
              <a:bodyPr rot="-540000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OCDE_IRPP'!$B$46:$B$84</c:f>
            </c:numRef>
          </c:val>
          <c:extLst xmlns:c16r2="http://schemas.microsoft.com/office/drawing/2015/06/chart">
            <c:ext xmlns:c16="http://schemas.microsoft.com/office/drawing/2014/chart" uri="{C3380CC4-5D6E-409C-BE32-E72D297353CC}">
              <c16:uniqueId val="{00000002-A74A-4A21-BDB6-0D59C2B3312E}"/>
            </c:ext>
          </c:extLst>
        </c:ser>
        <c:ser>
          <c:idx val="1"/>
          <c:order val="1"/>
          <c:spPr>
            <a:solidFill>
              <a:schemeClr val="accent2"/>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OCDE_IRPP'!$C$46:$C$84</c:f>
            </c:numRef>
          </c:val>
          <c:extLst xmlns:c16r2="http://schemas.microsoft.com/office/drawing/2015/06/chart">
            <c:ext xmlns:c16="http://schemas.microsoft.com/office/drawing/2014/chart" uri="{C3380CC4-5D6E-409C-BE32-E72D297353CC}">
              <c16:uniqueId val="{00000003-A74A-4A21-BDB6-0D59C2B3312E}"/>
            </c:ext>
          </c:extLst>
        </c:ser>
        <c:ser>
          <c:idx val="2"/>
          <c:order val="2"/>
          <c:spPr>
            <a:solidFill>
              <a:schemeClr val="accent3"/>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OCDE_IRPP'!$D$46:$D$84</c:f>
            </c:numRef>
          </c:val>
          <c:extLst xmlns:c16r2="http://schemas.microsoft.com/office/drawing/2015/06/chart">
            <c:ext xmlns:c16="http://schemas.microsoft.com/office/drawing/2014/chart" uri="{C3380CC4-5D6E-409C-BE32-E72D297353CC}">
              <c16:uniqueId val="{00000004-A74A-4A21-BDB6-0D59C2B3312E}"/>
            </c:ext>
          </c:extLst>
        </c:ser>
        <c:ser>
          <c:idx val="3"/>
          <c:order val="3"/>
          <c:spPr>
            <a:solidFill>
              <a:schemeClr val="accent4"/>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OCDE_IRPP'!$E$46:$E$84</c:f>
            </c:numRef>
          </c:val>
          <c:extLst xmlns:c16r2="http://schemas.microsoft.com/office/drawing/2015/06/chart">
            <c:ext xmlns:c16="http://schemas.microsoft.com/office/drawing/2014/chart" uri="{C3380CC4-5D6E-409C-BE32-E72D297353CC}">
              <c16:uniqueId val="{00000005-A74A-4A21-BDB6-0D59C2B3312E}"/>
            </c:ext>
          </c:extLst>
        </c:ser>
        <c:ser>
          <c:idx val="4"/>
          <c:order val="4"/>
          <c:spPr>
            <a:solidFill>
              <a:schemeClr val="accent5"/>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OCDE_IRPP'!$F$46:$F$84</c:f>
            </c:numRef>
          </c:val>
          <c:extLst xmlns:c16r2="http://schemas.microsoft.com/office/drawing/2015/06/chart">
            <c:ext xmlns:c16="http://schemas.microsoft.com/office/drawing/2014/chart" uri="{C3380CC4-5D6E-409C-BE32-E72D297353CC}">
              <c16:uniqueId val="{00000006-A74A-4A21-BDB6-0D59C2B3312E}"/>
            </c:ext>
          </c:extLst>
        </c:ser>
        <c:ser>
          <c:idx val="5"/>
          <c:order val="5"/>
          <c:spPr>
            <a:solidFill>
              <a:schemeClr val="accent6"/>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OCDE_IRPP'!$G$46:$G$84</c:f>
            </c:numRef>
          </c:val>
          <c:extLst xmlns:c16r2="http://schemas.microsoft.com/office/drawing/2015/06/chart">
            <c:ext xmlns:c16="http://schemas.microsoft.com/office/drawing/2014/chart" uri="{C3380CC4-5D6E-409C-BE32-E72D297353CC}">
              <c16:uniqueId val="{00000007-A74A-4A21-BDB6-0D59C2B3312E}"/>
            </c:ext>
          </c:extLst>
        </c:ser>
        <c:ser>
          <c:idx val="6"/>
          <c:order val="6"/>
          <c:spPr>
            <a:solidFill>
              <a:schemeClr val="accent1">
                <a:lumMod val="6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OCDE_IRPP'!$H$46:$H$84</c:f>
            </c:numRef>
          </c:val>
          <c:extLst xmlns:c16r2="http://schemas.microsoft.com/office/drawing/2015/06/chart">
            <c:ext xmlns:c16="http://schemas.microsoft.com/office/drawing/2014/chart" uri="{C3380CC4-5D6E-409C-BE32-E72D297353CC}">
              <c16:uniqueId val="{00000008-A74A-4A21-BDB6-0D59C2B3312E}"/>
            </c:ext>
          </c:extLst>
        </c:ser>
        <c:ser>
          <c:idx val="7"/>
          <c:order val="7"/>
          <c:spPr>
            <a:solidFill>
              <a:schemeClr val="accent2">
                <a:lumMod val="6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OCDE_IRPP'!$I$46:$I$84</c:f>
            </c:numRef>
          </c:val>
          <c:extLst xmlns:c16r2="http://schemas.microsoft.com/office/drawing/2015/06/chart">
            <c:ext xmlns:c16="http://schemas.microsoft.com/office/drawing/2014/chart" uri="{C3380CC4-5D6E-409C-BE32-E72D297353CC}">
              <c16:uniqueId val="{00000009-A74A-4A21-BDB6-0D59C2B3312E}"/>
            </c:ext>
          </c:extLst>
        </c:ser>
        <c:ser>
          <c:idx val="8"/>
          <c:order val="8"/>
          <c:spPr>
            <a:solidFill>
              <a:schemeClr val="accent3">
                <a:lumMod val="6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OCDE_IRPP'!$J$46:$J$84</c:f>
            </c:numRef>
          </c:val>
          <c:extLst xmlns:c16r2="http://schemas.microsoft.com/office/drawing/2015/06/chart">
            <c:ext xmlns:c16="http://schemas.microsoft.com/office/drawing/2014/chart" uri="{C3380CC4-5D6E-409C-BE32-E72D297353CC}">
              <c16:uniqueId val="{0000000A-A74A-4A21-BDB6-0D59C2B3312E}"/>
            </c:ext>
          </c:extLst>
        </c:ser>
        <c:ser>
          <c:idx val="9"/>
          <c:order val="9"/>
          <c:spPr>
            <a:solidFill>
              <a:schemeClr val="accent4">
                <a:lumMod val="6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OCDE_IRPP'!$K$46:$K$84</c:f>
            </c:numRef>
          </c:val>
          <c:extLst xmlns:c16r2="http://schemas.microsoft.com/office/drawing/2015/06/chart">
            <c:ext xmlns:c16="http://schemas.microsoft.com/office/drawing/2014/chart" uri="{C3380CC4-5D6E-409C-BE32-E72D297353CC}">
              <c16:uniqueId val="{0000000B-A74A-4A21-BDB6-0D59C2B3312E}"/>
            </c:ext>
          </c:extLst>
        </c:ser>
        <c:ser>
          <c:idx val="10"/>
          <c:order val="10"/>
          <c:spPr>
            <a:solidFill>
              <a:schemeClr val="accent5">
                <a:lumMod val="6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OCDE_IRPP'!$L$46:$L$84</c:f>
            </c:numRef>
          </c:val>
          <c:extLst xmlns:c16r2="http://schemas.microsoft.com/office/drawing/2015/06/chart">
            <c:ext xmlns:c16="http://schemas.microsoft.com/office/drawing/2014/chart" uri="{C3380CC4-5D6E-409C-BE32-E72D297353CC}">
              <c16:uniqueId val="{0000000C-A74A-4A21-BDB6-0D59C2B3312E}"/>
            </c:ext>
          </c:extLst>
        </c:ser>
        <c:ser>
          <c:idx val="11"/>
          <c:order val="11"/>
          <c:spPr>
            <a:solidFill>
              <a:schemeClr val="accent6">
                <a:lumMod val="6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OCDE_IRPP'!$M$46:$M$84</c:f>
            </c:numRef>
          </c:val>
          <c:extLst xmlns:c16r2="http://schemas.microsoft.com/office/drawing/2015/06/chart">
            <c:ext xmlns:c16="http://schemas.microsoft.com/office/drawing/2014/chart" uri="{C3380CC4-5D6E-409C-BE32-E72D297353CC}">
              <c16:uniqueId val="{0000000D-A74A-4A21-BDB6-0D59C2B3312E}"/>
            </c:ext>
          </c:extLst>
        </c:ser>
        <c:ser>
          <c:idx val="12"/>
          <c:order val="12"/>
          <c:spPr>
            <a:solidFill>
              <a:schemeClr val="accent1">
                <a:lumMod val="80000"/>
                <a:lumOff val="2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OCDE_IRPP'!$N$46:$N$84</c:f>
            </c:numRef>
          </c:val>
          <c:extLst xmlns:c16r2="http://schemas.microsoft.com/office/drawing/2015/06/chart">
            <c:ext xmlns:c16="http://schemas.microsoft.com/office/drawing/2014/chart" uri="{C3380CC4-5D6E-409C-BE32-E72D297353CC}">
              <c16:uniqueId val="{0000000E-A74A-4A21-BDB6-0D59C2B3312E}"/>
            </c:ext>
          </c:extLst>
        </c:ser>
        <c:ser>
          <c:idx val="13"/>
          <c:order val="13"/>
          <c:spPr>
            <a:solidFill>
              <a:schemeClr val="accent2">
                <a:lumMod val="80000"/>
                <a:lumOff val="2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OCDE_IRPP'!$O$46:$O$84</c:f>
            </c:numRef>
          </c:val>
          <c:extLst xmlns:c16r2="http://schemas.microsoft.com/office/drawing/2015/06/chart">
            <c:ext xmlns:c16="http://schemas.microsoft.com/office/drawing/2014/chart" uri="{C3380CC4-5D6E-409C-BE32-E72D297353CC}">
              <c16:uniqueId val="{0000000F-A74A-4A21-BDB6-0D59C2B3312E}"/>
            </c:ext>
          </c:extLst>
        </c:ser>
        <c:ser>
          <c:idx val="14"/>
          <c:order val="14"/>
          <c:spPr>
            <a:solidFill>
              <a:schemeClr val="accent3">
                <a:lumMod val="80000"/>
                <a:lumOff val="2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OCDE_IRPP'!$P$46:$P$84</c:f>
            </c:numRef>
          </c:val>
          <c:extLst xmlns:c16r2="http://schemas.microsoft.com/office/drawing/2015/06/chart">
            <c:ext xmlns:c16="http://schemas.microsoft.com/office/drawing/2014/chart" uri="{C3380CC4-5D6E-409C-BE32-E72D297353CC}">
              <c16:uniqueId val="{00000010-A74A-4A21-BDB6-0D59C2B3312E}"/>
            </c:ext>
          </c:extLst>
        </c:ser>
        <c:ser>
          <c:idx val="15"/>
          <c:order val="15"/>
          <c:spPr>
            <a:solidFill>
              <a:schemeClr val="accent4">
                <a:lumMod val="80000"/>
                <a:lumOff val="20000"/>
              </a:schemeClr>
            </a:solidFill>
            <a:ln>
              <a:noFill/>
            </a:ln>
            <a:effectLst/>
          </c:spPr>
          <c:invertIfNegative val="0"/>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OCDE_IRPP'!$Q$46:$Q$84</c:f>
            </c:numRef>
          </c:val>
          <c:extLst xmlns:c16r2="http://schemas.microsoft.com/office/drawing/2015/06/chart">
            <c:ext xmlns:c16="http://schemas.microsoft.com/office/drawing/2014/chart" uri="{C3380CC4-5D6E-409C-BE32-E72D297353CC}">
              <c16:uniqueId val="{00000011-A74A-4A21-BDB6-0D59C2B3312E}"/>
            </c:ext>
          </c:extLst>
        </c:ser>
        <c:ser>
          <c:idx val="16"/>
          <c:order val="16"/>
          <c:spPr>
            <a:solidFill>
              <a:schemeClr val="accent1">
                <a:lumMod val="75000"/>
              </a:schemeClr>
            </a:solidFill>
            <a:ln>
              <a:no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13-A74A-4A21-BDB6-0D59C2B3312E}"/>
              </c:ext>
            </c:extLst>
          </c:dPt>
          <c:dPt>
            <c:idx val="33"/>
            <c:invertIfNegative val="0"/>
            <c:bubble3D val="0"/>
            <c:extLst xmlns:c16r2="http://schemas.microsoft.com/office/drawing/2015/06/chart">
              <c:ext xmlns:c16="http://schemas.microsoft.com/office/drawing/2014/chart" uri="{C3380CC4-5D6E-409C-BE32-E72D297353CC}">
                <c16:uniqueId val="{00000015-A74A-4A21-BDB6-0D59C2B3312E}"/>
              </c:ext>
            </c:extLst>
          </c:dPt>
          <c:dPt>
            <c:idx val="34"/>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17-A74A-4A21-BDB6-0D59C2B3312E}"/>
              </c:ext>
            </c:extLst>
          </c:dPt>
          <c:dLbls>
            <c:dLbl>
              <c:idx val="36"/>
              <c:layout/>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A74A-4A21-BDB6-0D59C2B3312E}"/>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'GR6 OCDE_IRPP'!$A$46:$A$84</c:f>
              <c:strCache>
                <c:ptCount val="39"/>
                <c:pt idx="0">
                  <c:v>Chili</c:v>
                </c:pt>
                <c:pt idx="1">
                  <c:v>Rép. slovaque</c:v>
                </c:pt>
                <c:pt idx="2">
                  <c:v>Mexique</c:v>
                </c:pt>
                <c:pt idx="3">
                  <c:v>Turquie</c:v>
                </c:pt>
                <c:pt idx="4">
                  <c:v>Rép. tchèque</c:v>
                </c:pt>
                <c:pt idx="5">
                  <c:v>Corée</c:v>
                </c:pt>
                <c:pt idx="6">
                  <c:v>Pologne</c:v>
                </c:pt>
                <c:pt idx="7">
                  <c:v>Hongrie</c:v>
                </c:pt>
                <c:pt idx="8">
                  <c:v>Slovénie</c:v>
                </c:pt>
                <c:pt idx="9">
                  <c:v>Grèce (2015)</c:v>
                </c:pt>
                <c:pt idx="10">
                  <c:v>Japon</c:v>
                </c:pt>
                <c:pt idx="11">
                  <c:v>Lettonie (2015)</c:v>
                </c:pt>
                <c:pt idx="12">
                  <c:v>Estonie</c:v>
                </c:pt>
                <c:pt idx="13">
                  <c:v>Israël</c:v>
                </c:pt>
                <c:pt idx="14">
                  <c:v>Portugal</c:v>
                </c:pt>
                <c:pt idx="15">
                  <c:v>Espagne</c:v>
                </c:pt>
                <c:pt idx="16">
                  <c:v>Pays-Bas</c:v>
                </c:pt>
                <c:pt idx="17">
                  <c:v>Irlande</c:v>
                </c:pt>
                <c:pt idx="18">
                  <c:v>France</c:v>
                </c:pt>
                <c:pt idx="19">
                  <c:v>Suisse</c:v>
                </c:pt>
                <c:pt idx="20">
                  <c:v>Royaume-Uni</c:v>
                </c:pt>
                <c:pt idx="21">
                  <c:v>Luxembourg</c:v>
                </c:pt>
                <c:pt idx="22">
                  <c:v>Autriche</c:v>
                </c:pt>
                <c:pt idx="23">
                  <c:v>Allemagne</c:v>
                </c:pt>
                <c:pt idx="24">
                  <c:v>États-Unis</c:v>
                </c:pt>
                <c:pt idx="25">
                  <c:v>Norvège</c:v>
                </c:pt>
                <c:pt idx="26">
                  <c:v>Italie</c:v>
                </c:pt>
                <c:pt idx="27">
                  <c:v>Canada (sans Qc)</c:v>
                </c:pt>
                <c:pt idx="28">
                  <c:v>Canada</c:v>
                </c:pt>
                <c:pt idx="29">
                  <c:v>Australie (2015)</c:v>
                </c:pt>
                <c:pt idx="30">
                  <c:v>Nouv.-Zélande</c:v>
                </c:pt>
                <c:pt idx="31">
                  <c:v>Belgique</c:v>
                </c:pt>
                <c:pt idx="32">
                  <c:v>Finlande</c:v>
                </c:pt>
                <c:pt idx="33">
                  <c:v>Suède</c:v>
                </c:pt>
                <c:pt idx="34">
                  <c:v>Québec </c:v>
                </c:pt>
                <c:pt idx="35">
                  <c:v>Islande</c:v>
                </c:pt>
                <c:pt idx="36">
                  <c:v>Danemark</c:v>
                </c:pt>
                <c:pt idx="38">
                  <c:v>Moyenne OCDE</c:v>
                </c:pt>
              </c:strCache>
            </c:strRef>
          </c:cat>
          <c:val>
            <c:numRef>
              <c:f>'GR6 OCDE_IRPP'!$R$46:$R$84</c:f>
              <c:numCache>
                <c:formatCode>#\ ##0.0_ ;\-#\ ##0.0\ </c:formatCode>
                <c:ptCount val="39"/>
                <c:pt idx="0">
                  <c:v>1.788</c:v>
                </c:pt>
                <c:pt idx="1">
                  <c:v>3.328</c:v>
                </c:pt>
                <c:pt idx="2" formatCode="0.0">
                  <c:v>3.501</c:v>
                </c:pt>
                <c:pt idx="3">
                  <c:v>3.729</c:v>
                </c:pt>
                <c:pt idx="4">
                  <c:v>3.794</c:v>
                </c:pt>
                <c:pt idx="5">
                  <c:v>4.623999999999999</c:v>
                </c:pt>
                <c:pt idx="6">
                  <c:v>4.854999999999999</c:v>
                </c:pt>
                <c:pt idx="7" formatCode="0.0">
                  <c:v>4.907</c:v>
                </c:pt>
                <c:pt idx="8">
                  <c:v>5.262</c:v>
                </c:pt>
                <c:pt idx="9">
                  <c:v>5.471</c:v>
                </c:pt>
                <c:pt idx="10" formatCode="0.0">
                  <c:v>5.713999999999999</c:v>
                </c:pt>
                <c:pt idx="11">
                  <c:v>5.927999999999999</c:v>
                </c:pt>
                <c:pt idx="12">
                  <c:v>6.017999999999999</c:v>
                </c:pt>
                <c:pt idx="13">
                  <c:v>6.173999999999999</c:v>
                </c:pt>
                <c:pt idx="14">
                  <c:v>6.826999999999999</c:v>
                </c:pt>
                <c:pt idx="15">
                  <c:v>7.163999999999999</c:v>
                </c:pt>
                <c:pt idx="16">
                  <c:v>7.283</c:v>
                </c:pt>
                <c:pt idx="17">
                  <c:v>7.309</c:v>
                </c:pt>
                <c:pt idx="18">
                  <c:v>8.607000000000001</c:v>
                </c:pt>
                <c:pt idx="19">
                  <c:v>8.689</c:v>
                </c:pt>
                <c:pt idx="20">
                  <c:v>9.059</c:v>
                </c:pt>
                <c:pt idx="21">
                  <c:v>9.200999999999998</c:v>
                </c:pt>
                <c:pt idx="22">
                  <c:v>9.219999999999998</c:v>
                </c:pt>
                <c:pt idx="23">
                  <c:v>9.991000000000001</c:v>
                </c:pt>
                <c:pt idx="24">
                  <c:v>10.461</c:v>
                </c:pt>
                <c:pt idx="25">
                  <c:v>10.542</c:v>
                </c:pt>
                <c:pt idx="26">
                  <c:v>11.066</c:v>
                </c:pt>
                <c:pt idx="27">
                  <c:v>11.26996422839945</c:v>
                </c:pt>
                <c:pt idx="28">
                  <c:v>11.573</c:v>
                </c:pt>
                <c:pt idx="29">
                  <c:v>11.7</c:v>
                </c:pt>
                <c:pt idx="30">
                  <c:v>12.061</c:v>
                </c:pt>
                <c:pt idx="31">
                  <c:v>12.29</c:v>
                </c:pt>
                <c:pt idx="32">
                  <c:v>13.049</c:v>
                </c:pt>
                <c:pt idx="33">
                  <c:v>13.223</c:v>
                </c:pt>
                <c:pt idx="34">
                  <c:v>13.39626512401885</c:v>
                </c:pt>
                <c:pt idx="35">
                  <c:v>14.205</c:v>
                </c:pt>
                <c:pt idx="36">
                  <c:v>24.35300000000001</c:v>
                </c:pt>
                <c:pt idx="38">
                  <c:v>8.370457142857144</c:v>
                </c:pt>
              </c:numCache>
            </c:numRef>
          </c:val>
          <c:extLst xmlns:c16r2="http://schemas.microsoft.com/office/drawing/2015/06/chart">
            <c:ext xmlns:c16="http://schemas.microsoft.com/office/drawing/2014/chart" uri="{C3380CC4-5D6E-409C-BE32-E72D297353CC}">
              <c16:uniqueId val="{00000019-A74A-4A21-BDB6-0D59C2B3312E}"/>
            </c:ext>
          </c:extLst>
        </c:ser>
        <c:dLbls>
          <c:showLegendKey val="0"/>
          <c:showVal val="0"/>
          <c:showCatName val="0"/>
          <c:showSerName val="0"/>
          <c:showPercent val="0"/>
          <c:showBubbleSize val="0"/>
        </c:dLbls>
        <c:gapWidth val="59"/>
        <c:axId val="-2086740808"/>
        <c:axId val="-2086737272"/>
      </c:barChart>
      <c:catAx>
        <c:axId val="-2086740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crossAx val="-2086737272"/>
        <c:crosses val="autoZero"/>
        <c:auto val="1"/>
        <c:lblAlgn val="ctr"/>
        <c:lblOffset val="100"/>
        <c:tickLblSkip val="1"/>
        <c:noMultiLvlLbl val="0"/>
      </c:catAx>
      <c:valAx>
        <c:axId val="-2086737272"/>
        <c:scaling>
          <c:orientation val="minMax"/>
          <c:max val="18.0"/>
        </c:scaling>
        <c:delete val="1"/>
        <c:axPos val="b"/>
        <c:numFmt formatCode="#\ ##0.0_ ;\-#\ ##0.0\ " sourceLinked="1"/>
        <c:majorTickMark val="out"/>
        <c:minorTickMark val="none"/>
        <c:tickLblPos val="nextTo"/>
        <c:crossAx val="-2086740808"/>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latin typeface="Calibri" panose="020F0502020204030204" pitchFamily="34" charset="0"/>
          <a:cs typeface="Calibri" panose="020F0502020204030204" pitchFamily="34" charset="0"/>
        </a:defRPr>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r-CA" b="1" dirty="0"/>
              <a:t>Impôts des sociétés</a:t>
            </a:r>
          </a:p>
        </c:rich>
      </c:tx>
      <c:layout>
        <c:manualLayout>
          <c:xMode val="edge"/>
          <c:yMode val="edge"/>
          <c:x val="0.220593292002928"/>
          <c:y val="0.00293458622449769"/>
        </c:manualLayout>
      </c:layout>
      <c:overlay val="0"/>
      <c:spPr>
        <a:noFill/>
        <a:ln>
          <a:noFill/>
        </a:ln>
        <a:effectLst/>
      </c:spPr>
    </c:title>
    <c:autoTitleDeleted val="0"/>
    <c:plotArea>
      <c:layout>
        <c:manualLayout>
          <c:layoutTarget val="inner"/>
          <c:xMode val="edge"/>
          <c:yMode val="edge"/>
          <c:x val="0.403254811898513"/>
          <c:y val="0.0763101631787765"/>
          <c:w val="0.686867715002019"/>
          <c:h val="0.898468861986328"/>
        </c:manualLayout>
      </c:layout>
      <c:barChart>
        <c:barDir val="bar"/>
        <c:grouping val="clustered"/>
        <c:varyColors val="0"/>
        <c:ser>
          <c:idx val="0"/>
          <c:order val="0"/>
          <c:spPr>
            <a:solidFill>
              <a:schemeClr val="bg1">
                <a:lumMod val="65000"/>
              </a:schemeClr>
            </a:solidFill>
            <a:ln>
              <a:noFill/>
            </a:ln>
            <a:effectLst/>
          </c:spPr>
          <c:invertIfNegative val="0"/>
          <c:dPt>
            <c:idx val="26"/>
            <c:invertIfNegative val="0"/>
            <c:bubble3D val="0"/>
            <c:spPr>
              <a:solidFill>
                <a:schemeClr val="tx1">
                  <a:lumMod val="85000"/>
                  <a:lumOff val="15000"/>
                </a:schemeClr>
              </a:solidFill>
              <a:ln>
                <a:noFill/>
              </a:ln>
              <a:effectLst/>
            </c:spPr>
            <c:extLst xmlns:c16r2="http://schemas.microsoft.com/office/drawing/2015/06/chart">
              <c:ext xmlns:c16="http://schemas.microsoft.com/office/drawing/2014/chart" uri="{C3380CC4-5D6E-409C-BE32-E72D297353CC}">
                <c16:uniqueId val="{00000001-32D9-42B5-8869-CF60633A08C6}"/>
              </c:ext>
            </c:extLst>
          </c:dPt>
          <c:dLbls>
            <c:spPr>
              <a:noFill/>
              <a:ln>
                <a:noFill/>
              </a:ln>
              <a:effectLst/>
            </c:spPr>
            <c:txPr>
              <a:bodyPr rot="-540000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'GR11_Poids_Imp_Soc(OCDE)'!$B$170:$B$208</c:f>
            </c:numRef>
          </c:val>
          <c:extLst xmlns:c16r2="http://schemas.microsoft.com/office/drawing/2015/06/chart">
            <c:ext xmlns:c16="http://schemas.microsoft.com/office/drawing/2014/chart" uri="{C3380CC4-5D6E-409C-BE32-E72D297353CC}">
              <c16:uniqueId val="{00000002-32D9-42B5-8869-CF60633A08C6}"/>
            </c:ext>
          </c:extLst>
        </c:ser>
        <c:ser>
          <c:idx val="1"/>
          <c:order val="1"/>
          <c:spPr>
            <a:solidFill>
              <a:schemeClr val="accent3">
                <a:shade val="45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'GR11_Poids_Imp_Soc(OCDE)'!$C$170:$C$208</c:f>
            </c:numRef>
          </c:val>
          <c:extLst xmlns:c16r2="http://schemas.microsoft.com/office/drawing/2015/06/chart">
            <c:ext xmlns:c16="http://schemas.microsoft.com/office/drawing/2014/chart" uri="{C3380CC4-5D6E-409C-BE32-E72D297353CC}">
              <c16:uniqueId val="{00000003-32D9-42B5-8869-CF60633A08C6}"/>
            </c:ext>
          </c:extLst>
        </c:ser>
        <c:ser>
          <c:idx val="2"/>
          <c:order val="2"/>
          <c:spPr>
            <a:solidFill>
              <a:schemeClr val="accent3">
                <a:shade val="53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'GR11_Poids_Imp_Soc(OCDE)'!$D$170:$D$208</c:f>
            </c:numRef>
          </c:val>
          <c:extLst xmlns:c16r2="http://schemas.microsoft.com/office/drawing/2015/06/chart">
            <c:ext xmlns:c16="http://schemas.microsoft.com/office/drawing/2014/chart" uri="{C3380CC4-5D6E-409C-BE32-E72D297353CC}">
              <c16:uniqueId val="{00000004-32D9-42B5-8869-CF60633A08C6}"/>
            </c:ext>
          </c:extLst>
        </c:ser>
        <c:ser>
          <c:idx val="3"/>
          <c:order val="3"/>
          <c:spPr>
            <a:solidFill>
              <a:schemeClr val="accent3">
                <a:shade val="61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'GR11_Poids_Imp_Soc(OCDE)'!$E$170:$E$208</c:f>
            </c:numRef>
          </c:val>
          <c:extLst xmlns:c16r2="http://schemas.microsoft.com/office/drawing/2015/06/chart">
            <c:ext xmlns:c16="http://schemas.microsoft.com/office/drawing/2014/chart" uri="{C3380CC4-5D6E-409C-BE32-E72D297353CC}">
              <c16:uniqueId val="{00000005-32D9-42B5-8869-CF60633A08C6}"/>
            </c:ext>
          </c:extLst>
        </c:ser>
        <c:ser>
          <c:idx val="4"/>
          <c:order val="4"/>
          <c:spPr>
            <a:solidFill>
              <a:schemeClr val="accent3">
                <a:shade val="68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'GR11_Poids_Imp_Soc(OCDE)'!$F$170:$F$208</c:f>
            </c:numRef>
          </c:val>
          <c:extLst xmlns:c16r2="http://schemas.microsoft.com/office/drawing/2015/06/chart">
            <c:ext xmlns:c16="http://schemas.microsoft.com/office/drawing/2014/chart" uri="{C3380CC4-5D6E-409C-BE32-E72D297353CC}">
              <c16:uniqueId val="{00000006-32D9-42B5-8869-CF60633A08C6}"/>
            </c:ext>
          </c:extLst>
        </c:ser>
        <c:ser>
          <c:idx val="5"/>
          <c:order val="5"/>
          <c:spPr>
            <a:solidFill>
              <a:schemeClr val="accent3">
                <a:shade val="76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'GR11_Poids_Imp_Soc(OCDE)'!$G$170:$G$208</c:f>
            </c:numRef>
          </c:val>
          <c:extLst xmlns:c16r2="http://schemas.microsoft.com/office/drawing/2015/06/chart">
            <c:ext xmlns:c16="http://schemas.microsoft.com/office/drawing/2014/chart" uri="{C3380CC4-5D6E-409C-BE32-E72D297353CC}">
              <c16:uniqueId val="{00000007-32D9-42B5-8869-CF60633A08C6}"/>
            </c:ext>
          </c:extLst>
        </c:ser>
        <c:ser>
          <c:idx val="6"/>
          <c:order val="6"/>
          <c:spPr>
            <a:solidFill>
              <a:schemeClr val="accent3">
                <a:shade val="84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'GR11_Poids_Imp_Soc(OCDE)'!$H$170:$H$208</c:f>
            </c:numRef>
          </c:val>
          <c:extLst xmlns:c16r2="http://schemas.microsoft.com/office/drawing/2015/06/chart">
            <c:ext xmlns:c16="http://schemas.microsoft.com/office/drawing/2014/chart" uri="{C3380CC4-5D6E-409C-BE32-E72D297353CC}">
              <c16:uniqueId val="{00000008-32D9-42B5-8869-CF60633A08C6}"/>
            </c:ext>
          </c:extLst>
        </c:ser>
        <c:ser>
          <c:idx val="7"/>
          <c:order val="7"/>
          <c:spPr>
            <a:solidFill>
              <a:schemeClr val="accent3">
                <a:shade val="92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'GR11_Poids_Imp_Soc(OCDE)'!$I$170:$I$208</c:f>
            </c:numRef>
          </c:val>
          <c:extLst xmlns:c16r2="http://schemas.microsoft.com/office/drawing/2015/06/chart">
            <c:ext xmlns:c16="http://schemas.microsoft.com/office/drawing/2014/chart" uri="{C3380CC4-5D6E-409C-BE32-E72D297353CC}">
              <c16:uniqueId val="{00000009-32D9-42B5-8869-CF60633A08C6}"/>
            </c:ext>
          </c:extLst>
        </c:ser>
        <c:ser>
          <c:idx val="8"/>
          <c:order val="8"/>
          <c:spPr>
            <a:solidFill>
              <a:schemeClr val="accent3"/>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'GR11_Poids_Imp_Soc(OCDE)'!$J$170:$J$208</c:f>
            </c:numRef>
          </c:val>
          <c:extLst xmlns:c16r2="http://schemas.microsoft.com/office/drawing/2015/06/chart">
            <c:ext xmlns:c16="http://schemas.microsoft.com/office/drawing/2014/chart" uri="{C3380CC4-5D6E-409C-BE32-E72D297353CC}">
              <c16:uniqueId val="{0000000A-32D9-42B5-8869-CF60633A08C6}"/>
            </c:ext>
          </c:extLst>
        </c:ser>
        <c:ser>
          <c:idx val="9"/>
          <c:order val="9"/>
          <c:spPr>
            <a:solidFill>
              <a:schemeClr val="accent3">
                <a:tint val="93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'GR11_Poids_Imp_Soc(OCDE)'!$K$170:$K$208</c:f>
            </c:numRef>
          </c:val>
          <c:extLst xmlns:c16r2="http://schemas.microsoft.com/office/drawing/2015/06/chart">
            <c:ext xmlns:c16="http://schemas.microsoft.com/office/drawing/2014/chart" uri="{C3380CC4-5D6E-409C-BE32-E72D297353CC}">
              <c16:uniqueId val="{0000000B-32D9-42B5-8869-CF60633A08C6}"/>
            </c:ext>
          </c:extLst>
        </c:ser>
        <c:ser>
          <c:idx val="10"/>
          <c:order val="10"/>
          <c:spPr>
            <a:solidFill>
              <a:schemeClr val="accent3">
                <a:tint val="85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'GR11_Poids_Imp_Soc(OCDE)'!$L$170:$L$208</c:f>
            </c:numRef>
          </c:val>
          <c:extLst xmlns:c16r2="http://schemas.microsoft.com/office/drawing/2015/06/chart">
            <c:ext xmlns:c16="http://schemas.microsoft.com/office/drawing/2014/chart" uri="{C3380CC4-5D6E-409C-BE32-E72D297353CC}">
              <c16:uniqueId val="{0000000C-32D9-42B5-8869-CF60633A08C6}"/>
            </c:ext>
          </c:extLst>
        </c:ser>
        <c:ser>
          <c:idx val="11"/>
          <c:order val="11"/>
          <c:spPr>
            <a:solidFill>
              <a:schemeClr val="accent3">
                <a:tint val="77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'GR11_Poids_Imp_Soc(OCDE)'!$M$170:$M$208</c:f>
            </c:numRef>
          </c:val>
          <c:extLst xmlns:c16r2="http://schemas.microsoft.com/office/drawing/2015/06/chart">
            <c:ext xmlns:c16="http://schemas.microsoft.com/office/drawing/2014/chart" uri="{C3380CC4-5D6E-409C-BE32-E72D297353CC}">
              <c16:uniqueId val="{0000000D-32D9-42B5-8869-CF60633A08C6}"/>
            </c:ext>
          </c:extLst>
        </c:ser>
        <c:ser>
          <c:idx val="12"/>
          <c:order val="12"/>
          <c:spPr>
            <a:solidFill>
              <a:schemeClr val="accent3">
                <a:tint val="69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'GR11_Poids_Imp_Soc(OCDE)'!$N$170:$N$208</c:f>
            </c:numRef>
          </c:val>
          <c:extLst xmlns:c16r2="http://schemas.microsoft.com/office/drawing/2015/06/chart">
            <c:ext xmlns:c16="http://schemas.microsoft.com/office/drawing/2014/chart" uri="{C3380CC4-5D6E-409C-BE32-E72D297353CC}">
              <c16:uniqueId val="{0000000E-32D9-42B5-8869-CF60633A08C6}"/>
            </c:ext>
          </c:extLst>
        </c:ser>
        <c:ser>
          <c:idx val="13"/>
          <c:order val="13"/>
          <c:spPr>
            <a:solidFill>
              <a:schemeClr val="accent3">
                <a:tint val="62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'GR11_Poids_Imp_Soc(OCDE)'!$O$170:$O$208</c:f>
            </c:numRef>
          </c:val>
          <c:extLst xmlns:c16r2="http://schemas.microsoft.com/office/drawing/2015/06/chart">
            <c:ext xmlns:c16="http://schemas.microsoft.com/office/drawing/2014/chart" uri="{C3380CC4-5D6E-409C-BE32-E72D297353CC}">
              <c16:uniqueId val="{0000000F-32D9-42B5-8869-CF60633A08C6}"/>
            </c:ext>
          </c:extLst>
        </c:ser>
        <c:ser>
          <c:idx val="14"/>
          <c:order val="14"/>
          <c:spPr>
            <a:solidFill>
              <a:schemeClr val="accent3">
                <a:tint val="54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'GR11_Poids_Imp_Soc(OCDE)'!$P$170:$P$208</c:f>
            </c:numRef>
          </c:val>
          <c:extLst xmlns:c16r2="http://schemas.microsoft.com/office/drawing/2015/06/chart">
            <c:ext xmlns:c16="http://schemas.microsoft.com/office/drawing/2014/chart" uri="{C3380CC4-5D6E-409C-BE32-E72D297353CC}">
              <c16:uniqueId val="{00000010-32D9-42B5-8869-CF60633A08C6}"/>
            </c:ext>
          </c:extLst>
        </c:ser>
        <c:ser>
          <c:idx val="15"/>
          <c:order val="15"/>
          <c:spPr>
            <a:solidFill>
              <a:schemeClr val="accent3">
                <a:tint val="46000"/>
              </a:schemeClr>
            </a:solidFill>
            <a:ln>
              <a:noFill/>
            </a:ln>
            <a:effectLst/>
          </c:spPr>
          <c:invertIfNegative val="0"/>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'GR11_Poids_Imp_Soc(OCDE)'!$Q$170:$Q$208</c:f>
            </c:numRef>
          </c:val>
          <c:extLst xmlns:c16r2="http://schemas.microsoft.com/office/drawing/2015/06/chart">
            <c:ext xmlns:c16="http://schemas.microsoft.com/office/drawing/2014/chart" uri="{C3380CC4-5D6E-409C-BE32-E72D297353CC}">
              <c16:uniqueId val="{00000011-32D9-42B5-8869-CF60633A08C6}"/>
            </c:ext>
          </c:extLst>
        </c:ser>
        <c:ser>
          <c:idx val="16"/>
          <c:order val="16"/>
          <c:spPr>
            <a:solidFill>
              <a:srgbClr val="006699">
                <a:lumMod val="75000"/>
              </a:srgbClr>
            </a:solidFill>
            <a:ln>
              <a:no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13-32D9-42B5-8869-CF60633A08C6}"/>
              </c:ext>
            </c:extLst>
          </c:dPt>
          <c:dPt>
            <c:idx val="31"/>
            <c:invertIfNegative val="0"/>
            <c:bubble3D val="0"/>
            <c:extLst xmlns:c16r2="http://schemas.microsoft.com/office/drawing/2015/06/chart">
              <c:ext xmlns:c16="http://schemas.microsoft.com/office/drawing/2014/chart" uri="{C3380CC4-5D6E-409C-BE32-E72D297353CC}">
                <c16:uniqueId val="{00000015-32D9-42B5-8869-CF60633A08C6}"/>
              </c:ext>
            </c:extLst>
          </c:dPt>
          <c:dPt>
            <c:idx val="33"/>
            <c:invertIfNegative val="0"/>
            <c:bubble3D val="0"/>
            <c:spPr>
              <a:solidFill>
                <a:srgbClr val="003142">
                  <a:lumMod val="50000"/>
                  <a:lumOff val="50000"/>
                </a:srgbClr>
              </a:solidFill>
              <a:ln>
                <a:noFill/>
              </a:ln>
              <a:effectLst/>
            </c:spPr>
            <c:extLst xmlns:c16r2="http://schemas.microsoft.com/office/drawing/2015/06/chart">
              <c:ext xmlns:c16="http://schemas.microsoft.com/office/drawing/2014/chart" uri="{C3380CC4-5D6E-409C-BE32-E72D297353CC}">
                <c16:uniqueId val="{00000017-32D9-42B5-8869-CF60633A08C6}"/>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'GR11_Poids_Imp_Soc(OCDE)'!$A$170:$A$208</c:f>
              <c:strCache>
                <c:ptCount val="39"/>
                <c:pt idx="0">
                  <c:v>Lettonie (2015)</c:v>
                </c:pt>
                <c:pt idx="1">
                  <c:v>Turquie</c:v>
                </c:pt>
                <c:pt idx="2">
                  <c:v>Slovénie</c:v>
                </c:pt>
                <c:pt idx="3">
                  <c:v>Estonie</c:v>
                </c:pt>
                <c:pt idx="4">
                  <c:v>Pologne</c:v>
                </c:pt>
                <c:pt idx="5">
                  <c:v>Allemagne</c:v>
                </c:pt>
                <c:pt idx="6">
                  <c:v>Italie</c:v>
                </c:pt>
                <c:pt idx="7">
                  <c:v>Grèce (2015)</c:v>
                </c:pt>
                <c:pt idx="8">
                  <c:v>Finlande</c:v>
                </c:pt>
                <c:pt idx="9">
                  <c:v>États-Unis</c:v>
                </c:pt>
                <c:pt idx="10">
                  <c:v>Espagne</c:v>
                </c:pt>
                <c:pt idx="11">
                  <c:v>Hongrie</c:v>
                </c:pt>
                <c:pt idx="12">
                  <c:v>Royaume-Uni</c:v>
                </c:pt>
                <c:pt idx="13">
                  <c:v>Irlande</c:v>
                </c:pt>
                <c:pt idx="14">
                  <c:v>Islande</c:v>
                </c:pt>
                <c:pt idx="15">
                  <c:v>Danemark</c:v>
                </c:pt>
                <c:pt idx="16">
                  <c:v>Portugal</c:v>
                </c:pt>
                <c:pt idx="17">
                  <c:v>Suisse</c:v>
                </c:pt>
                <c:pt idx="18">
                  <c:v>Pays-Bas</c:v>
                </c:pt>
                <c:pt idx="19">
                  <c:v>Canada (sans Qc)</c:v>
                </c:pt>
                <c:pt idx="20">
                  <c:v>Norvège</c:v>
                </c:pt>
                <c:pt idx="21">
                  <c:v>France</c:v>
                </c:pt>
                <c:pt idx="22">
                  <c:v>Mexique</c:v>
                </c:pt>
                <c:pt idx="23">
                  <c:v>Rép. tchèque</c:v>
                </c:pt>
                <c:pt idx="24">
                  <c:v>Corée</c:v>
                </c:pt>
                <c:pt idx="25">
                  <c:v>Belgique</c:v>
                </c:pt>
                <c:pt idx="26">
                  <c:v>Rép. slovaque</c:v>
                </c:pt>
                <c:pt idx="27">
                  <c:v>Japon</c:v>
                </c:pt>
                <c:pt idx="28">
                  <c:v>Canada</c:v>
                </c:pt>
                <c:pt idx="29">
                  <c:v>Israël</c:v>
                </c:pt>
                <c:pt idx="30">
                  <c:v>Chili</c:v>
                </c:pt>
                <c:pt idx="31">
                  <c:v>Nouv.-Zélande</c:v>
                </c:pt>
                <c:pt idx="32">
                  <c:v>Autriche</c:v>
                </c:pt>
                <c:pt idx="33">
                  <c:v>Québec </c:v>
                </c:pt>
                <c:pt idx="34">
                  <c:v>Australie (2015)</c:v>
                </c:pt>
                <c:pt idx="35">
                  <c:v>Luxembourg</c:v>
                </c:pt>
                <c:pt idx="36">
                  <c:v>Suède</c:v>
                </c:pt>
                <c:pt idx="38">
                  <c:v>Moyenne OCDE</c:v>
                </c:pt>
              </c:strCache>
            </c:strRef>
          </c:cat>
          <c:val>
            <c:numRef>
              <c:f>'GR11_Poids_Imp_Soc(OCDE)'!$R$170:$R$208</c:f>
              <c:numCache>
                <c:formatCode>#\ ##0.0_ ;\-#\ ##0.0\ </c:formatCode>
                <c:ptCount val="39"/>
                <c:pt idx="0">
                  <c:v>1.607</c:v>
                </c:pt>
                <c:pt idx="1">
                  <c:v>1.659</c:v>
                </c:pt>
                <c:pt idx="2">
                  <c:v>1.671</c:v>
                </c:pt>
                <c:pt idx="3">
                  <c:v>1.765</c:v>
                </c:pt>
                <c:pt idx="4">
                  <c:v>1.853</c:v>
                </c:pt>
                <c:pt idx="5">
                  <c:v>2.003</c:v>
                </c:pt>
                <c:pt idx="6">
                  <c:v>2.15</c:v>
                </c:pt>
                <c:pt idx="7">
                  <c:v>2.163</c:v>
                </c:pt>
                <c:pt idx="8">
                  <c:v>2.225</c:v>
                </c:pt>
                <c:pt idx="9">
                  <c:v>2.244</c:v>
                </c:pt>
                <c:pt idx="10">
                  <c:v>2.28</c:v>
                </c:pt>
                <c:pt idx="11">
                  <c:v>2.792</c:v>
                </c:pt>
                <c:pt idx="12">
                  <c:v>2.805</c:v>
                </c:pt>
                <c:pt idx="13">
                  <c:v>2.81</c:v>
                </c:pt>
                <c:pt idx="14">
                  <c:v>2.823</c:v>
                </c:pt>
                <c:pt idx="15">
                  <c:v>2.981</c:v>
                </c:pt>
                <c:pt idx="16">
                  <c:v>3.068</c:v>
                </c:pt>
                <c:pt idx="17">
                  <c:v>3.245</c:v>
                </c:pt>
                <c:pt idx="18">
                  <c:v>3.31</c:v>
                </c:pt>
                <c:pt idx="19">
                  <c:v>3.46580426370173</c:v>
                </c:pt>
                <c:pt idx="20">
                  <c:v>3.514</c:v>
                </c:pt>
                <c:pt idx="21">
                  <c:v>3.594</c:v>
                </c:pt>
                <c:pt idx="22">
                  <c:v>3.6</c:v>
                </c:pt>
                <c:pt idx="23">
                  <c:v>3.619</c:v>
                </c:pt>
                <c:pt idx="24">
                  <c:v>3.67</c:v>
                </c:pt>
                <c:pt idx="25">
                  <c:v>3.675</c:v>
                </c:pt>
                <c:pt idx="26">
                  <c:v>3.787</c:v>
                </c:pt>
                <c:pt idx="27">
                  <c:v>3.804</c:v>
                </c:pt>
                <c:pt idx="28">
                  <c:v>3.83</c:v>
                </c:pt>
                <c:pt idx="29">
                  <c:v>4.236</c:v>
                </c:pt>
                <c:pt idx="30">
                  <c:v>4.274</c:v>
                </c:pt>
                <c:pt idx="31">
                  <c:v>4.748</c:v>
                </c:pt>
                <c:pt idx="32">
                  <c:v>5.368999999999999</c:v>
                </c:pt>
                <c:pt idx="33">
                  <c:v>5.527849470263589</c:v>
                </c:pt>
                <c:pt idx="34">
                  <c:v>5.73</c:v>
                </c:pt>
                <c:pt idx="35">
                  <c:v>7.156000000000001</c:v>
                </c:pt>
                <c:pt idx="36">
                  <c:v>7.177999999999999</c:v>
                </c:pt>
                <c:pt idx="38">
                  <c:v>3.320000000000001</c:v>
                </c:pt>
              </c:numCache>
            </c:numRef>
          </c:val>
          <c:extLst xmlns:c16r2="http://schemas.microsoft.com/office/drawing/2015/06/chart">
            <c:ext xmlns:c16="http://schemas.microsoft.com/office/drawing/2014/chart" uri="{C3380CC4-5D6E-409C-BE32-E72D297353CC}">
              <c16:uniqueId val="{00000018-32D9-42B5-8869-CF60633A08C6}"/>
            </c:ext>
          </c:extLst>
        </c:ser>
        <c:dLbls>
          <c:showLegendKey val="0"/>
          <c:showVal val="0"/>
          <c:showCatName val="0"/>
          <c:showSerName val="0"/>
          <c:showPercent val="0"/>
          <c:showBubbleSize val="0"/>
        </c:dLbls>
        <c:gapWidth val="59"/>
        <c:axId val="-2086524072"/>
        <c:axId val="-2086520552"/>
      </c:barChart>
      <c:catAx>
        <c:axId val="-2086524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crossAx val="-2086520552"/>
        <c:crosses val="autoZero"/>
        <c:auto val="1"/>
        <c:lblAlgn val="ctr"/>
        <c:lblOffset val="100"/>
        <c:tickLblSkip val="1"/>
        <c:noMultiLvlLbl val="0"/>
      </c:catAx>
      <c:valAx>
        <c:axId val="-2086520552"/>
        <c:scaling>
          <c:orientation val="minMax"/>
          <c:max val="18.0"/>
        </c:scaling>
        <c:delete val="1"/>
        <c:axPos val="b"/>
        <c:numFmt formatCode="#\ ##0.0_ ;\-#\ ##0.0\ " sourceLinked="1"/>
        <c:majorTickMark val="out"/>
        <c:minorTickMark val="none"/>
        <c:tickLblPos val="nextTo"/>
        <c:crossAx val="-2086524072"/>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latin typeface="Calibri" panose="020F0502020204030204" pitchFamily="34" charset="0"/>
          <a:cs typeface="Calibri" panose="020F0502020204030204" pitchFamily="34" charset="0"/>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r-CA" sz="1260" b="1" dirty="0"/>
              <a:t>Taxes à la consommation</a:t>
            </a:r>
          </a:p>
        </c:rich>
      </c:tx>
      <c:layout>
        <c:manualLayout>
          <c:xMode val="edge"/>
          <c:yMode val="edge"/>
          <c:x val="0.15013506771147"/>
          <c:y val="0.0"/>
        </c:manualLayout>
      </c:layout>
      <c:overlay val="0"/>
      <c:spPr>
        <a:noFill/>
        <a:ln>
          <a:noFill/>
        </a:ln>
        <a:effectLst/>
      </c:spPr>
    </c:title>
    <c:autoTitleDeleted val="0"/>
    <c:plotArea>
      <c:layout>
        <c:manualLayout>
          <c:layoutTarget val="inner"/>
          <c:xMode val="edge"/>
          <c:yMode val="edge"/>
          <c:x val="0.189656397513049"/>
          <c:y val="0.0773379748436662"/>
          <c:w val="0.779423769747412"/>
          <c:h val="0.897158877461758"/>
        </c:manualLayout>
      </c:layout>
      <c:barChart>
        <c:barDir val="bar"/>
        <c:grouping val="clustered"/>
        <c:varyColors val="0"/>
        <c:ser>
          <c:idx val="0"/>
          <c:order val="0"/>
          <c:spPr>
            <a:solidFill>
              <a:schemeClr val="bg1">
                <a:lumMod val="65000"/>
              </a:schemeClr>
            </a:solidFill>
            <a:ln>
              <a:noFill/>
            </a:ln>
            <a:effectLst/>
          </c:spPr>
          <c:invertIfNegative val="0"/>
          <c:dPt>
            <c:idx val="26"/>
            <c:invertIfNegative val="0"/>
            <c:bubble3D val="0"/>
            <c:spPr>
              <a:solidFill>
                <a:schemeClr val="tx1">
                  <a:lumMod val="85000"/>
                  <a:lumOff val="15000"/>
                </a:schemeClr>
              </a:solidFill>
              <a:ln>
                <a:noFill/>
              </a:ln>
              <a:effectLst/>
            </c:spPr>
            <c:extLst xmlns:c16r2="http://schemas.microsoft.com/office/drawing/2015/06/chart">
              <c:ext xmlns:c16="http://schemas.microsoft.com/office/drawing/2014/chart" uri="{C3380CC4-5D6E-409C-BE32-E72D297353CC}">
                <c16:uniqueId val="{00000001-2F57-4A0D-B5F7-B95022E66012}"/>
              </c:ext>
            </c:extLst>
          </c:dPt>
          <c:dLbls>
            <c:spPr>
              <a:noFill/>
              <a:ln>
                <a:noFill/>
              </a:ln>
              <a:effectLst/>
            </c:spPr>
            <c:txPr>
              <a:bodyPr rot="-5400000" spcFirstLastPara="1" vertOverflow="ellipsis"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OCDE_Tax_Con'!$B$127:$B$165</c:f>
            </c:numRef>
          </c:val>
          <c:extLst xmlns:c16r2="http://schemas.microsoft.com/office/drawing/2015/06/chart">
            <c:ext xmlns:c16="http://schemas.microsoft.com/office/drawing/2014/chart" uri="{C3380CC4-5D6E-409C-BE32-E72D297353CC}">
              <c16:uniqueId val="{00000002-2F57-4A0D-B5F7-B95022E66012}"/>
            </c:ext>
          </c:extLst>
        </c:ser>
        <c:ser>
          <c:idx val="1"/>
          <c:order val="1"/>
          <c:spPr>
            <a:solidFill>
              <a:schemeClr val="accent3">
                <a:shade val="45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OCDE_Tax_Con'!$C$127:$C$165</c:f>
            </c:numRef>
          </c:val>
          <c:extLst xmlns:c16r2="http://schemas.microsoft.com/office/drawing/2015/06/chart">
            <c:ext xmlns:c16="http://schemas.microsoft.com/office/drawing/2014/chart" uri="{C3380CC4-5D6E-409C-BE32-E72D297353CC}">
              <c16:uniqueId val="{00000003-2F57-4A0D-B5F7-B95022E66012}"/>
            </c:ext>
          </c:extLst>
        </c:ser>
        <c:ser>
          <c:idx val="2"/>
          <c:order val="2"/>
          <c:spPr>
            <a:solidFill>
              <a:schemeClr val="accent3">
                <a:shade val="53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OCDE_Tax_Con'!$D$127:$D$165</c:f>
            </c:numRef>
          </c:val>
          <c:extLst xmlns:c16r2="http://schemas.microsoft.com/office/drawing/2015/06/chart">
            <c:ext xmlns:c16="http://schemas.microsoft.com/office/drawing/2014/chart" uri="{C3380CC4-5D6E-409C-BE32-E72D297353CC}">
              <c16:uniqueId val="{00000004-2F57-4A0D-B5F7-B95022E66012}"/>
            </c:ext>
          </c:extLst>
        </c:ser>
        <c:ser>
          <c:idx val="3"/>
          <c:order val="3"/>
          <c:spPr>
            <a:solidFill>
              <a:schemeClr val="accent3">
                <a:shade val="61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OCDE_Tax_Con'!$E$127:$E$165</c:f>
            </c:numRef>
          </c:val>
          <c:extLst xmlns:c16r2="http://schemas.microsoft.com/office/drawing/2015/06/chart">
            <c:ext xmlns:c16="http://schemas.microsoft.com/office/drawing/2014/chart" uri="{C3380CC4-5D6E-409C-BE32-E72D297353CC}">
              <c16:uniqueId val="{00000005-2F57-4A0D-B5F7-B95022E66012}"/>
            </c:ext>
          </c:extLst>
        </c:ser>
        <c:ser>
          <c:idx val="4"/>
          <c:order val="4"/>
          <c:spPr>
            <a:solidFill>
              <a:schemeClr val="accent3">
                <a:shade val="68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OCDE_Tax_Con'!$F$127:$F$165</c:f>
            </c:numRef>
          </c:val>
          <c:extLst xmlns:c16r2="http://schemas.microsoft.com/office/drawing/2015/06/chart">
            <c:ext xmlns:c16="http://schemas.microsoft.com/office/drawing/2014/chart" uri="{C3380CC4-5D6E-409C-BE32-E72D297353CC}">
              <c16:uniqueId val="{00000006-2F57-4A0D-B5F7-B95022E66012}"/>
            </c:ext>
          </c:extLst>
        </c:ser>
        <c:ser>
          <c:idx val="5"/>
          <c:order val="5"/>
          <c:spPr>
            <a:solidFill>
              <a:schemeClr val="accent3">
                <a:shade val="76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OCDE_Tax_Con'!$G$127:$G$165</c:f>
            </c:numRef>
          </c:val>
          <c:extLst xmlns:c16r2="http://schemas.microsoft.com/office/drawing/2015/06/chart">
            <c:ext xmlns:c16="http://schemas.microsoft.com/office/drawing/2014/chart" uri="{C3380CC4-5D6E-409C-BE32-E72D297353CC}">
              <c16:uniqueId val="{00000007-2F57-4A0D-B5F7-B95022E66012}"/>
            </c:ext>
          </c:extLst>
        </c:ser>
        <c:ser>
          <c:idx val="6"/>
          <c:order val="6"/>
          <c:spPr>
            <a:solidFill>
              <a:schemeClr val="accent3">
                <a:shade val="84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OCDE_Tax_Con'!$H$127:$H$165</c:f>
            </c:numRef>
          </c:val>
          <c:extLst xmlns:c16r2="http://schemas.microsoft.com/office/drawing/2015/06/chart">
            <c:ext xmlns:c16="http://schemas.microsoft.com/office/drawing/2014/chart" uri="{C3380CC4-5D6E-409C-BE32-E72D297353CC}">
              <c16:uniqueId val="{00000008-2F57-4A0D-B5F7-B95022E66012}"/>
            </c:ext>
          </c:extLst>
        </c:ser>
        <c:ser>
          <c:idx val="7"/>
          <c:order val="7"/>
          <c:spPr>
            <a:solidFill>
              <a:schemeClr val="accent3">
                <a:shade val="92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OCDE_Tax_Con'!$I$127:$I$165</c:f>
            </c:numRef>
          </c:val>
          <c:extLst xmlns:c16r2="http://schemas.microsoft.com/office/drawing/2015/06/chart">
            <c:ext xmlns:c16="http://schemas.microsoft.com/office/drawing/2014/chart" uri="{C3380CC4-5D6E-409C-BE32-E72D297353CC}">
              <c16:uniqueId val="{00000009-2F57-4A0D-B5F7-B95022E66012}"/>
            </c:ext>
          </c:extLst>
        </c:ser>
        <c:ser>
          <c:idx val="8"/>
          <c:order val="8"/>
          <c:spPr>
            <a:solidFill>
              <a:schemeClr val="accent3"/>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OCDE_Tax_Con'!$J$127:$J$165</c:f>
            </c:numRef>
          </c:val>
          <c:extLst xmlns:c16r2="http://schemas.microsoft.com/office/drawing/2015/06/chart">
            <c:ext xmlns:c16="http://schemas.microsoft.com/office/drawing/2014/chart" uri="{C3380CC4-5D6E-409C-BE32-E72D297353CC}">
              <c16:uniqueId val="{0000000A-2F57-4A0D-B5F7-B95022E66012}"/>
            </c:ext>
          </c:extLst>
        </c:ser>
        <c:ser>
          <c:idx val="9"/>
          <c:order val="9"/>
          <c:spPr>
            <a:solidFill>
              <a:schemeClr val="accent3">
                <a:tint val="93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OCDE_Tax_Con'!$K$127:$K$165</c:f>
            </c:numRef>
          </c:val>
          <c:extLst xmlns:c16r2="http://schemas.microsoft.com/office/drawing/2015/06/chart">
            <c:ext xmlns:c16="http://schemas.microsoft.com/office/drawing/2014/chart" uri="{C3380CC4-5D6E-409C-BE32-E72D297353CC}">
              <c16:uniqueId val="{0000000B-2F57-4A0D-B5F7-B95022E66012}"/>
            </c:ext>
          </c:extLst>
        </c:ser>
        <c:ser>
          <c:idx val="10"/>
          <c:order val="10"/>
          <c:spPr>
            <a:solidFill>
              <a:schemeClr val="accent3">
                <a:tint val="85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OCDE_Tax_Con'!$L$127:$L$165</c:f>
            </c:numRef>
          </c:val>
          <c:extLst xmlns:c16r2="http://schemas.microsoft.com/office/drawing/2015/06/chart">
            <c:ext xmlns:c16="http://schemas.microsoft.com/office/drawing/2014/chart" uri="{C3380CC4-5D6E-409C-BE32-E72D297353CC}">
              <c16:uniqueId val="{0000000C-2F57-4A0D-B5F7-B95022E66012}"/>
            </c:ext>
          </c:extLst>
        </c:ser>
        <c:ser>
          <c:idx val="11"/>
          <c:order val="11"/>
          <c:spPr>
            <a:solidFill>
              <a:schemeClr val="accent3">
                <a:tint val="77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OCDE_Tax_Con'!$M$127:$M$165</c:f>
            </c:numRef>
          </c:val>
          <c:extLst xmlns:c16r2="http://schemas.microsoft.com/office/drawing/2015/06/chart">
            <c:ext xmlns:c16="http://schemas.microsoft.com/office/drawing/2014/chart" uri="{C3380CC4-5D6E-409C-BE32-E72D297353CC}">
              <c16:uniqueId val="{0000000D-2F57-4A0D-B5F7-B95022E66012}"/>
            </c:ext>
          </c:extLst>
        </c:ser>
        <c:ser>
          <c:idx val="12"/>
          <c:order val="12"/>
          <c:spPr>
            <a:solidFill>
              <a:schemeClr val="accent3">
                <a:tint val="69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OCDE_Tax_Con'!$N$127:$N$165</c:f>
            </c:numRef>
          </c:val>
          <c:extLst xmlns:c16r2="http://schemas.microsoft.com/office/drawing/2015/06/chart">
            <c:ext xmlns:c16="http://schemas.microsoft.com/office/drawing/2014/chart" uri="{C3380CC4-5D6E-409C-BE32-E72D297353CC}">
              <c16:uniqueId val="{0000000E-2F57-4A0D-B5F7-B95022E66012}"/>
            </c:ext>
          </c:extLst>
        </c:ser>
        <c:ser>
          <c:idx val="13"/>
          <c:order val="13"/>
          <c:spPr>
            <a:solidFill>
              <a:schemeClr val="accent3">
                <a:tint val="62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OCDE_Tax_Con'!$O$127:$O$165</c:f>
            </c:numRef>
          </c:val>
          <c:extLst xmlns:c16r2="http://schemas.microsoft.com/office/drawing/2015/06/chart">
            <c:ext xmlns:c16="http://schemas.microsoft.com/office/drawing/2014/chart" uri="{C3380CC4-5D6E-409C-BE32-E72D297353CC}">
              <c16:uniqueId val="{0000000F-2F57-4A0D-B5F7-B95022E66012}"/>
            </c:ext>
          </c:extLst>
        </c:ser>
        <c:ser>
          <c:idx val="14"/>
          <c:order val="14"/>
          <c:spPr>
            <a:solidFill>
              <a:schemeClr val="accent3">
                <a:tint val="54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OCDE_Tax_Con'!$P$127:$P$165</c:f>
            </c:numRef>
          </c:val>
          <c:extLst xmlns:c16r2="http://schemas.microsoft.com/office/drawing/2015/06/chart">
            <c:ext xmlns:c16="http://schemas.microsoft.com/office/drawing/2014/chart" uri="{C3380CC4-5D6E-409C-BE32-E72D297353CC}">
              <c16:uniqueId val="{00000010-2F57-4A0D-B5F7-B95022E66012}"/>
            </c:ext>
          </c:extLst>
        </c:ser>
        <c:ser>
          <c:idx val="15"/>
          <c:order val="15"/>
          <c:spPr>
            <a:solidFill>
              <a:schemeClr val="accent3">
                <a:tint val="46000"/>
              </a:schemeClr>
            </a:solidFill>
            <a:ln>
              <a:noFill/>
            </a:ln>
            <a:effectLst/>
          </c:spPr>
          <c:invertIfNegative val="0"/>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OCDE_Tax_Con'!$Q$127:$Q$165</c:f>
            </c:numRef>
          </c:val>
          <c:extLst xmlns:c16r2="http://schemas.microsoft.com/office/drawing/2015/06/chart">
            <c:ext xmlns:c16="http://schemas.microsoft.com/office/drawing/2014/chart" uri="{C3380CC4-5D6E-409C-BE32-E72D297353CC}">
              <c16:uniqueId val="{00000011-2F57-4A0D-B5F7-B95022E66012}"/>
            </c:ext>
          </c:extLst>
        </c:ser>
        <c:ser>
          <c:idx val="16"/>
          <c:order val="16"/>
          <c:spPr>
            <a:solidFill>
              <a:srgbClr val="006699">
                <a:lumMod val="75000"/>
              </a:srgbClr>
            </a:solidFill>
            <a:ln>
              <a:no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13-2F57-4A0D-B5F7-B95022E66012}"/>
              </c:ext>
            </c:extLst>
          </c:dPt>
          <c:dPt>
            <c:idx val="9"/>
            <c:invertIfNegative val="0"/>
            <c:bubble3D val="0"/>
            <c:spPr>
              <a:solidFill>
                <a:srgbClr val="006699">
                  <a:lumMod val="60000"/>
                  <a:lumOff val="40000"/>
                </a:srgbClr>
              </a:solidFill>
              <a:ln>
                <a:noFill/>
              </a:ln>
              <a:effectLst/>
            </c:spPr>
            <c:extLst xmlns:c16r2="http://schemas.microsoft.com/office/drawing/2015/06/chart">
              <c:ext xmlns:c16="http://schemas.microsoft.com/office/drawing/2014/chart" uri="{C3380CC4-5D6E-409C-BE32-E72D297353CC}">
                <c16:uniqueId val="{00000015-2F57-4A0D-B5F7-B95022E66012}"/>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'GR13 - OCDE_Tax_Con'!$A$127:$A$165</c:f>
              <c:strCache>
                <c:ptCount val="39"/>
                <c:pt idx="0">
                  <c:v>États-Unis</c:v>
                </c:pt>
                <c:pt idx="1">
                  <c:v>Australie (2015)</c:v>
                </c:pt>
                <c:pt idx="2">
                  <c:v>Mexique</c:v>
                </c:pt>
                <c:pt idx="3">
                  <c:v>Suisse</c:v>
                </c:pt>
                <c:pt idx="4">
                  <c:v>Canada (sans Qc)</c:v>
                </c:pt>
                <c:pt idx="5">
                  <c:v>Japon</c:v>
                </c:pt>
                <c:pt idx="6">
                  <c:v>Canada</c:v>
                </c:pt>
                <c:pt idx="7">
                  <c:v>Corée</c:v>
                </c:pt>
                <c:pt idx="8">
                  <c:v>Irlande</c:v>
                </c:pt>
                <c:pt idx="9">
                  <c:v>Québec </c:v>
                </c:pt>
                <c:pt idx="10">
                  <c:v>Grèce (2015)</c:v>
                </c:pt>
                <c:pt idx="11">
                  <c:v>Lettonie (2015)</c:v>
                </c:pt>
                <c:pt idx="12">
                  <c:v>Espagne</c:v>
                </c:pt>
                <c:pt idx="13">
                  <c:v>Luxembourg</c:v>
                </c:pt>
                <c:pt idx="14">
                  <c:v>Allemagne</c:v>
                </c:pt>
                <c:pt idx="15">
                  <c:v>Italie</c:v>
                </c:pt>
                <c:pt idx="16">
                  <c:v>Belgique</c:v>
                </c:pt>
                <c:pt idx="17">
                  <c:v>Rép. slovaque</c:v>
                </c:pt>
                <c:pt idx="18">
                  <c:v>Royaume-Uni</c:v>
                </c:pt>
                <c:pt idx="19">
                  <c:v>Turquie</c:v>
                </c:pt>
                <c:pt idx="20">
                  <c:v>Pays-Bas</c:v>
                </c:pt>
                <c:pt idx="21">
                  <c:v>France</c:v>
                </c:pt>
                <c:pt idx="22">
                  <c:v>Chili</c:v>
                </c:pt>
                <c:pt idx="23">
                  <c:v>Autriche</c:v>
                </c:pt>
                <c:pt idx="24">
                  <c:v>Nouv.-Zélande</c:v>
                </c:pt>
                <c:pt idx="25">
                  <c:v>Pologne</c:v>
                </c:pt>
                <c:pt idx="26">
                  <c:v>Israël</c:v>
                </c:pt>
                <c:pt idx="27">
                  <c:v>Rép. tchèque</c:v>
                </c:pt>
                <c:pt idx="28">
                  <c:v>Islande</c:v>
                </c:pt>
                <c:pt idx="29">
                  <c:v>Norvège</c:v>
                </c:pt>
                <c:pt idx="30">
                  <c:v>Suède</c:v>
                </c:pt>
                <c:pt idx="31">
                  <c:v>Portugal</c:v>
                </c:pt>
                <c:pt idx="32">
                  <c:v>Slovénie</c:v>
                </c:pt>
                <c:pt idx="33">
                  <c:v>Finlande</c:v>
                </c:pt>
                <c:pt idx="34">
                  <c:v>Danemark</c:v>
                </c:pt>
                <c:pt idx="35">
                  <c:v>Estonie</c:v>
                </c:pt>
                <c:pt idx="36">
                  <c:v>Hongrie</c:v>
                </c:pt>
                <c:pt idx="38">
                  <c:v>Moyenne OCDE</c:v>
                </c:pt>
              </c:strCache>
            </c:strRef>
          </c:cat>
          <c:val>
            <c:numRef>
              <c:f>'GR13 - OCDE_Tax_Con'!$R$127:$R$165</c:f>
              <c:numCache>
                <c:formatCode>#\ ##0.0_ ;\-#\ ##0.0\ </c:formatCode>
                <c:ptCount val="39"/>
                <c:pt idx="0" formatCode="#\ ##0.0_);\(#\ ##0.0\)">
                  <c:v>2.854999999999999</c:v>
                </c:pt>
                <c:pt idx="1">
                  <c:v>3.767</c:v>
                </c:pt>
                <c:pt idx="2" formatCode="#\ ##0.0_);\(#\ ##0.0\)">
                  <c:v>4.065999999999999</c:v>
                </c:pt>
                <c:pt idx="3" formatCode="#\ ##0.0_);\(#\ ##0.0\)">
                  <c:v>4.754999999999999</c:v>
                </c:pt>
                <c:pt idx="4" formatCode="#\ ##0.0_);\(#\ ##0.0\)">
                  <c:v>5.451369395868928</c:v>
                </c:pt>
                <c:pt idx="5" formatCode="#\ ##0.0_);\(#\ ##0.0\)">
                  <c:v>5.548</c:v>
                </c:pt>
                <c:pt idx="6" formatCode="#\ ##0.0_);\(#\ ##0.0\)">
                  <c:v>5.697999999999999</c:v>
                </c:pt>
                <c:pt idx="7" formatCode="#\ ##0.0_);\(#\ ##0.0\)">
                  <c:v>6.29</c:v>
                </c:pt>
                <c:pt idx="8" formatCode="#\ ##0.0_);\(#\ ##0.0\)">
                  <c:v>6.752000000000001</c:v>
                </c:pt>
                <c:pt idx="9" formatCode="0.0">
                  <c:v>7.001689381716687</c:v>
                </c:pt>
                <c:pt idx="10">
                  <c:v>7.624999999999999</c:v>
                </c:pt>
                <c:pt idx="11">
                  <c:v>7.826999999999999</c:v>
                </c:pt>
                <c:pt idx="12" formatCode="#\ ##0.0_);\(#\ ##0.0\)">
                  <c:v>8.669</c:v>
                </c:pt>
                <c:pt idx="13" formatCode="#\ ##0.0_);\(#\ ##0.0\)">
                  <c:v>8.868</c:v>
                </c:pt>
                <c:pt idx="14" formatCode="#\ ##0.0_);\(#\ ##0.0\)">
                  <c:v>9.033999999999998</c:v>
                </c:pt>
                <c:pt idx="15" formatCode="#\ ##0.0_);\(#\ ##0.0\)">
                  <c:v>9.074000000000001</c:v>
                </c:pt>
                <c:pt idx="16" formatCode="#\ ##0.0_);\(#\ ##0.0\)">
                  <c:v>9.101000000000001</c:v>
                </c:pt>
                <c:pt idx="17" formatCode="#\ ##0.0_);\(#\ ##0.0\)">
                  <c:v>9.374</c:v>
                </c:pt>
                <c:pt idx="18" formatCode="#\ ##0.0_);\(#\ ##0.0\)">
                  <c:v>9.382</c:v>
                </c:pt>
                <c:pt idx="19" formatCode="#\ ##0.0_);\(#\ ##0.0\)">
                  <c:v>9.686000000000003</c:v>
                </c:pt>
                <c:pt idx="20" formatCode="#\ ##0.0_);\(#\ ##0.0\)">
                  <c:v>9.689</c:v>
                </c:pt>
                <c:pt idx="21" formatCode="#\ ##0.0_);\(#\ ##0.0\)">
                  <c:v>9.697000000000001</c:v>
                </c:pt>
                <c:pt idx="22" formatCode="#\ ##0.0_);\(#\ ##0.0\)">
                  <c:v>9.952</c:v>
                </c:pt>
                <c:pt idx="23" formatCode="#\ ##0.0_);\(#\ ##0.0\)">
                  <c:v>10.079</c:v>
                </c:pt>
                <c:pt idx="24" formatCode="#\ ##0.0_);\(#\ ##0.0\)">
                  <c:v>10.394</c:v>
                </c:pt>
                <c:pt idx="25" formatCode="#\ ##0.0_);\(#\ ##0.0\)">
                  <c:v>10.67</c:v>
                </c:pt>
                <c:pt idx="26" formatCode="#\ ##0.0_);\(#\ ##0.0\)">
                  <c:v>10.712</c:v>
                </c:pt>
                <c:pt idx="27" formatCode="#\ ##0.0_);\(#\ ##0.0\)">
                  <c:v>10.734</c:v>
                </c:pt>
                <c:pt idx="28" formatCode="#\ ##0.0_);\(#\ ##0.0\)">
                  <c:v>11.049</c:v>
                </c:pt>
                <c:pt idx="29" formatCode="#\ ##0.0_);\(#\ ##0.0\)">
                  <c:v>11.193</c:v>
                </c:pt>
                <c:pt idx="30" formatCode="#\ ##0.0_);\(#\ ##0.0\)">
                  <c:v>11.53</c:v>
                </c:pt>
                <c:pt idx="31" formatCode="#\ ##0.0_);\(#\ ##0.0\)">
                  <c:v>11.657</c:v>
                </c:pt>
                <c:pt idx="32" formatCode="#\ ##0.0_);\(#\ ##0.0\)">
                  <c:v>12.548</c:v>
                </c:pt>
                <c:pt idx="33" formatCode="#\ ##0.0_);\(#\ ##0.0\)">
                  <c:v>12.935</c:v>
                </c:pt>
                <c:pt idx="34" formatCode="#\ ##0.0_);\(#\ ##0.0\)">
                  <c:v>13.458</c:v>
                </c:pt>
                <c:pt idx="35" formatCode="#\ ##0.0_);\(#\ ##0.0\)">
                  <c:v>14.207</c:v>
                </c:pt>
                <c:pt idx="36" formatCode="#\ ##0.0_);\(#\ ##0.0\)">
                  <c:v>15.014</c:v>
                </c:pt>
                <c:pt idx="38" formatCode="#\ ##0.0_);\(#\ ##0.0\)">
                  <c:v>9.553971428571426</c:v>
                </c:pt>
              </c:numCache>
            </c:numRef>
          </c:val>
          <c:extLst xmlns:c16r2="http://schemas.microsoft.com/office/drawing/2015/06/chart">
            <c:ext xmlns:c16="http://schemas.microsoft.com/office/drawing/2014/chart" uri="{C3380CC4-5D6E-409C-BE32-E72D297353CC}">
              <c16:uniqueId val="{00000016-2F57-4A0D-B5F7-B95022E66012}"/>
            </c:ext>
          </c:extLst>
        </c:ser>
        <c:dLbls>
          <c:showLegendKey val="0"/>
          <c:showVal val="0"/>
          <c:showCatName val="0"/>
          <c:showSerName val="0"/>
          <c:showPercent val="0"/>
          <c:showBubbleSize val="0"/>
        </c:dLbls>
        <c:gapWidth val="59"/>
        <c:axId val="-2086490280"/>
        <c:axId val="-2086486760"/>
      </c:barChart>
      <c:catAx>
        <c:axId val="-2086490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r-FR"/>
          </a:p>
        </c:txPr>
        <c:crossAx val="-2086486760"/>
        <c:crosses val="autoZero"/>
        <c:auto val="1"/>
        <c:lblAlgn val="ctr"/>
        <c:lblOffset val="100"/>
        <c:tickLblSkip val="1"/>
        <c:noMultiLvlLbl val="0"/>
      </c:catAx>
      <c:valAx>
        <c:axId val="-2086486760"/>
        <c:scaling>
          <c:orientation val="minMax"/>
          <c:max val="18.0"/>
        </c:scaling>
        <c:delete val="1"/>
        <c:axPos val="b"/>
        <c:numFmt formatCode="#\ ##0.0_);\(#\ ##0.0\)" sourceLinked="1"/>
        <c:majorTickMark val="out"/>
        <c:minorTickMark val="none"/>
        <c:tickLblPos val="nextTo"/>
        <c:crossAx val="-20864902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Calibri" panose="020F0502020204030204" pitchFamily="34" charset="0"/>
          <a:cs typeface="Calibri" panose="020F0502020204030204" pitchFamily="34" charset="0"/>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0.96949</cdr:x>
      <cdr:y>0.10968</cdr:y>
    </cdr:from>
    <cdr:to>
      <cdr:x>1</cdr:x>
      <cdr:y>0.14316</cdr:y>
    </cdr:to>
    <cdr:cxnSp macro="">
      <cdr:nvCxnSpPr>
        <cdr:cNvPr id="3" name="Connecteur droit 2">
          <a:extLst xmlns:a="http://schemas.openxmlformats.org/drawingml/2006/main">
            <a:ext uri="{FF2B5EF4-FFF2-40B4-BE49-F238E27FC236}">
              <a16:creationId xmlns="" xmlns:a16="http://schemas.microsoft.com/office/drawing/2014/main" id="{AC231B86-5BC7-49E6-97FE-AF3CF3B2A16D}"/>
            </a:ext>
          </a:extLst>
        </cdr:cNvPr>
        <cdr:cNvCxnSpPr/>
      </cdr:nvCxnSpPr>
      <cdr:spPr>
        <a:xfrm xmlns:a="http://schemas.openxmlformats.org/drawingml/2006/main" flipV="1">
          <a:off x="3591782" y="585424"/>
          <a:ext cx="113016" cy="178671"/>
        </a:xfrm>
        <a:prstGeom xmlns:a="http://schemas.openxmlformats.org/drawingml/2006/main" prst="line">
          <a:avLst/>
        </a:prstGeom>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0.31911</cdr:x>
      <cdr:y>0.75691</cdr:y>
    </cdr:from>
    <cdr:to>
      <cdr:x>0.38355</cdr:x>
      <cdr:y>0.87615</cdr:y>
    </cdr:to>
    <cdr:sp macro="" textlink="">
      <cdr:nvSpPr>
        <cdr:cNvPr id="2" name="ZoneTexte 2"/>
        <cdr:cNvSpPr txBox="1"/>
      </cdr:nvSpPr>
      <cdr:spPr>
        <a:xfrm xmlns:a="http://schemas.openxmlformats.org/drawingml/2006/main">
          <a:off x="2099264" y="3325580"/>
          <a:ext cx="423880" cy="5238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p xmlns:a="http://schemas.openxmlformats.org/drawingml/2006/main">
          <a:pPr algn="ctr"/>
          <a:r>
            <a:rPr lang="fr-CA" sz="3200" b="1" dirty="0"/>
            <a:t>-</a:t>
          </a:r>
        </a:p>
      </cdr:txBody>
    </cdr:sp>
  </cdr:relSizeAnchor>
  <cdr:relSizeAnchor xmlns:cdr="http://schemas.openxmlformats.org/drawingml/2006/chartDrawing">
    <cdr:from>
      <cdr:x>0.63573</cdr:x>
      <cdr:y>0.7851</cdr:y>
    </cdr:from>
    <cdr:to>
      <cdr:x>0.69556</cdr:x>
      <cdr:y>0.88708</cdr:y>
    </cdr:to>
    <cdr:sp macro="" textlink="">
      <cdr:nvSpPr>
        <cdr:cNvPr id="3" name="ZoneTexte 2"/>
        <cdr:cNvSpPr txBox="1"/>
      </cdr:nvSpPr>
      <cdr:spPr>
        <a:xfrm xmlns:a="http://schemas.openxmlformats.org/drawingml/2006/main">
          <a:off x="4182113" y="3449406"/>
          <a:ext cx="393603" cy="44806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p xmlns:a="http://schemas.openxmlformats.org/drawingml/2006/main">
          <a:pPr algn="ctr"/>
          <a:r>
            <a:rPr lang="fr-CA" sz="2400" dirty="0"/>
            <a:t>+</a:t>
          </a:r>
        </a:p>
      </cdr:txBody>
    </cdr:sp>
  </cdr:relSizeAnchor>
</c:userShapes>
</file>

<file path=ppt/drawings/drawing11.xml><?xml version="1.0" encoding="utf-8"?>
<c:userShapes xmlns:c="http://schemas.openxmlformats.org/drawingml/2006/chart">
  <cdr:relSizeAnchor xmlns:cdr="http://schemas.openxmlformats.org/drawingml/2006/chartDrawing">
    <cdr:from>
      <cdr:x>0.31911</cdr:x>
      <cdr:y>0.75691</cdr:y>
    </cdr:from>
    <cdr:to>
      <cdr:x>0.38355</cdr:x>
      <cdr:y>0.87615</cdr:y>
    </cdr:to>
    <cdr:sp macro="" textlink="">
      <cdr:nvSpPr>
        <cdr:cNvPr id="2" name="ZoneTexte 2"/>
        <cdr:cNvSpPr txBox="1"/>
      </cdr:nvSpPr>
      <cdr:spPr>
        <a:xfrm xmlns:a="http://schemas.openxmlformats.org/drawingml/2006/main">
          <a:off x="2099264" y="3325580"/>
          <a:ext cx="423880" cy="5238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p xmlns:a="http://schemas.openxmlformats.org/drawingml/2006/main">
          <a:pPr algn="ctr"/>
          <a:r>
            <a:rPr lang="fr-CA" sz="3200" b="1" dirty="0"/>
            <a:t>-</a:t>
          </a:r>
        </a:p>
      </cdr:txBody>
    </cdr:sp>
  </cdr:relSizeAnchor>
  <cdr:relSizeAnchor xmlns:cdr="http://schemas.openxmlformats.org/drawingml/2006/chartDrawing">
    <cdr:from>
      <cdr:x>0.63573</cdr:x>
      <cdr:y>0.7851</cdr:y>
    </cdr:from>
    <cdr:to>
      <cdr:x>0.69556</cdr:x>
      <cdr:y>0.88708</cdr:y>
    </cdr:to>
    <cdr:sp macro="" textlink="">
      <cdr:nvSpPr>
        <cdr:cNvPr id="3" name="ZoneTexte 2"/>
        <cdr:cNvSpPr txBox="1"/>
      </cdr:nvSpPr>
      <cdr:spPr>
        <a:xfrm xmlns:a="http://schemas.openxmlformats.org/drawingml/2006/main">
          <a:off x="4182113" y="3449406"/>
          <a:ext cx="393603" cy="44806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p xmlns:a="http://schemas.openxmlformats.org/drawingml/2006/main">
          <a:pPr algn="ctr"/>
          <a:r>
            <a:rPr lang="fr-CA" sz="2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0.08863</cdr:x>
      <cdr:y>0.85876</cdr:y>
    </cdr:from>
    <cdr:to>
      <cdr:x>0.43428</cdr:x>
      <cdr:y>0.98281</cdr:y>
    </cdr:to>
    <cdr:sp macro="" textlink="">
      <cdr:nvSpPr>
        <cdr:cNvPr id="2" name="TextBox 1">
          <a:extLst xmlns:a="http://schemas.openxmlformats.org/drawingml/2006/main">
            <a:ext uri="{FF2B5EF4-FFF2-40B4-BE49-F238E27FC236}">
              <a16:creationId xmlns="" xmlns:a16="http://schemas.microsoft.com/office/drawing/2014/main" id="{2FBCA048-A9BE-4E59-BC69-4CB1046E73DD}"/>
            </a:ext>
          </a:extLst>
        </cdr:cNvPr>
        <cdr:cNvSpPr txBox="1"/>
      </cdr:nvSpPr>
      <cdr:spPr>
        <a:xfrm xmlns:a="http://schemas.openxmlformats.org/drawingml/2006/main">
          <a:off x="585545" y="3105140"/>
          <a:ext cx="2283430" cy="4485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800" dirty="0"/>
            <a:t>Salaire </a:t>
          </a:r>
        </a:p>
        <a:p xmlns:a="http://schemas.openxmlformats.org/drawingml/2006/main">
          <a:pPr algn="ctr"/>
          <a:r>
            <a:rPr lang="fr-CA" sz="1800" dirty="0"/>
            <a:t>minimum</a:t>
          </a:r>
        </a:p>
      </cdr:txBody>
    </cdr:sp>
  </cdr:relSizeAnchor>
</c:userShapes>
</file>

<file path=ppt/drawings/drawing3.xml><?xml version="1.0" encoding="utf-8"?>
<c:userShapes xmlns:c="http://schemas.openxmlformats.org/drawingml/2006/chart">
  <cdr:relSizeAnchor xmlns:cdr="http://schemas.openxmlformats.org/drawingml/2006/chartDrawing">
    <cdr:from>
      <cdr:x>0.08863</cdr:x>
      <cdr:y>0.85876</cdr:y>
    </cdr:from>
    <cdr:to>
      <cdr:x>0.43428</cdr:x>
      <cdr:y>0.98281</cdr:y>
    </cdr:to>
    <cdr:sp macro="" textlink="">
      <cdr:nvSpPr>
        <cdr:cNvPr id="2" name="TextBox 1">
          <a:extLst xmlns:a="http://schemas.openxmlformats.org/drawingml/2006/main">
            <a:ext uri="{FF2B5EF4-FFF2-40B4-BE49-F238E27FC236}">
              <a16:creationId xmlns="" xmlns:a16="http://schemas.microsoft.com/office/drawing/2014/main" id="{2FBCA048-A9BE-4E59-BC69-4CB1046E73DD}"/>
            </a:ext>
          </a:extLst>
        </cdr:cNvPr>
        <cdr:cNvSpPr txBox="1"/>
      </cdr:nvSpPr>
      <cdr:spPr>
        <a:xfrm xmlns:a="http://schemas.openxmlformats.org/drawingml/2006/main">
          <a:off x="585545" y="3105140"/>
          <a:ext cx="2283430" cy="4485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800" dirty="0"/>
            <a:t>Salaire </a:t>
          </a:r>
        </a:p>
        <a:p xmlns:a="http://schemas.openxmlformats.org/drawingml/2006/main">
          <a:pPr algn="ctr"/>
          <a:r>
            <a:rPr lang="fr-CA" sz="1800" dirty="0"/>
            <a:t>minimum</a:t>
          </a:r>
        </a:p>
      </cdr:txBody>
    </cdr:sp>
  </cdr:relSizeAnchor>
</c:userShapes>
</file>

<file path=ppt/drawings/drawing4.xml><?xml version="1.0" encoding="utf-8"?>
<c:userShapes xmlns:c="http://schemas.openxmlformats.org/drawingml/2006/chart">
  <cdr:relSizeAnchor xmlns:cdr="http://schemas.openxmlformats.org/drawingml/2006/chartDrawing">
    <cdr:from>
      <cdr:x>0.43809</cdr:x>
      <cdr:y>0.44478</cdr:y>
    </cdr:from>
    <cdr:to>
      <cdr:x>0.9619</cdr:x>
      <cdr:y>0.58661</cdr:y>
    </cdr:to>
    <cdr:sp macro="" textlink="">
      <cdr:nvSpPr>
        <cdr:cNvPr id="2" name="ZoneTexte 1"/>
        <cdr:cNvSpPr txBox="1"/>
      </cdr:nvSpPr>
      <cdr:spPr>
        <a:xfrm xmlns:a="http://schemas.openxmlformats.org/drawingml/2006/main">
          <a:off x="2290871" y="1834418"/>
          <a:ext cx="2739121" cy="584934"/>
        </a:xfrm>
        <a:prstGeom xmlns:a="http://schemas.openxmlformats.org/drawingml/2006/main" prst="rect">
          <a:avLst/>
        </a:prstGeom>
        <a:ln xmlns:a="http://schemas.openxmlformats.org/drawingml/2006/main" w="3175">
          <a:solidFill>
            <a:schemeClr val="bg1"/>
          </a:solidFill>
        </a:ln>
      </cdr:spPr>
      <cdr:txBody>
        <a:bodyPr xmlns:a="http://schemas.openxmlformats.org/drawingml/2006/main" vertOverflow="clip" wrap="square" rtlCol="0"/>
        <a:lstStyle xmlns:a="http://schemas.openxmlformats.org/drawingml/2006/main"/>
        <a:p xmlns:a="http://schemas.openxmlformats.org/drawingml/2006/main">
          <a:pPr algn="ctr"/>
          <a:r>
            <a:rPr lang="fr-CA" sz="1600" dirty="0"/>
            <a:t>Taux de réduction de 100 % </a:t>
          </a:r>
          <a:r>
            <a:rPr lang="fr-CA" sz="1200" dirty="0"/>
            <a:t>(après </a:t>
          </a:r>
          <a:r>
            <a:rPr lang="fr-CA" sz="1200" dirty="0" smtClean="0"/>
            <a:t>exemptions)</a:t>
          </a:r>
          <a:endParaRPr lang="fr-CA" sz="1200" dirty="0"/>
        </a:p>
      </cdr:txBody>
    </cdr:sp>
  </cdr:relSizeAnchor>
  <cdr:relSizeAnchor xmlns:cdr="http://schemas.openxmlformats.org/drawingml/2006/chartDrawing">
    <cdr:from>
      <cdr:x>0.35743</cdr:x>
      <cdr:y>0.51569</cdr:y>
    </cdr:from>
    <cdr:to>
      <cdr:x>0.43809</cdr:x>
      <cdr:y>0.64583</cdr:y>
    </cdr:to>
    <cdr:cxnSp macro="">
      <cdr:nvCxnSpPr>
        <cdr:cNvPr id="4" name="Connecteur droit avec flèche 3"/>
        <cdr:cNvCxnSpPr>
          <a:stCxn xmlns:a="http://schemas.openxmlformats.org/drawingml/2006/main" id="2" idx="1"/>
        </cdr:cNvCxnSpPr>
      </cdr:nvCxnSpPr>
      <cdr:spPr>
        <a:xfrm xmlns:a="http://schemas.openxmlformats.org/drawingml/2006/main" flipH="1">
          <a:off x="1869093" y="2126885"/>
          <a:ext cx="421778" cy="53673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0.34597</cdr:x>
      <cdr:y>0.71169</cdr:y>
    </cdr:from>
    <cdr:to>
      <cdr:x>0.45368</cdr:x>
      <cdr:y>0.83834</cdr:y>
    </cdr:to>
    <cdr:sp macro="" textlink="">
      <cdr:nvSpPr>
        <cdr:cNvPr id="2" name="Zone de texte 1">
          <a:extLst xmlns:a="http://schemas.openxmlformats.org/drawingml/2006/main">
            <a:ext uri="{FF2B5EF4-FFF2-40B4-BE49-F238E27FC236}">
              <a16:creationId xmlns="" xmlns:a16="http://schemas.microsoft.com/office/drawing/2014/main" id="{44218228-6CB7-46E9-A4EC-2ADACA0F84E9}"/>
            </a:ext>
          </a:extLst>
        </cdr:cNvPr>
        <cdr:cNvSpPr txBox="1"/>
      </cdr:nvSpPr>
      <cdr:spPr>
        <a:xfrm xmlns:a="http://schemas.openxmlformats.org/drawingml/2006/main">
          <a:off x="1560352" y="1980341"/>
          <a:ext cx="485793" cy="3524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a:t>PAT</a:t>
          </a:r>
        </a:p>
      </cdr:txBody>
    </cdr:sp>
  </cdr:relSizeAnchor>
  <cdr:relSizeAnchor xmlns:cdr="http://schemas.openxmlformats.org/drawingml/2006/chartDrawing">
    <cdr:from>
      <cdr:x>0.34341</cdr:x>
      <cdr:y>0.4228</cdr:y>
    </cdr:from>
    <cdr:to>
      <cdr:x>0.46888</cdr:x>
      <cdr:y>0.53229</cdr:y>
    </cdr:to>
    <cdr:sp macro="" textlink="">
      <cdr:nvSpPr>
        <cdr:cNvPr id="3" name="Zone de texte 1">
          <a:extLst xmlns:a="http://schemas.openxmlformats.org/drawingml/2006/main">
            <a:ext uri="{FF2B5EF4-FFF2-40B4-BE49-F238E27FC236}">
              <a16:creationId xmlns="" xmlns:a16="http://schemas.microsoft.com/office/drawing/2014/main" id="{9993FEAA-B2FE-4E36-B174-E24A650231A6}"/>
            </a:ext>
          </a:extLst>
        </cdr:cNvPr>
        <cdr:cNvSpPr txBox="1"/>
      </cdr:nvSpPr>
      <cdr:spPr>
        <a:xfrm xmlns:a="http://schemas.openxmlformats.org/drawingml/2006/main">
          <a:off x="1419591" y="1012869"/>
          <a:ext cx="518680" cy="2622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dirty="0"/>
            <a:t>PFRT</a:t>
          </a:r>
        </a:p>
      </cdr:txBody>
    </cdr:sp>
  </cdr:relSizeAnchor>
  <cdr:relSizeAnchor xmlns:cdr="http://schemas.openxmlformats.org/drawingml/2006/chartDrawing">
    <cdr:from>
      <cdr:x>0.58117</cdr:x>
      <cdr:y>0.07808</cdr:y>
    </cdr:from>
    <cdr:to>
      <cdr:x>0.80237</cdr:x>
      <cdr:y>0.45977</cdr:y>
    </cdr:to>
    <cdr:sp macro="" textlink="">
      <cdr:nvSpPr>
        <cdr:cNvPr id="4" name="ZoneTexte 3"/>
        <cdr:cNvSpPr txBox="1"/>
      </cdr:nvSpPr>
      <cdr:spPr>
        <a:xfrm xmlns:a="http://schemas.openxmlformats.org/drawingml/2006/main">
          <a:off x="2402447" y="18704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b="1" dirty="0" smtClean="0"/>
            <a:t>Personne seule</a:t>
          </a:r>
          <a:endParaRPr lang="fr-CA"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0.34213</cdr:x>
      <cdr:y>0.52356</cdr:y>
    </cdr:from>
    <cdr:to>
      <cdr:x>0.44985</cdr:x>
      <cdr:y>0.65021</cdr:y>
    </cdr:to>
    <cdr:sp macro="" textlink="">
      <cdr:nvSpPr>
        <cdr:cNvPr id="3" name="Zone de texte 1">
          <a:extLst xmlns:a="http://schemas.openxmlformats.org/drawingml/2006/main">
            <a:ext uri="{FF2B5EF4-FFF2-40B4-BE49-F238E27FC236}">
              <a16:creationId xmlns="" xmlns:a16="http://schemas.microsoft.com/office/drawing/2014/main" id="{57822709-80AE-49E5-887E-744D4ED9DE43}"/>
            </a:ext>
          </a:extLst>
        </cdr:cNvPr>
        <cdr:cNvSpPr txBox="1"/>
      </cdr:nvSpPr>
      <cdr:spPr>
        <a:xfrm xmlns:a="http://schemas.openxmlformats.org/drawingml/2006/main">
          <a:off x="1543050" y="1405467"/>
          <a:ext cx="485793" cy="339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a:t>PAT</a:t>
          </a:r>
        </a:p>
      </cdr:txBody>
    </cdr:sp>
  </cdr:relSizeAnchor>
  <cdr:relSizeAnchor xmlns:cdr="http://schemas.openxmlformats.org/drawingml/2006/chartDrawing">
    <cdr:from>
      <cdr:x>0.31867</cdr:x>
      <cdr:y>0.22393</cdr:y>
    </cdr:from>
    <cdr:to>
      <cdr:x>0.43954</cdr:x>
      <cdr:y>0.34504</cdr:y>
    </cdr:to>
    <cdr:sp macro="" textlink="">
      <cdr:nvSpPr>
        <cdr:cNvPr id="5" name="Zone de texte 1">
          <a:extLst xmlns:a="http://schemas.openxmlformats.org/drawingml/2006/main">
            <a:ext uri="{FF2B5EF4-FFF2-40B4-BE49-F238E27FC236}">
              <a16:creationId xmlns="" xmlns:a16="http://schemas.microsoft.com/office/drawing/2014/main" id="{C359C645-86DB-4C6A-9DC8-0ECEEAA35D98}"/>
            </a:ext>
          </a:extLst>
        </cdr:cNvPr>
        <cdr:cNvSpPr txBox="1"/>
      </cdr:nvSpPr>
      <cdr:spPr>
        <a:xfrm xmlns:a="http://schemas.openxmlformats.org/drawingml/2006/main">
          <a:off x="1396152" y="576828"/>
          <a:ext cx="529549" cy="311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dirty="0"/>
            <a:t>PFRT</a:t>
          </a:r>
        </a:p>
      </cdr:txBody>
    </cdr:sp>
  </cdr:relSizeAnchor>
  <cdr:relSizeAnchor xmlns:cdr="http://schemas.openxmlformats.org/drawingml/2006/chartDrawing">
    <cdr:from>
      <cdr:x>0.53532</cdr:x>
      <cdr:y>0.04197</cdr:y>
    </cdr:from>
    <cdr:to>
      <cdr:x>0.74403</cdr:x>
      <cdr:y>0.39694</cdr:y>
    </cdr:to>
    <cdr:sp macro="" textlink="">
      <cdr:nvSpPr>
        <cdr:cNvPr id="4" name="ZoneTexte 1"/>
        <cdr:cNvSpPr txBox="1"/>
      </cdr:nvSpPr>
      <cdr:spPr>
        <a:xfrm xmlns:a="http://schemas.openxmlformats.org/drawingml/2006/main">
          <a:off x="2345338" y="1081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dirty="0" smtClean="0"/>
            <a:t>Monoparentale</a:t>
          </a:r>
          <a:endParaRPr lang="fr-CA"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0.47354</cdr:x>
      <cdr:y>0.27912</cdr:y>
    </cdr:from>
    <cdr:to>
      <cdr:x>0.59973</cdr:x>
      <cdr:y>0.40578</cdr:y>
    </cdr:to>
    <cdr:sp macro="" textlink="">
      <cdr:nvSpPr>
        <cdr:cNvPr id="2" name="Zone de texte 1">
          <a:extLst xmlns:a="http://schemas.openxmlformats.org/drawingml/2006/main">
            <a:ext uri="{FF2B5EF4-FFF2-40B4-BE49-F238E27FC236}">
              <a16:creationId xmlns="" xmlns:a16="http://schemas.microsoft.com/office/drawing/2014/main" id="{A2A7D9BE-0616-42C5-8EBE-16EFAFAEA757}"/>
            </a:ext>
          </a:extLst>
        </cdr:cNvPr>
        <cdr:cNvSpPr txBox="1"/>
      </cdr:nvSpPr>
      <cdr:spPr>
        <a:xfrm xmlns:a="http://schemas.openxmlformats.org/drawingml/2006/main">
          <a:off x="1957523" y="770645"/>
          <a:ext cx="521660" cy="3497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dirty="0"/>
            <a:t>PFRT</a:t>
          </a:r>
        </a:p>
      </cdr:txBody>
    </cdr:sp>
  </cdr:relSizeAnchor>
  <cdr:relSizeAnchor xmlns:cdr="http://schemas.openxmlformats.org/drawingml/2006/chartDrawing">
    <cdr:from>
      <cdr:x>0.47865</cdr:x>
      <cdr:y>0.66943</cdr:y>
    </cdr:from>
    <cdr:to>
      <cdr:x>0.58636</cdr:x>
      <cdr:y>0.79608</cdr:y>
    </cdr:to>
    <cdr:sp macro="" textlink="">
      <cdr:nvSpPr>
        <cdr:cNvPr id="4" name="Zone de texte 1">
          <a:extLst xmlns:a="http://schemas.openxmlformats.org/drawingml/2006/main">
            <a:ext uri="{FF2B5EF4-FFF2-40B4-BE49-F238E27FC236}">
              <a16:creationId xmlns="" xmlns:a16="http://schemas.microsoft.com/office/drawing/2014/main" id="{B5D4FEC3-024B-4D21-8ECC-9202283C8B7D}"/>
            </a:ext>
          </a:extLst>
        </cdr:cNvPr>
        <cdr:cNvSpPr txBox="1"/>
      </cdr:nvSpPr>
      <cdr:spPr>
        <a:xfrm xmlns:a="http://schemas.openxmlformats.org/drawingml/2006/main">
          <a:off x="2178515" y="1797050"/>
          <a:ext cx="490239" cy="339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a:t>PAT</a:t>
          </a:r>
        </a:p>
      </cdr:txBody>
    </cdr:sp>
  </cdr:relSizeAnchor>
  <cdr:relSizeAnchor xmlns:cdr="http://schemas.openxmlformats.org/drawingml/2006/chartDrawing">
    <cdr:from>
      <cdr:x>0.58117</cdr:x>
      <cdr:y>0.13511</cdr:y>
    </cdr:from>
    <cdr:to>
      <cdr:x>0.80237</cdr:x>
      <cdr:y>0.4663</cdr:y>
    </cdr:to>
    <cdr:sp macro="" textlink="">
      <cdr:nvSpPr>
        <cdr:cNvPr id="5" name="ZoneTexte 1"/>
        <cdr:cNvSpPr txBox="1"/>
      </cdr:nvSpPr>
      <cdr:spPr>
        <a:xfrm xmlns:a="http://schemas.openxmlformats.org/drawingml/2006/main">
          <a:off x="2402446" y="37304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dirty="0" smtClean="0"/>
            <a:t>Couple sans enfants</a:t>
          </a:r>
          <a:endParaRPr lang="fr-CA" sz="11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0.3656</cdr:x>
      <cdr:y>0.60635</cdr:y>
    </cdr:from>
    <cdr:to>
      <cdr:x>0.4743</cdr:x>
      <cdr:y>0.733</cdr:y>
    </cdr:to>
    <cdr:sp macro="" textlink="">
      <cdr:nvSpPr>
        <cdr:cNvPr id="2" name="Zone de texte 1">
          <a:extLst xmlns:a="http://schemas.openxmlformats.org/drawingml/2006/main">
            <a:ext uri="{FF2B5EF4-FFF2-40B4-BE49-F238E27FC236}">
              <a16:creationId xmlns="" xmlns:a16="http://schemas.microsoft.com/office/drawing/2014/main" id="{0356F425-0997-4DAD-9410-0CBE72D95D46}"/>
            </a:ext>
          </a:extLst>
        </cdr:cNvPr>
        <cdr:cNvSpPr txBox="1"/>
      </cdr:nvSpPr>
      <cdr:spPr>
        <a:xfrm xmlns:a="http://schemas.openxmlformats.org/drawingml/2006/main">
          <a:off x="1648884" y="1627717"/>
          <a:ext cx="490239" cy="339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a:t>PAT</a:t>
          </a:r>
        </a:p>
      </cdr:txBody>
    </cdr:sp>
  </cdr:relSizeAnchor>
  <cdr:relSizeAnchor xmlns:cdr="http://schemas.openxmlformats.org/drawingml/2006/chartDrawing">
    <cdr:from>
      <cdr:x>0.3656</cdr:x>
      <cdr:y>0.16479</cdr:y>
    </cdr:from>
    <cdr:to>
      <cdr:x>0.48363</cdr:x>
      <cdr:y>0.29145</cdr:y>
    </cdr:to>
    <cdr:sp macro="" textlink="">
      <cdr:nvSpPr>
        <cdr:cNvPr id="3" name="Zone de texte 1">
          <a:extLst xmlns:a="http://schemas.openxmlformats.org/drawingml/2006/main">
            <a:ext uri="{FF2B5EF4-FFF2-40B4-BE49-F238E27FC236}">
              <a16:creationId xmlns="" xmlns:a16="http://schemas.microsoft.com/office/drawing/2014/main" id="{1B04B1EE-48EE-403C-A8BD-D0763E00566C}"/>
            </a:ext>
          </a:extLst>
        </cdr:cNvPr>
        <cdr:cNvSpPr txBox="1"/>
      </cdr:nvSpPr>
      <cdr:spPr>
        <a:xfrm xmlns:a="http://schemas.openxmlformats.org/drawingml/2006/main">
          <a:off x="1601761" y="454982"/>
          <a:ext cx="517122" cy="34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dirty="0"/>
            <a:t>PFRT</a:t>
          </a:r>
        </a:p>
      </cdr:txBody>
    </cdr:sp>
  </cdr:relSizeAnchor>
  <cdr:relSizeAnchor xmlns:cdr="http://schemas.openxmlformats.org/drawingml/2006/chartDrawing">
    <cdr:from>
      <cdr:x>0.53532</cdr:x>
      <cdr:y>0.08262</cdr:y>
    </cdr:from>
    <cdr:to>
      <cdr:x>0.74403</cdr:x>
      <cdr:y>0.41381</cdr:y>
    </cdr:to>
    <cdr:sp macro="" textlink="">
      <cdr:nvSpPr>
        <cdr:cNvPr id="4" name="ZoneTexte 1"/>
        <cdr:cNvSpPr txBox="1"/>
      </cdr:nvSpPr>
      <cdr:spPr>
        <a:xfrm xmlns:a="http://schemas.openxmlformats.org/drawingml/2006/main">
          <a:off x="2345337" y="22811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dirty="0" smtClean="0"/>
            <a:t>Couple avec enfants</a:t>
          </a:r>
          <a:endParaRPr lang="fr-CA" sz="11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0.01578</cdr:x>
      <cdr:y>0.37172</cdr:y>
    </cdr:from>
    <cdr:to>
      <cdr:x>0.24453</cdr:x>
      <cdr:y>0.40974</cdr:y>
    </cdr:to>
    <cdr:sp macro="" textlink="">
      <cdr:nvSpPr>
        <cdr:cNvPr id="2" name="ZoneTexte 7"/>
        <cdr:cNvSpPr txBox="1"/>
      </cdr:nvSpPr>
      <cdr:spPr>
        <a:xfrm xmlns:a="http://schemas.openxmlformats.org/drawingml/2006/main">
          <a:off x="134020" y="1769067"/>
          <a:ext cx="1943100" cy="1809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CA" sz="1050" dirty="0"/>
            <a:t>Moyenne OCDE 35,1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fr-FR"/>
          </a:p>
        </p:txBody>
      </p:sp>
      <p:sp>
        <p:nvSpPr>
          <p:cNvPr id="3" name="Espace réservé de la date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B15F4C37-7E5D-FF41-AAEF-E3BFBEC290FA}" type="datetimeFigureOut">
              <a:rPr lang="fr-FR" smtClean="0"/>
              <a:t>18-09-26</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072601-D34C-D644-900E-6E1D01B3EE22}" type="slidenum">
              <a:rPr lang="fr-FR" smtClean="0"/>
              <a:t>‹#›</a:t>
            </a:fld>
            <a:endParaRPr lang="fr-FR"/>
          </a:p>
        </p:txBody>
      </p:sp>
    </p:spTree>
    <p:extLst>
      <p:ext uri="{BB962C8B-B14F-4D97-AF65-F5344CB8AC3E}">
        <p14:creationId xmlns:p14="http://schemas.microsoft.com/office/powerpoint/2010/main" val="203064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fr-CA"/>
          </a:p>
        </p:txBody>
      </p:sp>
      <p:sp>
        <p:nvSpPr>
          <p:cNvPr id="3" name="Espace réservé de la date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FE014702-5231-451D-95ED-9DBF784DE46C}" type="datetimeFigureOut">
              <a:rPr lang="fr-CA" smtClean="0"/>
              <a:t>18-09-26</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fr-CA"/>
          </a:p>
        </p:txBody>
      </p:sp>
      <p:sp>
        <p:nvSpPr>
          <p:cNvPr id="5" name="Espace réservé des commentaires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F60ED9C3-70FA-4182-8799-353EFA852157}" type="slidenum">
              <a:rPr lang="fr-CA" smtClean="0"/>
              <a:t>‹#›</a:t>
            </a:fld>
            <a:endParaRPr lang="fr-CA"/>
          </a:p>
        </p:txBody>
      </p:sp>
    </p:spTree>
    <p:extLst>
      <p:ext uri="{BB962C8B-B14F-4D97-AF65-F5344CB8AC3E}">
        <p14:creationId xmlns:p14="http://schemas.microsoft.com/office/powerpoint/2010/main" val="412389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60ED9C3-70FA-4182-8799-353EFA852157}" type="slidenum">
              <a:rPr lang="fr-CA" smtClean="0"/>
              <a:t>1</a:t>
            </a:fld>
            <a:endParaRPr lang="fr-CA"/>
          </a:p>
        </p:txBody>
      </p:sp>
    </p:spTree>
    <p:extLst>
      <p:ext uri="{BB962C8B-B14F-4D97-AF65-F5344CB8AC3E}">
        <p14:creationId xmlns:p14="http://schemas.microsoft.com/office/powerpoint/2010/main" val="2952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10</a:t>
            </a:fld>
            <a:endParaRPr lang="fr-CA"/>
          </a:p>
        </p:txBody>
      </p:sp>
    </p:spTree>
    <p:extLst>
      <p:ext uri="{BB962C8B-B14F-4D97-AF65-F5344CB8AC3E}">
        <p14:creationId xmlns:p14="http://schemas.microsoft.com/office/powerpoint/2010/main" val="202077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11</a:t>
            </a:fld>
            <a:endParaRPr lang="fr-CA"/>
          </a:p>
        </p:txBody>
      </p:sp>
    </p:spTree>
    <p:extLst>
      <p:ext uri="{BB962C8B-B14F-4D97-AF65-F5344CB8AC3E}">
        <p14:creationId xmlns:p14="http://schemas.microsoft.com/office/powerpoint/2010/main" val="110370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12</a:t>
            </a:fld>
            <a:endParaRPr lang="fr-CA"/>
          </a:p>
        </p:txBody>
      </p:sp>
    </p:spTree>
    <p:extLst>
      <p:ext uri="{BB962C8B-B14F-4D97-AF65-F5344CB8AC3E}">
        <p14:creationId xmlns:p14="http://schemas.microsoft.com/office/powerpoint/2010/main" val="255156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74FAC06-6417-424A-9F2B-FEECFA009E40}" type="slidenum">
              <a:rPr lang="en-CA" smtClean="0"/>
              <a:t>13</a:t>
            </a:fld>
            <a:endParaRPr lang="en-CA"/>
          </a:p>
        </p:txBody>
      </p:sp>
    </p:spTree>
    <p:extLst>
      <p:ext uri="{BB962C8B-B14F-4D97-AF65-F5344CB8AC3E}">
        <p14:creationId xmlns:p14="http://schemas.microsoft.com/office/powerpoint/2010/main" val="390110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14</a:t>
            </a:fld>
            <a:endParaRPr lang="fr-CA"/>
          </a:p>
        </p:txBody>
      </p:sp>
    </p:spTree>
    <p:extLst>
      <p:ext uri="{BB962C8B-B14F-4D97-AF65-F5344CB8AC3E}">
        <p14:creationId xmlns:p14="http://schemas.microsoft.com/office/powerpoint/2010/main" val="355854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15</a:t>
            </a:fld>
            <a:endParaRPr lang="fr-CA"/>
          </a:p>
        </p:txBody>
      </p:sp>
    </p:spTree>
    <p:extLst>
      <p:ext uri="{BB962C8B-B14F-4D97-AF65-F5344CB8AC3E}">
        <p14:creationId xmlns:p14="http://schemas.microsoft.com/office/powerpoint/2010/main" val="264680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16</a:t>
            </a:fld>
            <a:endParaRPr lang="fr-CA"/>
          </a:p>
        </p:txBody>
      </p:sp>
    </p:spTree>
    <p:extLst>
      <p:ext uri="{BB962C8B-B14F-4D97-AF65-F5344CB8AC3E}">
        <p14:creationId xmlns:p14="http://schemas.microsoft.com/office/powerpoint/2010/main" val="302118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E08BC29-4DE0-42B0-82AB-4C6FCE4BFDDC}" type="slidenum">
              <a:rPr lang="fr-CA" smtClean="0"/>
              <a:pPr/>
              <a:t>17</a:t>
            </a:fld>
            <a:endParaRPr lang="fr-CA"/>
          </a:p>
        </p:txBody>
      </p:sp>
    </p:spTree>
    <p:extLst>
      <p:ext uri="{BB962C8B-B14F-4D97-AF65-F5344CB8AC3E}">
        <p14:creationId xmlns:p14="http://schemas.microsoft.com/office/powerpoint/2010/main" val="371728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18</a:t>
            </a:fld>
            <a:endParaRPr lang="fr-CA"/>
          </a:p>
        </p:txBody>
      </p:sp>
    </p:spTree>
    <p:extLst>
      <p:ext uri="{BB962C8B-B14F-4D97-AF65-F5344CB8AC3E}">
        <p14:creationId xmlns:p14="http://schemas.microsoft.com/office/powerpoint/2010/main" val="91966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19</a:t>
            </a:fld>
            <a:endParaRPr lang="fr-CA"/>
          </a:p>
        </p:txBody>
      </p:sp>
    </p:spTree>
    <p:extLst>
      <p:ext uri="{BB962C8B-B14F-4D97-AF65-F5344CB8AC3E}">
        <p14:creationId xmlns:p14="http://schemas.microsoft.com/office/powerpoint/2010/main" val="153933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a:t>
            </a:fld>
            <a:endParaRPr lang="fr-CA"/>
          </a:p>
        </p:txBody>
      </p:sp>
    </p:spTree>
    <p:extLst>
      <p:ext uri="{BB962C8B-B14F-4D97-AF65-F5344CB8AC3E}">
        <p14:creationId xmlns:p14="http://schemas.microsoft.com/office/powerpoint/2010/main" val="3833817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20</a:t>
            </a:fld>
            <a:endParaRPr lang="fr-CA"/>
          </a:p>
        </p:txBody>
      </p:sp>
    </p:spTree>
    <p:extLst>
      <p:ext uri="{BB962C8B-B14F-4D97-AF65-F5344CB8AC3E}">
        <p14:creationId xmlns:p14="http://schemas.microsoft.com/office/powerpoint/2010/main" val="1621595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21</a:t>
            </a:fld>
            <a:endParaRPr lang="fr-CA"/>
          </a:p>
        </p:txBody>
      </p:sp>
    </p:spTree>
    <p:extLst>
      <p:ext uri="{BB962C8B-B14F-4D97-AF65-F5344CB8AC3E}">
        <p14:creationId xmlns:p14="http://schemas.microsoft.com/office/powerpoint/2010/main" val="258554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636" eaLnBrk="0" hangingPunct="0">
              <a:defRPr sz="3000" b="1">
                <a:solidFill>
                  <a:schemeClr val="tx1"/>
                </a:solidFill>
                <a:latin typeface="Tahoma" panose="020B0604030504040204" pitchFamily="34" charset="0"/>
              </a:defRPr>
            </a:lvl1pPr>
            <a:lvl2pPr marL="741761" indent="-285293" defTabSz="944636" eaLnBrk="0" hangingPunct="0">
              <a:defRPr sz="3000" b="1">
                <a:solidFill>
                  <a:schemeClr val="tx1"/>
                </a:solidFill>
                <a:latin typeface="Tahoma" panose="020B0604030504040204" pitchFamily="34" charset="0"/>
              </a:defRPr>
            </a:lvl2pPr>
            <a:lvl3pPr marL="1141171" indent="-228234" defTabSz="944636" eaLnBrk="0" hangingPunct="0">
              <a:defRPr sz="3000" b="1">
                <a:solidFill>
                  <a:schemeClr val="tx1"/>
                </a:solidFill>
                <a:latin typeface="Tahoma" panose="020B0604030504040204" pitchFamily="34" charset="0"/>
              </a:defRPr>
            </a:lvl3pPr>
            <a:lvl4pPr marL="1597640" indent="-228234" defTabSz="944636" eaLnBrk="0" hangingPunct="0">
              <a:defRPr sz="3000" b="1">
                <a:solidFill>
                  <a:schemeClr val="tx1"/>
                </a:solidFill>
                <a:latin typeface="Tahoma" panose="020B0604030504040204" pitchFamily="34" charset="0"/>
              </a:defRPr>
            </a:lvl4pPr>
            <a:lvl5pPr marL="2054108" indent="-228234" defTabSz="944636" eaLnBrk="0" hangingPunct="0">
              <a:defRPr sz="3000" b="1">
                <a:solidFill>
                  <a:schemeClr val="tx1"/>
                </a:solidFill>
                <a:latin typeface="Tahoma" panose="020B0604030504040204" pitchFamily="34" charset="0"/>
              </a:defRPr>
            </a:lvl5pPr>
            <a:lvl6pPr marL="2510577" indent="-228234" defTabSz="944636"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6pPr>
            <a:lvl7pPr marL="2967045" indent="-228234" defTabSz="944636"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7pPr>
            <a:lvl8pPr marL="3423514" indent="-228234" defTabSz="944636"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8pPr>
            <a:lvl9pPr marL="3879982" indent="-228234" defTabSz="944636"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9pPr>
          </a:lstStyle>
          <a:p>
            <a:pPr eaLnBrk="1" hangingPunct="1"/>
            <a:fld id="{731E3794-D18E-435A-8500-E730DAC05C97}" type="slidenum">
              <a:rPr lang="fr-CA" altLang="fr-FR" sz="1200" b="0">
                <a:latin typeface="Arial" panose="020B0604020202020204" pitchFamily="34" charset="0"/>
              </a:rPr>
              <a:pPr eaLnBrk="1" hangingPunct="1"/>
              <a:t>22</a:t>
            </a:fld>
            <a:endParaRPr lang="fr-CA" altLang="fr-FR" sz="1200" b="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67955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565B770-67A7-4F35-8DDC-655A4872F59E}" type="slidenum">
              <a:rPr lang="fr-CA" smtClean="0"/>
              <a:t>23</a:t>
            </a:fld>
            <a:endParaRPr lang="fr-CA" dirty="0"/>
          </a:p>
        </p:txBody>
      </p:sp>
      <p:sp>
        <p:nvSpPr>
          <p:cNvPr id="5" name="Espace réservé des commentaires 4"/>
          <p:cNvSpPr>
            <a:spLocks noGrp="1"/>
          </p:cNvSpPr>
          <p:nvPr>
            <p:ph type="body" sz="quarter" idx="11"/>
          </p:nvPr>
        </p:nvSpPr>
        <p:spPr/>
        <p:txBody>
          <a:bodyPr/>
          <a:lstStyle/>
          <a:p>
            <a:endParaRPr lang="fr-CA"/>
          </a:p>
        </p:txBody>
      </p:sp>
    </p:spTree>
    <p:extLst>
      <p:ext uri="{BB962C8B-B14F-4D97-AF65-F5344CB8AC3E}">
        <p14:creationId xmlns:p14="http://schemas.microsoft.com/office/powerpoint/2010/main" val="180353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565B770-67A7-4F35-8DDC-655A4872F59E}" type="slidenum">
              <a:rPr lang="fr-CA" smtClean="0"/>
              <a:t>24</a:t>
            </a:fld>
            <a:endParaRPr lang="fr-CA" dirty="0"/>
          </a:p>
        </p:txBody>
      </p:sp>
      <p:sp>
        <p:nvSpPr>
          <p:cNvPr id="5" name="Espace réservé des commentaires 4"/>
          <p:cNvSpPr>
            <a:spLocks noGrp="1"/>
          </p:cNvSpPr>
          <p:nvPr>
            <p:ph type="body" sz="quarter" idx="11"/>
          </p:nvPr>
        </p:nvSpPr>
        <p:spPr/>
        <p:txBody>
          <a:bodyPr/>
          <a:lstStyle/>
          <a:p>
            <a:endParaRPr lang="fr-CA"/>
          </a:p>
        </p:txBody>
      </p:sp>
    </p:spTree>
    <p:extLst>
      <p:ext uri="{BB962C8B-B14F-4D97-AF65-F5344CB8AC3E}">
        <p14:creationId xmlns:p14="http://schemas.microsoft.com/office/powerpoint/2010/main" val="181243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25</a:t>
            </a:fld>
            <a:endParaRPr lang="fr-CA" dirty="0"/>
          </a:p>
        </p:txBody>
      </p:sp>
    </p:spTree>
    <p:extLst>
      <p:ext uri="{BB962C8B-B14F-4D97-AF65-F5344CB8AC3E}">
        <p14:creationId xmlns:p14="http://schemas.microsoft.com/office/powerpoint/2010/main" val="334519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26</a:t>
            </a:fld>
            <a:endParaRPr lang="fr-CA"/>
          </a:p>
        </p:txBody>
      </p:sp>
    </p:spTree>
    <p:extLst>
      <p:ext uri="{BB962C8B-B14F-4D97-AF65-F5344CB8AC3E}">
        <p14:creationId xmlns:p14="http://schemas.microsoft.com/office/powerpoint/2010/main" val="3549302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27</a:t>
            </a:fld>
            <a:endParaRPr lang="fr-CA"/>
          </a:p>
        </p:txBody>
      </p:sp>
    </p:spTree>
    <p:extLst>
      <p:ext uri="{BB962C8B-B14F-4D97-AF65-F5344CB8AC3E}">
        <p14:creationId xmlns:p14="http://schemas.microsoft.com/office/powerpoint/2010/main" val="1594629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28</a:t>
            </a:fld>
            <a:endParaRPr lang="fr-CA"/>
          </a:p>
        </p:txBody>
      </p:sp>
    </p:spTree>
    <p:extLst>
      <p:ext uri="{BB962C8B-B14F-4D97-AF65-F5344CB8AC3E}">
        <p14:creationId xmlns:p14="http://schemas.microsoft.com/office/powerpoint/2010/main" val="2034841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29</a:t>
            </a:fld>
            <a:endParaRPr lang="fr-CA"/>
          </a:p>
        </p:txBody>
      </p:sp>
    </p:spTree>
    <p:extLst>
      <p:ext uri="{BB962C8B-B14F-4D97-AF65-F5344CB8AC3E}">
        <p14:creationId xmlns:p14="http://schemas.microsoft.com/office/powerpoint/2010/main" val="100614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3</a:t>
            </a:fld>
            <a:endParaRPr lang="fr-CA"/>
          </a:p>
        </p:txBody>
      </p:sp>
    </p:spTree>
    <p:extLst>
      <p:ext uri="{BB962C8B-B14F-4D97-AF65-F5344CB8AC3E}">
        <p14:creationId xmlns:p14="http://schemas.microsoft.com/office/powerpoint/2010/main" val="1025258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30</a:t>
            </a:fld>
            <a:endParaRPr lang="fr-CA"/>
          </a:p>
        </p:txBody>
      </p:sp>
    </p:spTree>
    <p:extLst>
      <p:ext uri="{BB962C8B-B14F-4D97-AF65-F5344CB8AC3E}">
        <p14:creationId xmlns:p14="http://schemas.microsoft.com/office/powerpoint/2010/main" val="899322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31</a:t>
            </a:fld>
            <a:endParaRPr lang="fr-CA"/>
          </a:p>
        </p:txBody>
      </p:sp>
    </p:spTree>
    <p:extLst>
      <p:ext uri="{BB962C8B-B14F-4D97-AF65-F5344CB8AC3E}">
        <p14:creationId xmlns:p14="http://schemas.microsoft.com/office/powerpoint/2010/main" val="21052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32</a:t>
            </a:fld>
            <a:endParaRPr lang="fr-CA"/>
          </a:p>
        </p:txBody>
      </p:sp>
    </p:spTree>
    <p:extLst>
      <p:ext uri="{BB962C8B-B14F-4D97-AF65-F5344CB8AC3E}">
        <p14:creationId xmlns:p14="http://schemas.microsoft.com/office/powerpoint/2010/main" val="347729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33</a:t>
            </a:fld>
            <a:endParaRPr lang="fr-CA"/>
          </a:p>
        </p:txBody>
      </p:sp>
    </p:spTree>
    <p:extLst>
      <p:ext uri="{BB962C8B-B14F-4D97-AF65-F5344CB8AC3E}">
        <p14:creationId xmlns:p14="http://schemas.microsoft.com/office/powerpoint/2010/main" val="2066174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34</a:t>
            </a:fld>
            <a:endParaRPr lang="fr-CA"/>
          </a:p>
        </p:txBody>
      </p:sp>
    </p:spTree>
    <p:extLst>
      <p:ext uri="{BB962C8B-B14F-4D97-AF65-F5344CB8AC3E}">
        <p14:creationId xmlns:p14="http://schemas.microsoft.com/office/powerpoint/2010/main" val="2179902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35</a:t>
            </a:fld>
            <a:endParaRPr lang="fr-CA"/>
          </a:p>
        </p:txBody>
      </p:sp>
    </p:spTree>
    <p:extLst>
      <p:ext uri="{BB962C8B-B14F-4D97-AF65-F5344CB8AC3E}">
        <p14:creationId xmlns:p14="http://schemas.microsoft.com/office/powerpoint/2010/main" val="3061149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36</a:t>
            </a:fld>
            <a:endParaRPr lang="fr-CA"/>
          </a:p>
        </p:txBody>
      </p:sp>
    </p:spTree>
    <p:extLst>
      <p:ext uri="{BB962C8B-B14F-4D97-AF65-F5344CB8AC3E}">
        <p14:creationId xmlns:p14="http://schemas.microsoft.com/office/powerpoint/2010/main" val="672088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37</a:t>
            </a:fld>
            <a:endParaRPr lang="fr-CA"/>
          </a:p>
        </p:txBody>
      </p:sp>
    </p:spTree>
    <p:extLst>
      <p:ext uri="{BB962C8B-B14F-4D97-AF65-F5344CB8AC3E}">
        <p14:creationId xmlns:p14="http://schemas.microsoft.com/office/powerpoint/2010/main" val="1716221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38</a:t>
            </a:fld>
            <a:endParaRPr lang="fr-CA"/>
          </a:p>
        </p:txBody>
      </p:sp>
    </p:spTree>
    <p:extLst>
      <p:ext uri="{BB962C8B-B14F-4D97-AF65-F5344CB8AC3E}">
        <p14:creationId xmlns:p14="http://schemas.microsoft.com/office/powerpoint/2010/main" val="545966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39</a:t>
            </a:fld>
            <a:endParaRPr lang="fr-CA"/>
          </a:p>
        </p:txBody>
      </p:sp>
    </p:spTree>
    <p:extLst>
      <p:ext uri="{BB962C8B-B14F-4D97-AF65-F5344CB8AC3E}">
        <p14:creationId xmlns:p14="http://schemas.microsoft.com/office/powerpoint/2010/main" val="19324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AE08BC29-4DE0-42B0-82AB-4C6FCE4BFDDC}" type="slidenum">
              <a:rPr lang="fr-CA" smtClean="0"/>
              <a:pPr/>
              <a:t>4</a:t>
            </a:fld>
            <a:endParaRPr lang="fr-CA" dirty="0"/>
          </a:p>
        </p:txBody>
      </p:sp>
      <p:sp>
        <p:nvSpPr>
          <p:cNvPr id="5" name="Espace réservé des commentaires 4"/>
          <p:cNvSpPr>
            <a:spLocks noGrp="1"/>
          </p:cNvSpPr>
          <p:nvPr>
            <p:ph type="body" sz="quarter" idx="11"/>
          </p:nvPr>
        </p:nvSpPr>
        <p:spPr/>
        <p:txBody>
          <a:bodyPr/>
          <a:lstStyle/>
          <a:p>
            <a:endParaRPr lang="fr-CA"/>
          </a:p>
        </p:txBody>
      </p:sp>
    </p:spTree>
    <p:extLst>
      <p:ext uri="{BB962C8B-B14F-4D97-AF65-F5344CB8AC3E}">
        <p14:creationId xmlns:p14="http://schemas.microsoft.com/office/powerpoint/2010/main" val="2278753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40</a:t>
            </a:fld>
            <a:endParaRPr lang="fr-CA"/>
          </a:p>
        </p:txBody>
      </p:sp>
    </p:spTree>
    <p:extLst>
      <p:ext uri="{BB962C8B-B14F-4D97-AF65-F5344CB8AC3E}">
        <p14:creationId xmlns:p14="http://schemas.microsoft.com/office/powerpoint/2010/main" val="1952577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41</a:t>
            </a:fld>
            <a:endParaRPr lang="fr-CA"/>
          </a:p>
        </p:txBody>
      </p:sp>
    </p:spTree>
    <p:extLst>
      <p:ext uri="{BB962C8B-B14F-4D97-AF65-F5344CB8AC3E}">
        <p14:creationId xmlns:p14="http://schemas.microsoft.com/office/powerpoint/2010/main" val="1908742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42</a:t>
            </a:fld>
            <a:endParaRPr lang="fr-CA"/>
          </a:p>
        </p:txBody>
      </p:sp>
    </p:spTree>
    <p:extLst>
      <p:ext uri="{BB962C8B-B14F-4D97-AF65-F5344CB8AC3E}">
        <p14:creationId xmlns:p14="http://schemas.microsoft.com/office/powerpoint/2010/main" val="1212821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43</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1312371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44</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2857063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45</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1623315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46</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1283767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47</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3824231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48</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3235513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49</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49547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Taxes à la consommation = </a:t>
            </a:r>
            <a:r>
              <a:rPr lang="fr-CA" sz="1200" kern="1200" dirty="0">
                <a:solidFill>
                  <a:schemeClr val="tx1"/>
                </a:solidFill>
                <a:effectLst/>
                <a:latin typeface="+mn-lt"/>
                <a:ea typeface="+mn-ea"/>
                <a:cs typeface="+mn-cs"/>
              </a:rPr>
              <a:t>* Comprend la TPS, la TVQ, la taxe sur l’essence et les carburants (fédéral et Québec), les taxes d’accise (fédérales) ainsi que les taxes sur le tabac (Québec). </a:t>
            </a:r>
          </a:p>
          <a:p>
            <a:pPr rtl="0" eaLnBrk="1" latinLnBrk="0" hangingPunct="1"/>
            <a:endParaRPr lang="fr-FR" dirty="0">
              <a:effectLst/>
            </a:endParaRPr>
          </a:p>
        </p:txBody>
      </p:sp>
      <p:sp>
        <p:nvSpPr>
          <p:cNvPr id="4" name="Espace réservé du numéro de diapositive 3"/>
          <p:cNvSpPr>
            <a:spLocks noGrp="1"/>
          </p:cNvSpPr>
          <p:nvPr>
            <p:ph type="sldNum" sz="quarter" idx="10"/>
          </p:nvPr>
        </p:nvSpPr>
        <p:spPr/>
        <p:txBody>
          <a:bodyPr/>
          <a:lstStyle/>
          <a:p>
            <a:fld id="{974FAC06-6417-424A-9F2B-FEECFA009E40}" type="slidenum">
              <a:rPr lang="en-CA" smtClean="0"/>
              <a:t>5</a:t>
            </a:fld>
            <a:endParaRPr lang="en-CA"/>
          </a:p>
        </p:txBody>
      </p:sp>
    </p:spTree>
    <p:extLst>
      <p:ext uri="{BB962C8B-B14F-4D97-AF65-F5344CB8AC3E}">
        <p14:creationId xmlns:p14="http://schemas.microsoft.com/office/powerpoint/2010/main" val="2305319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50</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4004399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51</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4776927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52</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1669749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53</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3719361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54</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14642465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55</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3185819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56</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4230744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57</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3706123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58</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3750066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36AF-FA76-4C79-B728-5DF2516296C0}" type="slidenum">
              <a:rPr lang="fr-FR" altLang="fr-FR"/>
              <a:pPr/>
              <a:t>59</a:t>
            </a:fld>
            <a:endParaRPr lang="fr-FR" altLang="fr-F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fr-CA" altLang="fr-FR" dirty="0"/>
          </a:p>
        </p:txBody>
      </p:sp>
    </p:spTree>
    <p:extLst>
      <p:ext uri="{BB962C8B-B14F-4D97-AF65-F5344CB8AC3E}">
        <p14:creationId xmlns:p14="http://schemas.microsoft.com/office/powerpoint/2010/main" val="412991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6</a:t>
            </a:fld>
            <a:endParaRPr lang="fr-CA"/>
          </a:p>
        </p:txBody>
      </p:sp>
    </p:spTree>
    <p:extLst>
      <p:ext uri="{BB962C8B-B14F-4D97-AF65-F5344CB8AC3E}">
        <p14:creationId xmlns:p14="http://schemas.microsoft.com/office/powerpoint/2010/main" val="671649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60</a:t>
            </a:fld>
            <a:endParaRPr lang="fr-CA"/>
          </a:p>
        </p:txBody>
      </p:sp>
    </p:spTree>
    <p:extLst>
      <p:ext uri="{BB962C8B-B14F-4D97-AF65-F5344CB8AC3E}">
        <p14:creationId xmlns:p14="http://schemas.microsoft.com/office/powerpoint/2010/main" val="396037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61</a:t>
            </a:fld>
            <a:endParaRPr lang="fr-CA"/>
          </a:p>
        </p:txBody>
      </p:sp>
    </p:spTree>
    <p:extLst>
      <p:ext uri="{BB962C8B-B14F-4D97-AF65-F5344CB8AC3E}">
        <p14:creationId xmlns:p14="http://schemas.microsoft.com/office/powerpoint/2010/main" val="4219562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62</a:t>
            </a:fld>
            <a:endParaRPr lang="fr-CA"/>
          </a:p>
        </p:txBody>
      </p:sp>
    </p:spTree>
    <p:extLst>
      <p:ext uri="{BB962C8B-B14F-4D97-AF65-F5344CB8AC3E}">
        <p14:creationId xmlns:p14="http://schemas.microsoft.com/office/powerpoint/2010/main" val="26371175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63</a:t>
            </a:fld>
            <a:endParaRPr lang="fr-CA"/>
          </a:p>
        </p:txBody>
      </p:sp>
    </p:spTree>
    <p:extLst>
      <p:ext uri="{BB962C8B-B14F-4D97-AF65-F5344CB8AC3E}">
        <p14:creationId xmlns:p14="http://schemas.microsoft.com/office/powerpoint/2010/main" val="171504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64</a:t>
            </a:fld>
            <a:endParaRPr lang="fr-CA"/>
          </a:p>
        </p:txBody>
      </p:sp>
    </p:spTree>
    <p:extLst>
      <p:ext uri="{BB962C8B-B14F-4D97-AF65-F5344CB8AC3E}">
        <p14:creationId xmlns:p14="http://schemas.microsoft.com/office/powerpoint/2010/main" val="38935490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65</a:t>
            </a:fld>
            <a:endParaRPr lang="fr-CA"/>
          </a:p>
        </p:txBody>
      </p:sp>
    </p:spTree>
    <p:extLst>
      <p:ext uri="{BB962C8B-B14F-4D97-AF65-F5344CB8AC3E}">
        <p14:creationId xmlns:p14="http://schemas.microsoft.com/office/powerpoint/2010/main" val="35322480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66</a:t>
            </a:fld>
            <a:endParaRPr lang="fr-CA"/>
          </a:p>
        </p:txBody>
      </p:sp>
    </p:spTree>
    <p:extLst>
      <p:ext uri="{BB962C8B-B14F-4D97-AF65-F5344CB8AC3E}">
        <p14:creationId xmlns:p14="http://schemas.microsoft.com/office/powerpoint/2010/main" val="2886906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67</a:t>
            </a:fld>
            <a:endParaRPr lang="fr-CA"/>
          </a:p>
        </p:txBody>
      </p:sp>
    </p:spTree>
    <p:extLst>
      <p:ext uri="{BB962C8B-B14F-4D97-AF65-F5344CB8AC3E}">
        <p14:creationId xmlns:p14="http://schemas.microsoft.com/office/powerpoint/2010/main" val="32993721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68</a:t>
            </a:fld>
            <a:endParaRPr lang="fr-CA"/>
          </a:p>
        </p:txBody>
      </p:sp>
    </p:spTree>
    <p:extLst>
      <p:ext uri="{BB962C8B-B14F-4D97-AF65-F5344CB8AC3E}">
        <p14:creationId xmlns:p14="http://schemas.microsoft.com/office/powerpoint/2010/main" val="34251176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69</a:t>
            </a:fld>
            <a:endParaRPr lang="fr-CA"/>
          </a:p>
        </p:txBody>
      </p:sp>
    </p:spTree>
    <p:extLst>
      <p:ext uri="{BB962C8B-B14F-4D97-AF65-F5344CB8AC3E}">
        <p14:creationId xmlns:p14="http://schemas.microsoft.com/office/powerpoint/2010/main" val="415809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7</a:t>
            </a:fld>
            <a:endParaRPr lang="fr-CA"/>
          </a:p>
        </p:txBody>
      </p:sp>
    </p:spTree>
    <p:extLst>
      <p:ext uri="{BB962C8B-B14F-4D97-AF65-F5344CB8AC3E}">
        <p14:creationId xmlns:p14="http://schemas.microsoft.com/office/powerpoint/2010/main" val="594890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70</a:t>
            </a:fld>
            <a:endParaRPr lang="fr-CA"/>
          </a:p>
        </p:txBody>
      </p:sp>
    </p:spTree>
    <p:extLst>
      <p:ext uri="{BB962C8B-B14F-4D97-AF65-F5344CB8AC3E}">
        <p14:creationId xmlns:p14="http://schemas.microsoft.com/office/powerpoint/2010/main" val="1833847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71</a:t>
            </a:fld>
            <a:endParaRPr lang="fr-CA"/>
          </a:p>
        </p:txBody>
      </p:sp>
    </p:spTree>
    <p:extLst>
      <p:ext uri="{BB962C8B-B14F-4D97-AF65-F5344CB8AC3E}">
        <p14:creationId xmlns:p14="http://schemas.microsoft.com/office/powerpoint/2010/main" val="2069444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72</a:t>
            </a:fld>
            <a:endParaRPr lang="fr-CA"/>
          </a:p>
        </p:txBody>
      </p:sp>
    </p:spTree>
    <p:extLst>
      <p:ext uri="{BB962C8B-B14F-4D97-AF65-F5344CB8AC3E}">
        <p14:creationId xmlns:p14="http://schemas.microsoft.com/office/powerpoint/2010/main" val="26086509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73</a:t>
            </a:fld>
            <a:endParaRPr lang="fr-CA"/>
          </a:p>
        </p:txBody>
      </p:sp>
    </p:spTree>
    <p:extLst>
      <p:ext uri="{BB962C8B-B14F-4D97-AF65-F5344CB8AC3E}">
        <p14:creationId xmlns:p14="http://schemas.microsoft.com/office/powerpoint/2010/main" val="3394901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74</a:t>
            </a:fld>
            <a:endParaRPr lang="fr-CA"/>
          </a:p>
        </p:txBody>
      </p:sp>
    </p:spTree>
    <p:extLst>
      <p:ext uri="{BB962C8B-B14F-4D97-AF65-F5344CB8AC3E}">
        <p14:creationId xmlns:p14="http://schemas.microsoft.com/office/powerpoint/2010/main" val="14501118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450"/>
              </a:spcAft>
            </a:pPr>
            <a:r>
              <a:rPr lang="fr-CA" sz="1600" dirty="0"/>
              <a:t>Prise en compte de trois effets:</a:t>
            </a:r>
          </a:p>
          <a:p>
            <a:pPr lvl="1">
              <a:spcAft>
                <a:spcPts val="450"/>
              </a:spcAft>
            </a:pPr>
            <a:r>
              <a:rPr lang="fr-CA" sz="1600" dirty="0"/>
              <a:t>Effet primaire ;</a:t>
            </a:r>
          </a:p>
          <a:p>
            <a:pPr lvl="1">
              <a:spcAft>
                <a:spcPts val="450"/>
              </a:spcAft>
            </a:pPr>
            <a:r>
              <a:rPr lang="fr-CA" sz="1600" dirty="0"/>
              <a:t>Effet secondaire;</a:t>
            </a:r>
          </a:p>
          <a:p>
            <a:pPr lvl="1">
              <a:spcAft>
                <a:spcPts val="450"/>
              </a:spcAft>
            </a:pPr>
            <a:r>
              <a:rPr lang="fr-CA" sz="1600" dirty="0"/>
              <a:t>Effet comportemental</a:t>
            </a:r>
            <a:r>
              <a:rPr lang="fr-CA" sz="1600" dirty="0" smtClean="0"/>
              <a:t>.</a:t>
            </a:r>
          </a:p>
          <a:p>
            <a:r>
              <a:rPr lang="fr-CA" sz="1800" dirty="0"/>
              <a:t>Les paramètres qu’il est possible de modifier : </a:t>
            </a:r>
          </a:p>
          <a:p>
            <a:pPr lvl="1"/>
            <a:r>
              <a:rPr lang="fr-CA" sz="1600" dirty="0"/>
              <a:t>Barème d’imposition : taux et tranches</a:t>
            </a:r>
          </a:p>
          <a:p>
            <a:pPr lvl="1"/>
            <a:r>
              <a:rPr lang="fr-CA" sz="1600" dirty="0"/>
              <a:t>Montant personnel de base</a:t>
            </a:r>
          </a:p>
          <a:p>
            <a:pPr lvl="1"/>
            <a:r>
              <a:rPr lang="fr-CA" sz="1600" dirty="0"/>
              <a:t>Taux d’inclusion du gain en capital</a:t>
            </a:r>
          </a:p>
          <a:p>
            <a:pPr lvl="1"/>
            <a:r>
              <a:rPr lang="fr-CA" sz="1600" dirty="0"/>
              <a:t>Soutien aux enfants : valeur des montants maximums pour le premier enfant et pour le deuxième et troisième enfant, éliminer les montants minimums, seuil et taux de réduction</a:t>
            </a:r>
          </a:p>
          <a:p>
            <a:pPr lvl="1"/>
            <a:r>
              <a:rPr lang="fr-CA" sz="1600" dirty="0"/>
              <a:t>Crédit solidarité : valeur de la composante TVQ et seuil de réduction</a:t>
            </a:r>
          </a:p>
          <a:p>
            <a:pPr lvl="1"/>
            <a:r>
              <a:rPr lang="fr-CA" sz="1600" dirty="0"/>
              <a:t>Prime au travail : taux de la prime et taux de réduction. </a:t>
            </a:r>
          </a:p>
          <a:p>
            <a:pPr lvl="1"/>
            <a:r>
              <a:rPr lang="fr-CA" sz="1600" dirty="0"/>
              <a:t>Taux de la TVQ</a:t>
            </a:r>
          </a:p>
          <a:p>
            <a:pPr lvl="1">
              <a:spcAft>
                <a:spcPts val="450"/>
              </a:spcAft>
            </a:pPr>
            <a:endParaRPr lang="fr-CA" sz="1600" dirty="0"/>
          </a:p>
          <a:p>
            <a:endParaRPr lang="fr-CA" dirty="0"/>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75</a:t>
            </a:fld>
            <a:endParaRPr lang="fr-CA"/>
          </a:p>
        </p:txBody>
      </p:sp>
    </p:spTree>
    <p:extLst>
      <p:ext uri="{BB962C8B-B14F-4D97-AF65-F5344CB8AC3E}">
        <p14:creationId xmlns:p14="http://schemas.microsoft.com/office/powerpoint/2010/main" val="40278122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76</a:t>
            </a:fld>
            <a:endParaRPr lang="fr-CA"/>
          </a:p>
        </p:txBody>
      </p:sp>
    </p:spTree>
    <p:extLst>
      <p:ext uri="{BB962C8B-B14F-4D97-AF65-F5344CB8AC3E}">
        <p14:creationId xmlns:p14="http://schemas.microsoft.com/office/powerpoint/2010/main" val="3533880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0ED9C3-70FA-4182-8799-353EFA852157}" type="slidenum">
              <a:rPr lang="fr-CA" smtClean="0"/>
              <a:t>77</a:t>
            </a:fld>
            <a:endParaRPr lang="fr-CA"/>
          </a:p>
        </p:txBody>
      </p:sp>
    </p:spTree>
    <p:extLst>
      <p:ext uri="{BB962C8B-B14F-4D97-AF65-F5344CB8AC3E}">
        <p14:creationId xmlns:p14="http://schemas.microsoft.com/office/powerpoint/2010/main" val="65696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8</a:t>
            </a:fld>
            <a:endParaRPr lang="fr-CA"/>
          </a:p>
        </p:txBody>
      </p:sp>
    </p:spTree>
    <p:extLst>
      <p:ext uri="{BB962C8B-B14F-4D97-AF65-F5344CB8AC3E}">
        <p14:creationId xmlns:p14="http://schemas.microsoft.com/office/powerpoint/2010/main" val="104460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65B770-67A7-4F35-8DDC-655A4872F59E}" type="slidenum">
              <a:rPr lang="fr-CA" smtClean="0"/>
              <a:t>9</a:t>
            </a:fld>
            <a:endParaRPr lang="fr-CA"/>
          </a:p>
        </p:txBody>
      </p:sp>
    </p:spTree>
    <p:extLst>
      <p:ext uri="{BB962C8B-B14F-4D97-AF65-F5344CB8AC3E}">
        <p14:creationId xmlns:p14="http://schemas.microsoft.com/office/powerpoint/2010/main" val="1142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3739780"/>
            <a:ext cx="1981200" cy="1763553"/>
          </a:xfrm>
          <a:prstGeom prst="rect">
            <a:avLst/>
          </a:prstGeom>
        </p:spPr>
        <p:txBody>
          <a:bodyPr anchor="t" anchorCtr="0">
            <a:normAutofit/>
          </a:bodyPr>
          <a:lstStyle>
            <a:lvl1pPr marL="0" indent="0" algn="l">
              <a:buNone/>
              <a:defRPr sz="1900" i="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Cliquez pour modifier le style des sous-titres du masque</a:t>
            </a:r>
            <a:endParaRPr lang="en-US" dirty="0"/>
          </a:p>
        </p:txBody>
      </p:sp>
      <p:sp>
        <p:nvSpPr>
          <p:cNvPr id="13" name="Title 12"/>
          <p:cNvSpPr>
            <a:spLocks noGrp="1"/>
          </p:cNvSpPr>
          <p:nvPr>
            <p:ph type="title" hasCustomPrompt="1"/>
          </p:nvPr>
        </p:nvSpPr>
        <p:spPr>
          <a:xfrm>
            <a:off x="457200" y="3746293"/>
            <a:ext cx="6324600" cy="1828800"/>
          </a:xfrm>
          <a:prstGeom prst="rect">
            <a:avLst/>
          </a:prstGeom>
        </p:spPr>
        <p:txBody>
          <a:bodyPr/>
          <a:lstStyle>
            <a:lvl1pPr algn="l">
              <a:defRPr sz="3600" spc="150" baseline="0">
                <a:solidFill>
                  <a:schemeClr val="accent2"/>
                </a:solidFill>
                <a:latin typeface="Arial Black"/>
                <a:cs typeface="Arial Black"/>
              </a:defRPr>
            </a:lvl1pPr>
          </a:lstStyle>
          <a:p>
            <a:r>
              <a:rPr lang="fr-CA" dirty="0" smtClean="0"/>
              <a:t>Cliquez et</a:t>
            </a:r>
            <a:br>
              <a:rPr lang="fr-CA" dirty="0" smtClean="0"/>
            </a:br>
            <a:r>
              <a:rPr lang="fr-CA" dirty="0" smtClean="0"/>
              <a:t>modifiez le titre</a:t>
            </a:r>
            <a:endParaRPr lang="en-US" dirty="0"/>
          </a:p>
        </p:txBody>
      </p:sp>
      <p:pic>
        <p:nvPicPr>
          <p:cNvPr id="5" name="Image 4" descr="LogoComplet_peti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918" y="427159"/>
            <a:ext cx="5850037" cy="17777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sp>
        <p:nvSpPr>
          <p:cNvPr id="8" name="Rectangle 7"/>
          <p:cNvSpPr/>
          <p:nvPr/>
        </p:nvSpPr>
        <p:spPr>
          <a:xfrm>
            <a:off x="1791026" y="153923"/>
            <a:ext cx="7200574"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52400" y="152399"/>
            <a:ext cx="1469292"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LogoSimple_peti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442" y="443138"/>
            <a:ext cx="1130716" cy="1393092"/>
          </a:xfrm>
          <a:prstGeom prst="rect">
            <a:avLst/>
          </a:prstGeom>
        </p:spPr>
      </p:pic>
      <p:pic>
        <p:nvPicPr>
          <p:cNvPr id="4" name="Image 3" descr="lumier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93333" y="2411231"/>
            <a:ext cx="7107442" cy="3023643"/>
          </a:xfrm>
          <a:prstGeom prst="rect">
            <a:avLst/>
          </a:prstGeom>
        </p:spPr>
      </p:pic>
      <p:sp>
        <p:nvSpPr>
          <p:cNvPr id="14" name="Title 12"/>
          <p:cNvSpPr>
            <a:spLocks noGrp="1"/>
          </p:cNvSpPr>
          <p:nvPr>
            <p:ph type="title" hasCustomPrompt="1"/>
          </p:nvPr>
        </p:nvSpPr>
        <p:spPr>
          <a:xfrm>
            <a:off x="3074051" y="3804908"/>
            <a:ext cx="5184206" cy="1828800"/>
          </a:xfrm>
          <a:prstGeom prst="rect">
            <a:avLst/>
          </a:prstGeom>
        </p:spPr>
        <p:txBody>
          <a:bodyPr/>
          <a:lstStyle>
            <a:lvl1pPr algn="l">
              <a:defRPr sz="2400" cap="none" spc="0" baseline="0">
                <a:solidFill>
                  <a:schemeClr val="tx1">
                    <a:lumMod val="90000"/>
                    <a:lumOff val="10000"/>
                  </a:schemeClr>
                </a:solidFill>
                <a:latin typeface="Arial Black"/>
                <a:cs typeface="Arial Black"/>
              </a:defRPr>
            </a:lvl1pPr>
          </a:lstStyle>
          <a:p>
            <a:r>
              <a:rPr lang="fr-CA" dirty="0" smtClean="0"/>
              <a:t>CLIQUEZ ET</a:t>
            </a:r>
            <a:br>
              <a:rPr lang="fr-CA" dirty="0" smtClean="0"/>
            </a:br>
            <a:r>
              <a:rPr lang="fr-CA" dirty="0" smtClean="0"/>
              <a:t>MODIFIEZ LE TITRE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407408"/>
          </a:xfrm>
          <a:prstGeom prst="rect">
            <a:avLst/>
          </a:prstGeom>
        </p:spPr>
        <p:txBody>
          <a:bodyPr/>
          <a:lstStyle>
            <a:lvl1pPr>
              <a:defRPr spc="0">
                <a:solidFill>
                  <a:schemeClr val="tx1"/>
                </a:solidFill>
                <a:latin typeface="Arial"/>
                <a:cs typeface="Arial"/>
              </a:defRPr>
            </a:lvl1pPr>
            <a:lvl2pPr>
              <a:buClr>
                <a:schemeClr val="accent3"/>
              </a:buClr>
              <a:defRPr spc="0">
                <a:latin typeface="Arial"/>
                <a:cs typeface="Arial"/>
              </a:defRPr>
            </a:lvl2pPr>
            <a:lvl3pPr>
              <a:buClr>
                <a:schemeClr val="accent4"/>
              </a:buClr>
              <a:defRPr spc="0">
                <a:latin typeface="Arial"/>
                <a:cs typeface="Arial"/>
              </a:defRPr>
            </a:lvl3pPr>
            <a:lvl4pPr>
              <a:buClr>
                <a:schemeClr val="accent5"/>
              </a:buClr>
              <a:defRPr spc="0">
                <a:latin typeface="Arial"/>
                <a:cs typeface="Arial"/>
              </a:defRPr>
            </a:lvl4pPr>
            <a:lvl5pPr>
              <a:buClr>
                <a:schemeClr val="accent6"/>
              </a:buClr>
              <a:defRPr spc="0">
                <a:latin typeface="Arial"/>
                <a:cs typeface="Arial"/>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lvl1pPr>
              <a:defRPr sz="900">
                <a:solidFill>
                  <a:schemeClr val="accent3"/>
                </a:solidFill>
                <a:latin typeface="Arial"/>
                <a:cs typeface="Arial"/>
              </a:defRPr>
            </a:lvl1pPr>
          </a:lstStyle>
          <a:p>
            <a:endParaRPr lang="en-US" dirty="0"/>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lvl1pPr>
              <a:defRPr sz="900">
                <a:solidFill>
                  <a:schemeClr val="accent3"/>
                </a:solidFill>
                <a:latin typeface="Arial"/>
                <a:cs typeface="Arial"/>
              </a:defRPr>
            </a:lvl1pPr>
          </a:lstStyle>
          <a:p>
            <a:endParaRPr lang="en-US" dirty="0"/>
          </a:p>
        </p:txBody>
      </p:sp>
      <p:sp>
        <p:nvSpPr>
          <p:cNvPr id="6" name="Slide Number Placeholder 5"/>
          <p:cNvSpPr>
            <a:spLocks noGrp="1"/>
          </p:cNvSpPr>
          <p:nvPr>
            <p:ph type="sldNum" sz="quarter" idx="12"/>
          </p:nvPr>
        </p:nvSpPr>
        <p:spPr>
          <a:xfrm>
            <a:off x="8234680" y="6355080"/>
            <a:ext cx="582966" cy="274320"/>
          </a:xfrm>
          <a:prstGeom prst="rect">
            <a:avLst/>
          </a:prstGeom>
        </p:spPr>
        <p:txBody>
          <a:bodyPr/>
          <a:lstStyle>
            <a:lvl1pPr algn="r">
              <a:defRPr i="0">
                <a:solidFill>
                  <a:schemeClr val="accent4"/>
                </a:solidFill>
                <a:latin typeface="Arial Black"/>
                <a:cs typeface="Arial Black"/>
              </a:defRPr>
            </a:lvl1pPr>
          </a:lstStyle>
          <a:p>
            <a:fld id="{F7886C9C-DC18-4195-8FD5-A50AA931D419}" type="slidenum">
              <a:rPr lang="en-US" smtClean="0"/>
              <a:pPr/>
              <a:t>‹#›</a:t>
            </a:fld>
            <a:endParaRPr lang="en-US" dirty="0"/>
          </a:p>
        </p:txBody>
      </p:sp>
      <p:sp>
        <p:nvSpPr>
          <p:cNvPr id="10" name="Title 12"/>
          <p:cNvSpPr>
            <a:spLocks noGrp="1"/>
          </p:cNvSpPr>
          <p:nvPr>
            <p:ph type="title" hasCustomPrompt="1"/>
          </p:nvPr>
        </p:nvSpPr>
        <p:spPr>
          <a:xfrm>
            <a:off x="457200" y="353114"/>
            <a:ext cx="6324600" cy="968989"/>
          </a:xfrm>
          <a:prstGeom prst="rect">
            <a:avLst/>
          </a:prstGeom>
        </p:spPr>
        <p:txBody>
          <a:bodyPr/>
          <a:lstStyle>
            <a:lvl1pPr algn="l">
              <a:defRPr sz="2400" spc="150" baseline="0">
                <a:solidFill>
                  <a:schemeClr val="bg1"/>
                </a:solidFill>
                <a:latin typeface="Arial Black"/>
                <a:cs typeface="Arial Black"/>
              </a:defRPr>
            </a:lvl1pPr>
          </a:lstStyle>
          <a:p>
            <a:r>
              <a:rPr lang="fr-CA" dirty="0" smtClean="0"/>
              <a:t>Cliquez et</a:t>
            </a:r>
            <a:br>
              <a:rPr lang="fr-CA" dirty="0" smtClean="0"/>
            </a:br>
            <a:r>
              <a:rPr lang="fr-CA" dirty="0" smtClean="0"/>
              <a:t>modifiez le titre</a:t>
            </a:r>
            <a:endParaRPr lang="en-US" dirty="0"/>
          </a:p>
        </p:txBody>
      </p:sp>
      <p:pic>
        <p:nvPicPr>
          <p:cNvPr id="7" name="Image 6" descr="LogoSimple_peti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2693" y="320549"/>
            <a:ext cx="850548" cy="10479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4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407408"/>
          </a:xfrm>
          <a:prstGeom prst="rect">
            <a:avLst/>
          </a:prstGeom>
        </p:spPr>
        <p:txBody>
          <a:bodyPr/>
          <a:lstStyle>
            <a:lvl1pPr>
              <a:defRPr spc="0">
                <a:solidFill>
                  <a:schemeClr val="tx1"/>
                </a:solidFill>
                <a:latin typeface="Arial"/>
                <a:cs typeface="Arial"/>
              </a:defRPr>
            </a:lvl1pPr>
            <a:lvl2pPr>
              <a:buClr>
                <a:schemeClr val="accent3"/>
              </a:buClr>
              <a:defRPr spc="0">
                <a:latin typeface="Arial"/>
                <a:cs typeface="Arial"/>
              </a:defRPr>
            </a:lvl2pPr>
            <a:lvl3pPr>
              <a:buClr>
                <a:schemeClr val="accent4"/>
              </a:buClr>
              <a:defRPr spc="0">
                <a:latin typeface="Arial"/>
                <a:cs typeface="Arial"/>
              </a:defRPr>
            </a:lvl3pPr>
            <a:lvl4pPr>
              <a:buClr>
                <a:schemeClr val="accent5"/>
              </a:buClr>
              <a:defRPr spc="0">
                <a:latin typeface="Arial"/>
                <a:cs typeface="Arial"/>
              </a:defRPr>
            </a:lvl4pPr>
            <a:lvl5pPr>
              <a:buClr>
                <a:schemeClr val="accent6"/>
              </a:buClr>
              <a:defRPr spc="0">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lvl1pPr>
              <a:defRPr sz="675">
                <a:solidFill>
                  <a:schemeClr val="accent3"/>
                </a:solidFill>
                <a:latin typeface="Arial"/>
                <a:cs typeface="Arial"/>
              </a:defRPr>
            </a:lvl1pPr>
          </a:lstStyle>
          <a:p>
            <a:endParaRPr lang="en-CA"/>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lvl1pPr>
              <a:defRPr sz="675">
                <a:solidFill>
                  <a:schemeClr val="accent3"/>
                </a:solidFill>
                <a:latin typeface="Arial"/>
                <a:cs typeface="Arial"/>
              </a:defRPr>
            </a:lvl1pPr>
          </a:lstStyle>
          <a:p>
            <a:endParaRPr lang="en-CA"/>
          </a:p>
        </p:txBody>
      </p:sp>
      <p:sp>
        <p:nvSpPr>
          <p:cNvPr id="6" name="Slide Number Placeholder 5"/>
          <p:cNvSpPr>
            <a:spLocks noGrp="1"/>
          </p:cNvSpPr>
          <p:nvPr>
            <p:ph type="sldNum" sz="quarter" idx="12"/>
          </p:nvPr>
        </p:nvSpPr>
        <p:spPr>
          <a:xfrm>
            <a:off x="8234680" y="6355080"/>
            <a:ext cx="582966" cy="274320"/>
          </a:xfrm>
          <a:prstGeom prst="rect">
            <a:avLst/>
          </a:prstGeom>
        </p:spPr>
        <p:txBody>
          <a:bodyPr/>
          <a:lstStyle>
            <a:lvl1pPr algn="r">
              <a:defRPr i="0">
                <a:solidFill>
                  <a:schemeClr val="accent4"/>
                </a:solidFill>
                <a:latin typeface="Arial Black"/>
                <a:cs typeface="Arial Black"/>
              </a:defRPr>
            </a:lvl1pPr>
          </a:lstStyle>
          <a:p>
            <a:fld id="{623A99B0-EFC6-4036-A80A-4FD890ECEFFC}" type="slidenum">
              <a:rPr lang="en-CA" smtClean="0"/>
              <a:t>‹#›</a:t>
            </a:fld>
            <a:endParaRPr lang="en-CA"/>
          </a:p>
        </p:txBody>
      </p:sp>
      <p:sp>
        <p:nvSpPr>
          <p:cNvPr id="10" name="Title 12"/>
          <p:cNvSpPr>
            <a:spLocks noGrp="1"/>
          </p:cNvSpPr>
          <p:nvPr>
            <p:ph type="title" hasCustomPrompt="1"/>
          </p:nvPr>
        </p:nvSpPr>
        <p:spPr>
          <a:xfrm>
            <a:off x="457200" y="353116"/>
            <a:ext cx="6324600" cy="968989"/>
          </a:xfrm>
          <a:prstGeom prst="rect">
            <a:avLst/>
          </a:prstGeom>
        </p:spPr>
        <p:txBody>
          <a:bodyPr/>
          <a:lstStyle>
            <a:lvl1pPr algn="l">
              <a:defRPr sz="1800" spc="113" baseline="0">
                <a:solidFill>
                  <a:schemeClr val="bg1"/>
                </a:solidFill>
                <a:latin typeface="Arial Black"/>
                <a:cs typeface="Arial Black"/>
              </a:defRPr>
            </a:lvl1pPr>
          </a:lstStyle>
          <a:p>
            <a:r>
              <a:rPr lang="fr-CA" dirty="0"/>
              <a:t>Cliquez et</a:t>
            </a:r>
            <a:br>
              <a:rPr lang="fr-CA" dirty="0"/>
            </a:br>
            <a:r>
              <a:rPr lang="fr-CA" dirty="0"/>
              <a:t>modifiez le titre</a:t>
            </a:r>
            <a:endParaRPr lang="en-US" dirty="0"/>
          </a:p>
        </p:txBody>
      </p:sp>
      <p:pic>
        <p:nvPicPr>
          <p:cNvPr id="7" name="Image 6" descr="LogoSimple_peti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2693" y="320551"/>
            <a:ext cx="850548" cy="1047913"/>
          </a:xfrm>
          <a:prstGeom prst="rect">
            <a:avLst/>
          </a:prstGeom>
        </p:spPr>
      </p:pic>
      <p:sp>
        <p:nvSpPr>
          <p:cNvPr id="8" name="Espace réservé du contenu 7"/>
          <p:cNvSpPr>
            <a:spLocks noGrp="1"/>
          </p:cNvSpPr>
          <p:nvPr>
            <p:ph sz="quarter" idx="13"/>
          </p:nvPr>
        </p:nvSpPr>
        <p:spPr>
          <a:xfrm>
            <a:off x="715964" y="1882775"/>
            <a:ext cx="7875587" cy="4471988"/>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786795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slideLayout" Target="../slideLayouts/slideLayout3.xml"/><Relationship Id="rId8" Type="http://schemas.openxmlformats.org/officeDocument/2006/relationships/notesSlide" Target="../notesSlides/notesSlide10.xml"/><Relationship Id="rId9" Type="http://schemas.openxmlformats.org/officeDocument/2006/relationships/chart" Target="../charts/chart5.xml"/><Relationship Id="rId1" Type="http://schemas.openxmlformats.org/officeDocument/2006/relationships/tags" Target="../tags/tag27.xml"/><Relationship Id="rId2"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1.xml"/><Relationship Id="rId1" Type="http://schemas.openxmlformats.org/officeDocument/2006/relationships/tags" Target="../tags/tag33.xml"/><Relationship Id="rId2"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3.xml"/><Relationship Id="rId5" Type="http://schemas.openxmlformats.org/officeDocument/2006/relationships/notesSlide" Target="../notesSlides/notesSlide12.xml"/><Relationship Id="rId6" Type="http://schemas.openxmlformats.org/officeDocument/2006/relationships/chart" Target="../charts/chart6.xml"/><Relationship Id="rId1" Type="http://schemas.openxmlformats.org/officeDocument/2006/relationships/tags" Target="../tags/tag35.xml"/><Relationship Id="rId2" Type="http://schemas.openxmlformats.org/officeDocument/2006/relationships/tags" Target="../tags/tag36.xml"/></Relationships>
</file>

<file path=ppt/slides/_rels/slide13.xml.rels><?xml version="1.0" encoding="UTF-8" standalone="yes"?>
<Relationships xmlns="http://schemas.openxmlformats.org/package/2006/relationships"><Relationship Id="rId11" Type="http://schemas.openxmlformats.org/officeDocument/2006/relationships/chart" Target="../charts/chart9.xml"/><Relationship Id="rId12" Type="http://schemas.openxmlformats.org/officeDocument/2006/relationships/chart" Target="../charts/chart10.xml"/><Relationship Id="rId1" Type="http://schemas.openxmlformats.org/officeDocument/2006/relationships/tags" Target="../tags/tag38.xml"/><Relationship Id="rId2" Type="http://schemas.openxmlformats.org/officeDocument/2006/relationships/tags" Target="../tags/tag39.xml"/><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tags" Target="../tags/tag42.xml"/><Relationship Id="rId6" Type="http://schemas.openxmlformats.org/officeDocument/2006/relationships/tags" Target="../tags/tag43.xml"/><Relationship Id="rId7" Type="http://schemas.openxmlformats.org/officeDocument/2006/relationships/slideLayout" Target="../slideLayouts/slideLayout3.xml"/><Relationship Id="rId8" Type="http://schemas.openxmlformats.org/officeDocument/2006/relationships/notesSlide" Target="../notesSlides/notesSlide13.xml"/><Relationship Id="rId9" Type="http://schemas.openxmlformats.org/officeDocument/2006/relationships/chart" Target="../charts/chart7.xml"/><Relationship Id="rId10"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slideLayout" Target="../slideLayouts/slideLayout3.xml"/><Relationship Id="rId5" Type="http://schemas.openxmlformats.org/officeDocument/2006/relationships/notesSlide" Target="../notesSlides/notesSlide14.xml"/><Relationship Id="rId6" Type="http://schemas.openxmlformats.org/officeDocument/2006/relationships/chart" Target="../charts/chart11.xml"/><Relationship Id="rId1" Type="http://schemas.openxmlformats.org/officeDocument/2006/relationships/tags" Target="../tags/tag44.xml"/><Relationship Id="rId2" Type="http://schemas.openxmlformats.org/officeDocument/2006/relationships/tags" Target="../tags/tag4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5.xml"/><Relationship Id="rId1" Type="http://schemas.openxmlformats.org/officeDocument/2006/relationships/tags" Target="../tags/tag47.xml"/><Relationship Id="rId2" Type="http://schemas.openxmlformats.org/officeDocument/2006/relationships/tags" Target="../tags/tag48.xml"/></Relationships>
</file>

<file path=ppt/slides/_rels/slide16.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slideLayout" Target="../slideLayouts/slideLayout3.xml"/><Relationship Id="rId8" Type="http://schemas.openxmlformats.org/officeDocument/2006/relationships/notesSlide" Target="../notesSlides/notesSlide17.xml"/><Relationship Id="rId1" Type="http://schemas.openxmlformats.org/officeDocument/2006/relationships/tags" Target="../tags/tag50.xml"/><Relationship Id="rId2"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slideLayout" Target="../slideLayouts/slideLayout3.xml"/><Relationship Id="rId6" Type="http://schemas.openxmlformats.org/officeDocument/2006/relationships/notesSlide" Target="../notesSlides/notesSlide18.xml"/><Relationship Id="rId7" Type="http://schemas.openxmlformats.org/officeDocument/2006/relationships/chart" Target="../charts/chart12.xml"/><Relationship Id="rId1" Type="http://schemas.openxmlformats.org/officeDocument/2006/relationships/tags" Target="../tags/tag56.xml"/><Relationship Id="rId2" Type="http://schemas.openxmlformats.org/officeDocument/2006/relationships/tags" Target="../tags/tag57.xml"/></Relationships>
</file>

<file path=ppt/slides/_rels/slide19.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tags" Target="../tags/tag63.xml"/><Relationship Id="rId5" Type="http://schemas.openxmlformats.org/officeDocument/2006/relationships/tags" Target="../tags/tag64.xml"/><Relationship Id="rId6" Type="http://schemas.openxmlformats.org/officeDocument/2006/relationships/slideLayout" Target="../slideLayouts/slideLayout3.xml"/><Relationship Id="rId7" Type="http://schemas.openxmlformats.org/officeDocument/2006/relationships/notesSlide" Target="../notesSlides/notesSlide19.xml"/><Relationship Id="rId1" Type="http://schemas.openxmlformats.org/officeDocument/2006/relationships/tags" Target="../tags/tag60.xml"/><Relationship Id="rId2" Type="http://schemas.openxmlformats.org/officeDocument/2006/relationships/tags" Target="../tags/tag6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3.xml"/><Relationship Id="rId2"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0.xml"/><Relationship Id="rId1" Type="http://schemas.openxmlformats.org/officeDocument/2006/relationships/tags" Target="../tags/tag65.xml"/><Relationship Id="rId2" Type="http://schemas.openxmlformats.org/officeDocument/2006/relationships/tags" Target="../tags/tag66.xml"/></Relationships>
</file>

<file path=ppt/slides/_rels/slide21.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slideLayout" Target="../slideLayouts/slideLayout3.xml"/><Relationship Id="rId5" Type="http://schemas.openxmlformats.org/officeDocument/2006/relationships/notesSlide" Target="../notesSlides/notesSlide22.xml"/><Relationship Id="rId6" Type="http://schemas.openxmlformats.org/officeDocument/2006/relationships/image" Target="../media/image6.emf"/><Relationship Id="rId1" Type="http://schemas.openxmlformats.org/officeDocument/2006/relationships/tags" Target="../tags/tag68.xml"/><Relationship Id="rId2" Type="http://schemas.openxmlformats.org/officeDocument/2006/relationships/tags" Target="../tags/tag69.xml"/></Relationships>
</file>

<file path=ppt/slides/_rels/slide23.xml.rels><?xml version="1.0" encoding="UTF-8" standalone="yes"?>
<Relationships xmlns="http://schemas.openxmlformats.org/package/2006/relationships"><Relationship Id="rId3" Type="http://schemas.openxmlformats.org/officeDocument/2006/relationships/tags" Target="../tags/tag73.xml"/><Relationship Id="rId4" Type="http://schemas.openxmlformats.org/officeDocument/2006/relationships/slideLayout" Target="../slideLayouts/slideLayout3.xml"/><Relationship Id="rId5" Type="http://schemas.openxmlformats.org/officeDocument/2006/relationships/notesSlide" Target="../notesSlides/notesSlide23.xml"/><Relationship Id="rId6" Type="http://schemas.openxmlformats.org/officeDocument/2006/relationships/chart" Target="../charts/chart13.xml"/><Relationship Id="rId1" Type="http://schemas.openxmlformats.org/officeDocument/2006/relationships/tags" Target="../tags/tag71.xml"/><Relationship Id="rId2" Type="http://schemas.openxmlformats.org/officeDocument/2006/relationships/tags" Target="../tags/tag72.xml"/></Relationships>
</file>

<file path=ppt/slides/_rels/slide24.xml.rels><?xml version="1.0" encoding="UTF-8" standalone="yes"?>
<Relationships xmlns="http://schemas.openxmlformats.org/package/2006/relationships"><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tags" Target="../tags/tag79.xml"/><Relationship Id="rId7" Type="http://schemas.openxmlformats.org/officeDocument/2006/relationships/slideLayout" Target="../slideLayouts/slideLayout3.xml"/><Relationship Id="rId8" Type="http://schemas.openxmlformats.org/officeDocument/2006/relationships/notesSlide" Target="../notesSlides/notesSlide24.xml"/><Relationship Id="rId9" Type="http://schemas.openxmlformats.org/officeDocument/2006/relationships/chart" Target="../charts/chart14.xml"/><Relationship Id="rId1" Type="http://schemas.openxmlformats.org/officeDocument/2006/relationships/tags" Target="../tags/tag74.xml"/><Relationship Id="rId2" Type="http://schemas.openxmlformats.org/officeDocument/2006/relationships/tags" Target="../tags/tag75.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4" Type="http://schemas.openxmlformats.org/officeDocument/2006/relationships/tags" Target="../tags/tag83.xml"/><Relationship Id="rId5" Type="http://schemas.openxmlformats.org/officeDocument/2006/relationships/slideLayout" Target="../slideLayouts/slideLayout3.xml"/><Relationship Id="rId6" Type="http://schemas.openxmlformats.org/officeDocument/2006/relationships/notesSlide" Target="../notesSlides/notesSlide25.xml"/><Relationship Id="rId7" Type="http://schemas.openxmlformats.org/officeDocument/2006/relationships/chart" Target="../charts/chart15.xml"/><Relationship Id="rId1" Type="http://schemas.openxmlformats.org/officeDocument/2006/relationships/tags" Target="../tags/tag80.xml"/><Relationship Id="rId2" Type="http://schemas.openxmlformats.org/officeDocument/2006/relationships/tags" Target="../tags/tag8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6.xml"/><Relationship Id="rId1" Type="http://schemas.openxmlformats.org/officeDocument/2006/relationships/tags" Target="../tags/tag84.xml"/><Relationship Id="rId2" Type="http://schemas.openxmlformats.org/officeDocument/2006/relationships/tags" Target="../tags/tag85.xml"/></Relationships>
</file>

<file path=ppt/slides/_rels/slide27.xml.rels><?xml version="1.0" encoding="UTF-8" standalone="yes"?>
<Relationships xmlns="http://schemas.openxmlformats.org/package/2006/relationships"><Relationship Id="rId1" Type="http://schemas.openxmlformats.org/officeDocument/2006/relationships/tags" Target="../tags/tag86.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89.xml"/><Relationship Id="rId4" Type="http://schemas.openxmlformats.org/officeDocument/2006/relationships/slideLayout" Target="../slideLayouts/slideLayout3.xml"/><Relationship Id="rId5" Type="http://schemas.openxmlformats.org/officeDocument/2006/relationships/notesSlide" Target="../notesSlides/notesSlide28.xml"/><Relationship Id="rId1" Type="http://schemas.openxmlformats.org/officeDocument/2006/relationships/tags" Target="../tags/tag87.xml"/><Relationship Id="rId2" Type="http://schemas.openxmlformats.org/officeDocument/2006/relationships/tags" Target="../tags/tag88.xml"/></Relationships>
</file>

<file path=ppt/slides/_rels/slide29.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slideLayout" Target="../slideLayouts/slideLayout3.xml"/><Relationship Id="rId5" Type="http://schemas.openxmlformats.org/officeDocument/2006/relationships/notesSlide" Target="../notesSlides/notesSlide29.xml"/><Relationship Id="rId6" Type="http://schemas.openxmlformats.org/officeDocument/2006/relationships/chart" Target="../charts/chart16.xml"/><Relationship Id="rId1" Type="http://schemas.openxmlformats.org/officeDocument/2006/relationships/tags" Target="../tags/tag90.xml"/><Relationship Id="rId2" Type="http://schemas.openxmlformats.org/officeDocument/2006/relationships/tags" Target="../tags/tag91.xml"/></Relationships>
</file>

<file path=ppt/slides/_rels/slide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slideLayout" Target="../slideLayouts/slideLayout3.xml"/><Relationship Id="rId12" Type="http://schemas.openxmlformats.org/officeDocument/2006/relationships/notesSlide" Target="../notesSlides/notesSlide30.xml"/><Relationship Id="rId13" Type="http://schemas.openxmlformats.org/officeDocument/2006/relationships/chart" Target="../charts/chart17.xml"/><Relationship Id="rId1" Type="http://schemas.openxmlformats.org/officeDocument/2006/relationships/tags" Target="../tags/tag93.xml"/><Relationship Id="rId2" Type="http://schemas.openxmlformats.org/officeDocument/2006/relationships/tags" Target="../tags/tag94.xml"/><Relationship Id="rId3" Type="http://schemas.openxmlformats.org/officeDocument/2006/relationships/tags" Target="../tags/tag95.xml"/><Relationship Id="rId4" Type="http://schemas.openxmlformats.org/officeDocument/2006/relationships/tags" Target="../tags/tag96.xml"/><Relationship Id="rId5" Type="http://schemas.openxmlformats.org/officeDocument/2006/relationships/tags" Target="../tags/tag97.xml"/><Relationship Id="rId6" Type="http://schemas.openxmlformats.org/officeDocument/2006/relationships/tags" Target="../tags/tag98.xml"/><Relationship Id="rId7" Type="http://schemas.openxmlformats.org/officeDocument/2006/relationships/tags" Target="../tags/tag99.xml"/><Relationship Id="rId8" Type="http://schemas.openxmlformats.org/officeDocument/2006/relationships/tags" Target="../tags/tag100.xml"/><Relationship Id="rId9" Type="http://schemas.openxmlformats.org/officeDocument/2006/relationships/tags" Target="../tags/tag101.xml"/><Relationship Id="rId10" Type="http://schemas.openxmlformats.org/officeDocument/2006/relationships/tags" Target="../tags/tag102.xml"/></Relationships>
</file>

<file path=ppt/slides/_rels/slide31.xml.rels><?xml version="1.0" encoding="UTF-8" standalone="yes"?>
<Relationships xmlns="http://schemas.openxmlformats.org/package/2006/relationships"><Relationship Id="rId3" Type="http://schemas.openxmlformats.org/officeDocument/2006/relationships/tags" Target="../tags/tag105.xml"/><Relationship Id="rId4" Type="http://schemas.openxmlformats.org/officeDocument/2006/relationships/slideLayout" Target="../slideLayouts/slideLayout3.xml"/><Relationship Id="rId5" Type="http://schemas.openxmlformats.org/officeDocument/2006/relationships/notesSlide" Target="../notesSlides/notesSlide31.xml"/><Relationship Id="rId1" Type="http://schemas.openxmlformats.org/officeDocument/2006/relationships/tags" Target="../tags/tag103.xml"/><Relationship Id="rId2" Type="http://schemas.openxmlformats.org/officeDocument/2006/relationships/tags" Target="../tags/tag104.xml"/></Relationships>
</file>

<file path=ppt/slides/_rels/slide32.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slideLayout" Target="../slideLayouts/slideLayout3.xml"/><Relationship Id="rId5" Type="http://schemas.openxmlformats.org/officeDocument/2006/relationships/notesSlide" Target="../notesSlides/notesSlide32.xml"/><Relationship Id="rId1" Type="http://schemas.openxmlformats.org/officeDocument/2006/relationships/tags" Target="../tags/tag106.xml"/><Relationship Id="rId2" Type="http://schemas.openxmlformats.org/officeDocument/2006/relationships/tags" Target="../tags/tag10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3.xml"/><Relationship Id="rId1" Type="http://schemas.openxmlformats.org/officeDocument/2006/relationships/tags" Target="../tags/tag109.xml"/><Relationship Id="rId2" Type="http://schemas.openxmlformats.org/officeDocument/2006/relationships/tags" Target="../tags/tag110.xml"/></Relationships>
</file>

<file path=ppt/slides/_rels/slide34.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slideLayout" Target="../slideLayouts/slideLayout3.xml"/><Relationship Id="rId5" Type="http://schemas.openxmlformats.org/officeDocument/2006/relationships/notesSlide" Target="../notesSlides/notesSlide34.xml"/><Relationship Id="rId1" Type="http://schemas.openxmlformats.org/officeDocument/2006/relationships/tags" Target="../tags/tag111.xml"/><Relationship Id="rId2" Type="http://schemas.openxmlformats.org/officeDocument/2006/relationships/tags" Target="../tags/tag112.xml"/></Relationships>
</file>

<file path=ppt/slides/_rels/slide35.xml.rels><?xml version="1.0" encoding="UTF-8" standalone="yes"?>
<Relationships xmlns="http://schemas.openxmlformats.org/package/2006/relationships"><Relationship Id="rId11" Type="http://schemas.openxmlformats.org/officeDocument/2006/relationships/chart" Target="../charts/chart20.xml"/><Relationship Id="rId12" Type="http://schemas.openxmlformats.org/officeDocument/2006/relationships/chart" Target="../charts/chart21.xml"/><Relationship Id="rId1" Type="http://schemas.openxmlformats.org/officeDocument/2006/relationships/tags" Target="../tags/tag114.xml"/><Relationship Id="rId2" Type="http://schemas.openxmlformats.org/officeDocument/2006/relationships/tags" Target="../tags/tag115.xml"/><Relationship Id="rId3" Type="http://schemas.openxmlformats.org/officeDocument/2006/relationships/tags" Target="../tags/tag116.xml"/><Relationship Id="rId4" Type="http://schemas.openxmlformats.org/officeDocument/2006/relationships/tags" Target="../tags/tag117.xml"/><Relationship Id="rId5" Type="http://schemas.openxmlformats.org/officeDocument/2006/relationships/tags" Target="../tags/tag118.xml"/><Relationship Id="rId6" Type="http://schemas.openxmlformats.org/officeDocument/2006/relationships/tags" Target="../tags/tag119.xml"/><Relationship Id="rId7" Type="http://schemas.openxmlformats.org/officeDocument/2006/relationships/slideLayout" Target="../slideLayouts/slideLayout3.xml"/><Relationship Id="rId8" Type="http://schemas.openxmlformats.org/officeDocument/2006/relationships/notesSlide" Target="../notesSlides/notesSlide35.xml"/><Relationship Id="rId9" Type="http://schemas.openxmlformats.org/officeDocument/2006/relationships/chart" Target="../charts/chart18.xml"/><Relationship Id="rId10"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6.xml"/><Relationship Id="rId1" Type="http://schemas.openxmlformats.org/officeDocument/2006/relationships/tags" Target="../tags/tag120.xml"/><Relationship Id="rId2" Type="http://schemas.openxmlformats.org/officeDocument/2006/relationships/tags" Target="../tags/tag121.xml"/></Relationships>
</file>

<file path=ppt/slides/_rels/slide37.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Layout" Target="../slideLayouts/slideLayout3.xml"/><Relationship Id="rId5" Type="http://schemas.openxmlformats.org/officeDocument/2006/relationships/notesSlide" Target="../notesSlides/notesSlide37.xml"/><Relationship Id="rId6" Type="http://schemas.openxmlformats.org/officeDocument/2006/relationships/chart" Target="../charts/chart22.xml"/><Relationship Id="rId1" Type="http://schemas.openxmlformats.org/officeDocument/2006/relationships/tags" Target="../tags/tag122.xml"/><Relationship Id="rId2" Type="http://schemas.openxmlformats.org/officeDocument/2006/relationships/tags" Target="../tags/tag123.xml"/></Relationships>
</file>

<file path=ppt/slides/_rels/slide38.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Layout" Target="../slideLayouts/slideLayout3.xml"/><Relationship Id="rId5" Type="http://schemas.openxmlformats.org/officeDocument/2006/relationships/notesSlide" Target="../notesSlides/notesSlide38.xml"/><Relationship Id="rId6" Type="http://schemas.openxmlformats.org/officeDocument/2006/relationships/chart" Target="../charts/chart23.xml"/><Relationship Id="rId1" Type="http://schemas.openxmlformats.org/officeDocument/2006/relationships/tags" Target="../tags/tag125.xml"/><Relationship Id="rId2" Type="http://schemas.openxmlformats.org/officeDocument/2006/relationships/tags" Target="../tags/tag126.xml"/></Relationships>
</file>

<file path=ppt/slides/_rels/slide39.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Layout" Target="../slideLayouts/slideLayout3.xml"/><Relationship Id="rId5" Type="http://schemas.openxmlformats.org/officeDocument/2006/relationships/notesSlide" Target="../notesSlides/notesSlide39.xml"/><Relationship Id="rId6" Type="http://schemas.openxmlformats.org/officeDocument/2006/relationships/chart" Target="../charts/chart24.xml"/><Relationship Id="rId1" Type="http://schemas.openxmlformats.org/officeDocument/2006/relationships/tags" Target="../tags/tag128.xml"/><Relationship Id="rId2" Type="http://schemas.openxmlformats.org/officeDocument/2006/relationships/tags" Target="../tags/tag129.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slideLayout" Target="../slideLayouts/slideLayout3.xml"/><Relationship Id="rId7" Type="http://schemas.openxmlformats.org/officeDocument/2006/relationships/notesSlide" Target="../notesSlides/notesSlide4.xml"/><Relationship Id="rId1" Type="http://schemas.openxmlformats.org/officeDocument/2006/relationships/tags" Target="../tags/tag7.xml"/><Relationship Id="rId2" Type="http://schemas.openxmlformats.org/officeDocument/2006/relationships/tags" Target="../tags/tag8.xml"/></Relationships>
</file>

<file path=ppt/slides/_rels/slide40.xml.rels><?xml version="1.0" encoding="UTF-8" standalone="yes"?>
<Relationships xmlns="http://schemas.openxmlformats.org/package/2006/relationships"><Relationship Id="rId1" Type="http://schemas.openxmlformats.org/officeDocument/2006/relationships/tags" Target="../tags/tag131.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tags" Target="../tags/tag134.xml"/><Relationship Id="rId4" Type="http://schemas.openxmlformats.org/officeDocument/2006/relationships/slideLayout" Target="../slideLayouts/slideLayout3.xml"/><Relationship Id="rId5" Type="http://schemas.openxmlformats.org/officeDocument/2006/relationships/notesSlide" Target="../notesSlides/notesSlide41.xml"/><Relationship Id="rId1" Type="http://schemas.openxmlformats.org/officeDocument/2006/relationships/tags" Target="../tags/tag132.xml"/><Relationship Id="rId2" Type="http://schemas.openxmlformats.org/officeDocument/2006/relationships/tags" Target="../tags/tag133.xml"/></Relationships>
</file>

<file path=ppt/slides/_rels/slide42.xml.rels><?xml version="1.0" encoding="UTF-8" standalone="yes"?>
<Relationships xmlns="http://schemas.openxmlformats.org/package/2006/relationships"><Relationship Id="rId3" Type="http://schemas.openxmlformats.org/officeDocument/2006/relationships/tags" Target="../tags/tag137.xml"/><Relationship Id="rId4" Type="http://schemas.openxmlformats.org/officeDocument/2006/relationships/slideLayout" Target="../slideLayouts/slideLayout3.xml"/><Relationship Id="rId5" Type="http://schemas.openxmlformats.org/officeDocument/2006/relationships/notesSlide" Target="../notesSlides/notesSlide42.xml"/><Relationship Id="rId1" Type="http://schemas.openxmlformats.org/officeDocument/2006/relationships/tags" Target="../tags/tag135.xml"/><Relationship Id="rId2" Type="http://schemas.openxmlformats.org/officeDocument/2006/relationships/tags" Target="../tags/tag136.xml"/></Relationships>
</file>

<file path=ppt/slides/_rels/slide43.xml.rels><?xml version="1.0" encoding="UTF-8" standalone="yes"?>
<Relationships xmlns="http://schemas.openxmlformats.org/package/2006/relationships"><Relationship Id="rId3" Type="http://schemas.openxmlformats.org/officeDocument/2006/relationships/tags" Target="../tags/tag140.xml"/><Relationship Id="rId4" Type="http://schemas.openxmlformats.org/officeDocument/2006/relationships/slideLayout" Target="../slideLayouts/slideLayout3.xml"/><Relationship Id="rId5" Type="http://schemas.openxmlformats.org/officeDocument/2006/relationships/notesSlide" Target="../notesSlides/notesSlide43.xml"/><Relationship Id="rId6" Type="http://schemas.openxmlformats.org/officeDocument/2006/relationships/chart" Target="../charts/chart25.xml"/><Relationship Id="rId1" Type="http://schemas.openxmlformats.org/officeDocument/2006/relationships/tags" Target="../tags/tag138.xml"/><Relationship Id="rId2" Type="http://schemas.openxmlformats.org/officeDocument/2006/relationships/tags" Target="../tags/tag139.xml"/></Relationships>
</file>

<file path=ppt/slides/_rels/slide44.xml.rels><?xml version="1.0" encoding="UTF-8" standalone="yes"?>
<Relationships xmlns="http://schemas.openxmlformats.org/package/2006/relationships"><Relationship Id="rId3" Type="http://schemas.openxmlformats.org/officeDocument/2006/relationships/tags" Target="../tags/tag143.xml"/><Relationship Id="rId4" Type="http://schemas.openxmlformats.org/officeDocument/2006/relationships/slideLayout" Target="../slideLayouts/slideLayout3.xml"/><Relationship Id="rId5" Type="http://schemas.openxmlformats.org/officeDocument/2006/relationships/notesSlide" Target="../notesSlides/notesSlide44.xml"/><Relationship Id="rId6" Type="http://schemas.openxmlformats.org/officeDocument/2006/relationships/chart" Target="../charts/chart26.xml"/><Relationship Id="rId1" Type="http://schemas.openxmlformats.org/officeDocument/2006/relationships/tags" Target="../tags/tag141.xml"/><Relationship Id="rId2" Type="http://schemas.openxmlformats.org/officeDocument/2006/relationships/tags" Target="../tags/tag142.xml"/></Relationships>
</file>

<file path=ppt/slides/_rels/slide45.xml.rels><?xml version="1.0" encoding="UTF-8" standalone="yes"?>
<Relationships xmlns="http://schemas.openxmlformats.org/package/2006/relationships"><Relationship Id="rId3" Type="http://schemas.openxmlformats.org/officeDocument/2006/relationships/tags" Target="../tags/tag146.xml"/><Relationship Id="rId4" Type="http://schemas.openxmlformats.org/officeDocument/2006/relationships/slideLayout" Target="../slideLayouts/slideLayout3.xml"/><Relationship Id="rId5" Type="http://schemas.openxmlformats.org/officeDocument/2006/relationships/notesSlide" Target="../notesSlides/notesSlide45.xml"/><Relationship Id="rId6" Type="http://schemas.openxmlformats.org/officeDocument/2006/relationships/chart" Target="../charts/chart27.xml"/><Relationship Id="rId1" Type="http://schemas.openxmlformats.org/officeDocument/2006/relationships/tags" Target="../tags/tag144.xml"/><Relationship Id="rId2" Type="http://schemas.openxmlformats.org/officeDocument/2006/relationships/tags" Target="../tags/tag145.xml"/></Relationships>
</file>

<file path=ppt/slides/_rels/slide46.xml.rels><?xml version="1.0" encoding="UTF-8" standalone="yes"?>
<Relationships xmlns="http://schemas.openxmlformats.org/package/2006/relationships"><Relationship Id="rId3" Type="http://schemas.openxmlformats.org/officeDocument/2006/relationships/tags" Target="../tags/tag149.xml"/><Relationship Id="rId4" Type="http://schemas.openxmlformats.org/officeDocument/2006/relationships/slideLayout" Target="../slideLayouts/slideLayout3.xml"/><Relationship Id="rId5" Type="http://schemas.openxmlformats.org/officeDocument/2006/relationships/notesSlide" Target="../notesSlides/notesSlide46.xml"/><Relationship Id="rId6" Type="http://schemas.openxmlformats.org/officeDocument/2006/relationships/chart" Target="../charts/chart28.xml"/><Relationship Id="rId1" Type="http://schemas.openxmlformats.org/officeDocument/2006/relationships/tags" Target="../tags/tag147.xml"/><Relationship Id="rId2" Type="http://schemas.openxmlformats.org/officeDocument/2006/relationships/tags" Target="../tags/tag148.xml"/></Relationships>
</file>

<file path=ppt/slides/_rels/slide47.xml.rels><?xml version="1.0" encoding="UTF-8" standalone="yes"?>
<Relationships xmlns="http://schemas.openxmlformats.org/package/2006/relationships"><Relationship Id="rId3" Type="http://schemas.openxmlformats.org/officeDocument/2006/relationships/tags" Target="../tags/tag152.xml"/><Relationship Id="rId4" Type="http://schemas.openxmlformats.org/officeDocument/2006/relationships/slideLayout" Target="../slideLayouts/slideLayout3.xml"/><Relationship Id="rId5" Type="http://schemas.openxmlformats.org/officeDocument/2006/relationships/notesSlide" Target="../notesSlides/notesSlide47.xml"/><Relationship Id="rId6" Type="http://schemas.openxmlformats.org/officeDocument/2006/relationships/chart" Target="../charts/chart29.xml"/><Relationship Id="rId1" Type="http://schemas.openxmlformats.org/officeDocument/2006/relationships/tags" Target="../tags/tag150.xml"/><Relationship Id="rId2" Type="http://schemas.openxmlformats.org/officeDocument/2006/relationships/tags" Target="../tags/tag151.xml"/></Relationships>
</file>

<file path=ppt/slides/_rels/slide48.xml.rels><?xml version="1.0" encoding="UTF-8" standalone="yes"?>
<Relationships xmlns="http://schemas.openxmlformats.org/package/2006/relationships"><Relationship Id="rId3" Type="http://schemas.openxmlformats.org/officeDocument/2006/relationships/tags" Target="../tags/tag155.xml"/><Relationship Id="rId4" Type="http://schemas.openxmlformats.org/officeDocument/2006/relationships/slideLayout" Target="../slideLayouts/slideLayout3.xml"/><Relationship Id="rId5" Type="http://schemas.openxmlformats.org/officeDocument/2006/relationships/notesSlide" Target="../notesSlides/notesSlide48.xml"/><Relationship Id="rId6" Type="http://schemas.openxmlformats.org/officeDocument/2006/relationships/chart" Target="../charts/chart30.xml"/><Relationship Id="rId1" Type="http://schemas.openxmlformats.org/officeDocument/2006/relationships/tags" Target="../tags/tag153.xml"/><Relationship Id="rId2" Type="http://schemas.openxmlformats.org/officeDocument/2006/relationships/tags" Target="../tags/tag154.xml"/></Relationships>
</file>

<file path=ppt/slides/_rels/slide49.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slideLayout" Target="../slideLayouts/slideLayout3.xml"/><Relationship Id="rId5" Type="http://schemas.openxmlformats.org/officeDocument/2006/relationships/notesSlide" Target="../notesSlides/notesSlide49.xml"/><Relationship Id="rId6" Type="http://schemas.openxmlformats.org/officeDocument/2006/relationships/chart" Target="../charts/chart31.xml"/><Relationship Id="rId1" Type="http://schemas.openxmlformats.org/officeDocument/2006/relationships/tags" Target="../tags/tag156.xml"/><Relationship Id="rId2" Type="http://schemas.openxmlformats.org/officeDocument/2006/relationships/tags" Target="../tags/tag157.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3.xml"/><Relationship Id="rId5" Type="http://schemas.openxmlformats.org/officeDocument/2006/relationships/notesSlide" Target="../notesSlides/notesSlide5.xml"/><Relationship Id="rId1" Type="http://schemas.openxmlformats.org/officeDocument/2006/relationships/tags" Target="../tags/tag12.xml"/><Relationship Id="rId2"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tags" Target="../tags/tag161.xml"/><Relationship Id="rId4" Type="http://schemas.openxmlformats.org/officeDocument/2006/relationships/tags" Target="../tags/tag162.xml"/><Relationship Id="rId5" Type="http://schemas.openxmlformats.org/officeDocument/2006/relationships/slideLayout" Target="../slideLayouts/slideLayout3.xml"/><Relationship Id="rId6" Type="http://schemas.openxmlformats.org/officeDocument/2006/relationships/notesSlide" Target="../notesSlides/notesSlide50.xml"/><Relationship Id="rId7" Type="http://schemas.openxmlformats.org/officeDocument/2006/relationships/chart" Target="../charts/chart32.xml"/><Relationship Id="rId1" Type="http://schemas.openxmlformats.org/officeDocument/2006/relationships/tags" Target="../tags/tag159.xml"/><Relationship Id="rId2" Type="http://schemas.openxmlformats.org/officeDocument/2006/relationships/tags" Target="../tags/tag160.xml"/></Relationships>
</file>

<file path=ppt/slides/_rels/slide51.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tags" Target="../tags/tag166.xml"/><Relationship Id="rId5" Type="http://schemas.openxmlformats.org/officeDocument/2006/relationships/tags" Target="../tags/tag167.xml"/><Relationship Id="rId6" Type="http://schemas.openxmlformats.org/officeDocument/2006/relationships/slideLayout" Target="../slideLayouts/slideLayout3.xml"/><Relationship Id="rId7" Type="http://schemas.openxmlformats.org/officeDocument/2006/relationships/notesSlide" Target="../notesSlides/notesSlide51.xml"/><Relationship Id="rId8" Type="http://schemas.openxmlformats.org/officeDocument/2006/relationships/chart" Target="../charts/chart33.xml"/><Relationship Id="rId1" Type="http://schemas.openxmlformats.org/officeDocument/2006/relationships/tags" Target="../tags/tag163.xml"/><Relationship Id="rId2" Type="http://schemas.openxmlformats.org/officeDocument/2006/relationships/tags" Target="../tags/tag164.xml"/></Relationships>
</file>

<file path=ppt/slides/_rels/slide52.xml.rels><?xml version="1.0" encoding="UTF-8" standalone="yes"?>
<Relationships xmlns="http://schemas.openxmlformats.org/package/2006/relationships"><Relationship Id="rId3" Type="http://schemas.openxmlformats.org/officeDocument/2006/relationships/tags" Target="../tags/tag170.xml"/><Relationship Id="rId4" Type="http://schemas.openxmlformats.org/officeDocument/2006/relationships/tags" Target="../tags/tag171.xml"/><Relationship Id="rId5" Type="http://schemas.openxmlformats.org/officeDocument/2006/relationships/tags" Target="../tags/tag172.xml"/><Relationship Id="rId6" Type="http://schemas.openxmlformats.org/officeDocument/2006/relationships/slideLayout" Target="../slideLayouts/slideLayout3.xml"/><Relationship Id="rId7" Type="http://schemas.openxmlformats.org/officeDocument/2006/relationships/notesSlide" Target="../notesSlides/notesSlide52.xml"/><Relationship Id="rId8" Type="http://schemas.openxmlformats.org/officeDocument/2006/relationships/chart" Target="../charts/chart34.xml"/><Relationship Id="rId1" Type="http://schemas.openxmlformats.org/officeDocument/2006/relationships/tags" Target="../tags/tag168.xml"/><Relationship Id="rId2" Type="http://schemas.openxmlformats.org/officeDocument/2006/relationships/tags" Target="../tags/tag169.xml"/></Relationships>
</file>

<file path=ppt/slides/_rels/slide53.xml.rels><?xml version="1.0" encoding="UTF-8" standalone="yes"?>
<Relationships xmlns="http://schemas.openxmlformats.org/package/2006/relationships"><Relationship Id="rId3" Type="http://schemas.openxmlformats.org/officeDocument/2006/relationships/tags" Target="../tags/tag175.xml"/><Relationship Id="rId4" Type="http://schemas.openxmlformats.org/officeDocument/2006/relationships/tags" Target="../tags/tag176.xml"/><Relationship Id="rId5" Type="http://schemas.openxmlformats.org/officeDocument/2006/relationships/tags" Target="../tags/tag177.xml"/><Relationship Id="rId6" Type="http://schemas.openxmlformats.org/officeDocument/2006/relationships/slideLayout" Target="../slideLayouts/slideLayout3.xml"/><Relationship Id="rId7" Type="http://schemas.openxmlformats.org/officeDocument/2006/relationships/notesSlide" Target="../notesSlides/notesSlide53.xml"/><Relationship Id="rId8" Type="http://schemas.openxmlformats.org/officeDocument/2006/relationships/chart" Target="../charts/chart35.xml"/><Relationship Id="rId1" Type="http://schemas.openxmlformats.org/officeDocument/2006/relationships/tags" Target="../tags/tag173.xml"/><Relationship Id="rId2" Type="http://schemas.openxmlformats.org/officeDocument/2006/relationships/tags" Target="../tags/tag174.xml"/></Relationships>
</file>

<file path=ppt/slides/_rels/slide54.xml.rels><?xml version="1.0" encoding="UTF-8" standalone="yes"?>
<Relationships xmlns="http://schemas.openxmlformats.org/package/2006/relationships"><Relationship Id="rId3" Type="http://schemas.openxmlformats.org/officeDocument/2006/relationships/tags" Target="../tags/tag180.xml"/><Relationship Id="rId4" Type="http://schemas.openxmlformats.org/officeDocument/2006/relationships/tags" Target="../tags/tag181.xml"/><Relationship Id="rId5" Type="http://schemas.openxmlformats.org/officeDocument/2006/relationships/tags" Target="../tags/tag182.xml"/><Relationship Id="rId6" Type="http://schemas.openxmlformats.org/officeDocument/2006/relationships/slideLayout" Target="../slideLayouts/slideLayout3.xml"/><Relationship Id="rId7" Type="http://schemas.openxmlformats.org/officeDocument/2006/relationships/notesSlide" Target="../notesSlides/notesSlide54.xml"/><Relationship Id="rId8" Type="http://schemas.openxmlformats.org/officeDocument/2006/relationships/chart" Target="../charts/chart36.xml"/><Relationship Id="rId1" Type="http://schemas.openxmlformats.org/officeDocument/2006/relationships/tags" Target="../tags/tag178.xml"/><Relationship Id="rId2" Type="http://schemas.openxmlformats.org/officeDocument/2006/relationships/tags" Target="../tags/tag179.xml"/></Relationships>
</file>

<file path=ppt/slides/_rels/slide55.xml.rels><?xml version="1.0" encoding="UTF-8" standalone="yes"?>
<Relationships xmlns="http://schemas.openxmlformats.org/package/2006/relationships"><Relationship Id="rId3" Type="http://schemas.openxmlformats.org/officeDocument/2006/relationships/tags" Target="../tags/tag185.xml"/><Relationship Id="rId4" Type="http://schemas.openxmlformats.org/officeDocument/2006/relationships/tags" Target="../tags/tag186.xml"/><Relationship Id="rId5" Type="http://schemas.openxmlformats.org/officeDocument/2006/relationships/tags" Target="../tags/tag187.xml"/><Relationship Id="rId6" Type="http://schemas.openxmlformats.org/officeDocument/2006/relationships/slideLayout" Target="../slideLayouts/slideLayout3.xml"/><Relationship Id="rId7" Type="http://schemas.openxmlformats.org/officeDocument/2006/relationships/notesSlide" Target="../notesSlides/notesSlide55.xml"/><Relationship Id="rId8" Type="http://schemas.openxmlformats.org/officeDocument/2006/relationships/chart" Target="../charts/chart37.xml"/><Relationship Id="rId1" Type="http://schemas.openxmlformats.org/officeDocument/2006/relationships/tags" Target="../tags/tag183.xml"/><Relationship Id="rId2" Type="http://schemas.openxmlformats.org/officeDocument/2006/relationships/tags" Target="../tags/tag184.xml"/></Relationships>
</file>

<file path=ppt/slides/_rels/slide56.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tags" Target="../tags/tag191.xml"/><Relationship Id="rId5" Type="http://schemas.openxmlformats.org/officeDocument/2006/relationships/tags" Target="../tags/tag192.xml"/><Relationship Id="rId6" Type="http://schemas.openxmlformats.org/officeDocument/2006/relationships/slideLayout" Target="../slideLayouts/slideLayout3.xml"/><Relationship Id="rId7" Type="http://schemas.openxmlformats.org/officeDocument/2006/relationships/notesSlide" Target="../notesSlides/notesSlide56.xml"/><Relationship Id="rId8" Type="http://schemas.openxmlformats.org/officeDocument/2006/relationships/chart" Target="../charts/chart38.xml"/><Relationship Id="rId1" Type="http://schemas.openxmlformats.org/officeDocument/2006/relationships/tags" Target="../tags/tag188.xml"/><Relationship Id="rId2" Type="http://schemas.openxmlformats.org/officeDocument/2006/relationships/tags" Target="../tags/tag189.xml"/></Relationships>
</file>

<file path=ppt/slides/_rels/slide57.xml.rels><?xml version="1.0" encoding="UTF-8" standalone="yes"?>
<Relationships xmlns="http://schemas.openxmlformats.org/package/2006/relationships"><Relationship Id="rId3" Type="http://schemas.openxmlformats.org/officeDocument/2006/relationships/tags" Target="../tags/tag195.xml"/><Relationship Id="rId4" Type="http://schemas.openxmlformats.org/officeDocument/2006/relationships/tags" Target="../tags/tag196.xml"/><Relationship Id="rId5" Type="http://schemas.openxmlformats.org/officeDocument/2006/relationships/tags" Target="../tags/tag197.xml"/><Relationship Id="rId6" Type="http://schemas.openxmlformats.org/officeDocument/2006/relationships/tags" Target="../tags/tag198.xml"/><Relationship Id="rId7" Type="http://schemas.openxmlformats.org/officeDocument/2006/relationships/tags" Target="../tags/tag199.xml"/><Relationship Id="rId8" Type="http://schemas.openxmlformats.org/officeDocument/2006/relationships/slideLayout" Target="../slideLayouts/slideLayout3.xml"/><Relationship Id="rId9" Type="http://schemas.openxmlformats.org/officeDocument/2006/relationships/notesSlide" Target="../notesSlides/notesSlide57.xml"/><Relationship Id="rId10" Type="http://schemas.openxmlformats.org/officeDocument/2006/relationships/chart" Target="../charts/chart39.xml"/><Relationship Id="rId11" Type="http://schemas.openxmlformats.org/officeDocument/2006/relationships/chart" Target="../charts/chart40.xml"/><Relationship Id="rId1" Type="http://schemas.openxmlformats.org/officeDocument/2006/relationships/tags" Target="../tags/tag193.xml"/><Relationship Id="rId2" Type="http://schemas.openxmlformats.org/officeDocument/2006/relationships/tags" Target="../tags/tag194.xml"/></Relationships>
</file>

<file path=ppt/slides/_rels/slide58.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tags" Target="../tags/tag203.xml"/><Relationship Id="rId5" Type="http://schemas.openxmlformats.org/officeDocument/2006/relationships/tags" Target="../tags/tag204.xml"/><Relationship Id="rId6" Type="http://schemas.openxmlformats.org/officeDocument/2006/relationships/tags" Target="../tags/tag205.xml"/><Relationship Id="rId7" Type="http://schemas.openxmlformats.org/officeDocument/2006/relationships/tags" Target="../tags/tag206.xml"/><Relationship Id="rId8" Type="http://schemas.openxmlformats.org/officeDocument/2006/relationships/slideLayout" Target="../slideLayouts/slideLayout3.xml"/><Relationship Id="rId9" Type="http://schemas.openxmlformats.org/officeDocument/2006/relationships/notesSlide" Target="../notesSlides/notesSlide58.xml"/><Relationship Id="rId10" Type="http://schemas.openxmlformats.org/officeDocument/2006/relationships/chart" Target="../charts/chart41.xml"/><Relationship Id="rId11" Type="http://schemas.openxmlformats.org/officeDocument/2006/relationships/chart" Target="../charts/chart42.xml"/><Relationship Id="rId1" Type="http://schemas.openxmlformats.org/officeDocument/2006/relationships/tags" Target="../tags/tag200.xml"/><Relationship Id="rId2" Type="http://schemas.openxmlformats.org/officeDocument/2006/relationships/tags" Target="../tags/tag201.xml"/></Relationships>
</file>

<file path=ppt/slides/_rels/slide59.xml.rels><?xml version="1.0" encoding="UTF-8" standalone="yes"?>
<Relationships xmlns="http://schemas.openxmlformats.org/package/2006/relationships"><Relationship Id="rId3" Type="http://schemas.openxmlformats.org/officeDocument/2006/relationships/tags" Target="../tags/tag209.xml"/><Relationship Id="rId4" Type="http://schemas.openxmlformats.org/officeDocument/2006/relationships/tags" Target="../tags/tag210.xml"/><Relationship Id="rId5" Type="http://schemas.openxmlformats.org/officeDocument/2006/relationships/tags" Target="../tags/tag211.xml"/><Relationship Id="rId6" Type="http://schemas.openxmlformats.org/officeDocument/2006/relationships/tags" Target="../tags/tag212.xml"/><Relationship Id="rId7" Type="http://schemas.openxmlformats.org/officeDocument/2006/relationships/slideLayout" Target="../slideLayouts/slideLayout3.xml"/><Relationship Id="rId8" Type="http://schemas.openxmlformats.org/officeDocument/2006/relationships/notesSlide" Target="../notesSlides/notesSlide59.xml"/><Relationship Id="rId9" Type="http://schemas.openxmlformats.org/officeDocument/2006/relationships/chart" Target="../charts/chart43.xml"/><Relationship Id="rId1" Type="http://schemas.openxmlformats.org/officeDocument/2006/relationships/tags" Target="../tags/tag207.xml"/><Relationship Id="rId2" Type="http://schemas.openxmlformats.org/officeDocument/2006/relationships/tags" Target="../tags/tag208.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3.xml"/><Relationship Id="rId5" Type="http://schemas.openxmlformats.org/officeDocument/2006/relationships/notesSlide" Target="../notesSlides/notesSlide6.xml"/><Relationship Id="rId6" Type="http://schemas.openxmlformats.org/officeDocument/2006/relationships/chart" Target="../charts/chart1.xml"/><Relationship Id="rId1" Type="http://schemas.openxmlformats.org/officeDocument/2006/relationships/tags" Target="../tags/tag15.xml"/><Relationship Id="rId2" Type="http://schemas.openxmlformats.org/officeDocument/2006/relationships/tags" Target="../tags/tag1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60.xml"/><Relationship Id="rId1" Type="http://schemas.openxmlformats.org/officeDocument/2006/relationships/tags" Target="../tags/tag213.xml"/><Relationship Id="rId2" Type="http://schemas.openxmlformats.org/officeDocument/2006/relationships/tags" Target="../tags/tag214.xml"/></Relationships>
</file>

<file path=ppt/slides/_rels/slide61.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Layout" Target="../slideLayouts/slideLayout3.xml"/><Relationship Id="rId5" Type="http://schemas.openxmlformats.org/officeDocument/2006/relationships/notesSlide" Target="../notesSlides/notesSlide61.xml"/><Relationship Id="rId6" Type="http://schemas.openxmlformats.org/officeDocument/2006/relationships/chart" Target="../charts/chart44.xml"/><Relationship Id="rId1" Type="http://schemas.openxmlformats.org/officeDocument/2006/relationships/tags" Target="../tags/tag215.xml"/><Relationship Id="rId2" Type="http://schemas.openxmlformats.org/officeDocument/2006/relationships/tags" Target="../tags/tag216.xml"/></Relationships>
</file>

<file path=ppt/slides/_rels/slide62.xml.rels><?xml version="1.0" encoding="UTF-8" standalone="yes"?>
<Relationships xmlns="http://schemas.openxmlformats.org/package/2006/relationships"><Relationship Id="rId3" Type="http://schemas.openxmlformats.org/officeDocument/2006/relationships/tags" Target="../tags/tag220.xml"/><Relationship Id="rId4" Type="http://schemas.openxmlformats.org/officeDocument/2006/relationships/tags" Target="../tags/tag221.xml"/><Relationship Id="rId5" Type="http://schemas.openxmlformats.org/officeDocument/2006/relationships/slideLayout" Target="../slideLayouts/slideLayout3.xml"/><Relationship Id="rId6" Type="http://schemas.openxmlformats.org/officeDocument/2006/relationships/notesSlide" Target="../notesSlides/notesSlide62.xml"/><Relationship Id="rId7" Type="http://schemas.openxmlformats.org/officeDocument/2006/relationships/chart" Target="../charts/chart45.xml"/><Relationship Id="rId1" Type="http://schemas.openxmlformats.org/officeDocument/2006/relationships/tags" Target="../tags/tag218.xml"/><Relationship Id="rId2" Type="http://schemas.openxmlformats.org/officeDocument/2006/relationships/tags" Target="../tags/tag219.xml"/></Relationships>
</file>

<file path=ppt/slides/_rels/slide63.xml.rels><?xml version="1.0" encoding="UTF-8" standalone="yes"?>
<Relationships xmlns="http://schemas.openxmlformats.org/package/2006/relationships"><Relationship Id="rId1" Type="http://schemas.openxmlformats.org/officeDocument/2006/relationships/tags" Target="../tags/tag222.xml"/><Relationship Id="rId2" Type="http://schemas.openxmlformats.org/officeDocument/2006/relationships/slideLayout" Target="../slideLayouts/slideLayout2.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tags" Target="../tags/tag225.xml"/><Relationship Id="rId4" Type="http://schemas.openxmlformats.org/officeDocument/2006/relationships/slideLayout" Target="../slideLayouts/slideLayout3.xml"/><Relationship Id="rId5" Type="http://schemas.openxmlformats.org/officeDocument/2006/relationships/notesSlide" Target="../notesSlides/notesSlide64.xml"/><Relationship Id="rId1" Type="http://schemas.openxmlformats.org/officeDocument/2006/relationships/tags" Target="../tags/tag223.xml"/><Relationship Id="rId2" Type="http://schemas.openxmlformats.org/officeDocument/2006/relationships/tags" Target="../tags/tag224.xml"/></Relationships>
</file>

<file path=ppt/slides/_rels/slide65.xml.rels><?xml version="1.0" encoding="UTF-8" standalone="yes"?>
<Relationships xmlns="http://schemas.openxmlformats.org/package/2006/relationships"><Relationship Id="rId3" Type="http://schemas.openxmlformats.org/officeDocument/2006/relationships/tags" Target="../tags/tag228.xml"/><Relationship Id="rId4" Type="http://schemas.openxmlformats.org/officeDocument/2006/relationships/tags" Target="../tags/tag229.xml"/><Relationship Id="rId5" Type="http://schemas.openxmlformats.org/officeDocument/2006/relationships/tags" Target="../tags/tag230.xml"/><Relationship Id="rId6" Type="http://schemas.openxmlformats.org/officeDocument/2006/relationships/tags" Target="../tags/tag231.xml"/><Relationship Id="rId7" Type="http://schemas.openxmlformats.org/officeDocument/2006/relationships/slideLayout" Target="../slideLayouts/slideLayout3.xml"/><Relationship Id="rId8" Type="http://schemas.openxmlformats.org/officeDocument/2006/relationships/notesSlide" Target="../notesSlides/notesSlide65.xml"/><Relationship Id="rId9" Type="http://schemas.openxmlformats.org/officeDocument/2006/relationships/chart" Target="../charts/chart46.xml"/><Relationship Id="rId1" Type="http://schemas.openxmlformats.org/officeDocument/2006/relationships/tags" Target="../tags/tag226.xml"/><Relationship Id="rId2" Type="http://schemas.openxmlformats.org/officeDocument/2006/relationships/tags" Target="../tags/tag227.xml"/></Relationships>
</file>

<file path=ppt/slides/_rels/slide66.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tags" Target="../tags/tag235.xml"/><Relationship Id="rId5" Type="http://schemas.openxmlformats.org/officeDocument/2006/relationships/tags" Target="../tags/tag236.xml"/><Relationship Id="rId6" Type="http://schemas.openxmlformats.org/officeDocument/2006/relationships/tags" Target="../tags/tag237.xml"/><Relationship Id="rId7" Type="http://schemas.openxmlformats.org/officeDocument/2006/relationships/slideLayout" Target="../slideLayouts/slideLayout3.xml"/><Relationship Id="rId8" Type="http://schemas.openxmlformats.org/officeDocument/2006/relationships/notesSlide" Target="../notesSlides/notesSlide66.xml"/><Relationship Id="rId9" Type="http://schemas.openxmlformats.org/officeDocument/2006/relationships/chart" Target="../charts/chart47.xml"/><Relationship Id="rId1" Type="http://schemas.openxmlformats.org/officeDocument/2006/relationships/tags" Target="../tags/tag232.xml"/><Relationship Id="rId2" Type="http://schemas.openxmlformats.org/officeDocument/2006/relationships/tags" Target="../tags/tag233.xml"/></Relationships>
</file>

<file path=ppt/slides/_rels/slide67.xml.rels><?xml version="1.0" encoding="UTF-8" standalone="yes"?>
<Relationships xmlns="http://schemas.openxmlformats.org/package/2006/relationships"><Relationship Id="rId1" Type="http://schemas.openxmlformats.org/officeDocument/2006/relationships/tags" Target="../tags/tag238.xml"/><Relationship Id="rId2" Type="http://schemas.openxmlformats.org/officeDocument/2006/relationships/slideLayout" Target="../slideLayouts/slideLayout2.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hyperlink" Target="https://www.particonservateurquebec.org/" TargetMode="External"/><Relationship Id="rId13" Type="http://schemas.openxmlformats.org/officeDocument/2006/relationships/image" Target="../media/image8.png"/><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jpeg"/><Relationship Id="rId1" Type="http://schemas.openxmlformats.org/officeDocument/2006/relationships/tags" Target="../tags/tag239.xml"/><Relationship Id="rId2" Type="http://schemas.openxmlformats.org/officeDocument/2006/relationships/tags" Target="../tags/tag240.xml"/><Relationship Id="rId3" Type="http://schemas.openxmlformats.org/officeDocument/2006/relationships/tags" Target="../tags/tag241.xml"/><Relationship Id="rId4" Type="http://schemas.openxmlformats.org/officeDocument/2006/relationships/tags" Target="../tags/tag242.xml"/><Relationship Id="rId5" Type="http://schemas.openxmlformats.org/officeDocument/2006/relationships/tags" Target="../tags/tag243.xml"/><Relationship Id="rId6" Type="http://schemas.openxmlformats.org/officeDocument/2006/relationships/tags" Target="../tags/tag244.xml"/><Relationship Id="rId7" Type="http://schemas.openxmlformats.org/officeDocument/2006/relationships/tags" Target="../tags/tag245.xml"/><Relationship Id="rId8" Type="http://schemas.openxmlformats.org/officeDocument/2006/relationships/tags" Target="../tags/tag246.xml"/><Relationship Id="rId9" Type="http://schemas.openxmlformats.org/officeDocument/2006/relationships/slideLayout" Target="../slideLayouts/slideLayout3.xml"/><Relationship Id="rId10"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Layout" Target="../slideLayouts/slideLayout3.xml"/><Relationship Id="rId5" Type="http://schemas.openxmlformats.org/officeDocument/2006/relationships/notesSlide" Target="../notesSlides/notesSlide69.xml"/><Relationship Id="rId6" Type="http://schemas.openxmlformats.org/officeDocument/2006/relationships/image" Target="../media/image12.png"/><Relationship Id="rId1" Type="http://schemas.openxmlformats.org/officeDocument/2006/relationships/tags" Target="../tags/tag247.xml"/><Relationship Id="rId2" Type="http://schemas.openxmlformats.org/officeDocument/2006/relationships/tags" Target="../tags/tag248.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3.xml"/><Relationship Id="rId5" Type="http://schemas.openxmlformats.org/officeDocument/2006/relationships/notesSlide" Target="../notesSlides/notesSlide7.xml"/><Relationship Id="rId6" Type="http://schemas.openxmlformats.org/officeDocument/2006/relationships/chart" Target="../charts/chart2.xml"/><Relationship Id="rId1" Type="http://schemas.openxmlformats.org/officeDocument/2006/relationships/tags" Target="../tags/tag18.xml"/><Relationship Id="rId2" Type="http://schemas.openxmlformats.org/officeDocument/2006/relationships/tags" Target="../tags/tag19.xml"/></Relationships>
</file>

<file path=ppt/slides/_rels/slide7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Layout" Target="../slideLayouts/slideLayout3.xml"/><Relationship Id="rId5" Type="http://schemas.openxmlformats.org/officeDocument/2006/relationships/notesSlide" Target="../notesSlides/notesSlide70.xml"/><Relationship Id="rId6" Type="http://schemas.openxmlformats.org/officeDocument/2006/relationships/image" Target="../media/image13.png"/><Relationship Id="rId1" Type="http://schemas.openxmlformats.org/officeDocument/2006/relationships/tags" Target="../tags/tag250.xml"/><Relationship Id="rId2" Type="http://schemas.openxmlformats.org/officeDocument/2006/relationships/tags" Target="../tags/tag251.xml"/></Relationships>
</file>

<file path=ppt/slides/_rels/slide7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Layout" Target="../slideLayouts/slideLayout3.xml"/><Relationship Id="rId5" Type="http://schemas.openxmlformats.org/officeDocument/2006/relationships/notesSlide" Target="../notesSlides/notesSlide71.xml"/><Relationship Id="rId6" Type="http://schemas.openxmlformats.org/officeDocument/2006/relationships/image" Target="../media/image14.png"/><Relationship Id="rId1" Type="http://schemas.openxmlformats.org/officeDocument/2006/relationships/tags" Target="../tags/tag253.xml"/><Relationship Id="rId2" Type="http://schemas.openxmlformats.org/officeDocument/2006/relationships/tags" Target="../tags/tag254.xml"/></Relationships>
</file>

<file path=ppt/slides/_rels/slide7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Layout" Target="../slideLayouts/slideLayout3.xml"/><Relationship Id="rId5" Type="http://schemas.openxmlformats.org/officeDocument/2006/relationships/notesSlide" Target="../notesSlides/notesSlide72.xml"/><Relationship Id="rId6" Type="http://schemas.openxmlformats.org/officeDocument/2006/relationships/image" Target="../media/image15.png"/><Relationship Id="rId1" Type="http://schemas.openxmlformats.org/officeDocument/2006/relationships/tags" Target="../tags/tag256.xml"/><Relationship Id="rId2" Type="http://schemas.openxmlformats.org/officeDocument/2006/relationships/tags" Target="../tags/tag257.xml"/></Relationships>
</file>

<file path=ppt/slides/_rels/slide73.xml.rels><?xml version="1.0" encoding="UTF-8" standalone="yes"?>
<Relationships xmlns="http://schemas.openxmlformats.org/package/2006/relationships"><Relationship Id="rId1" Type="http://schemas.openxmlformats.org/officeDocument/2006/relationships/tags" Target="../tags/tag259.xml"/><Relationship Id="rId2" Type="http://schemas.openxmlformats.org/officeDocument/2006/relationships/slideLayout" Target="../slideLayouts/slideLayout2.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74.xml"/><Relationship Id="rId1" Type="http://schemas.openxmlformats.org/officeDocument/2006/relationships/tags" Target="../tags/tag260.xml"/><Relationship Id="rId2" Type="http://schemas.openxmlformats.org/officeDocument/2006/relationships/tags" Target="../tags/tag261.xml"/></Relationships>
</file>

<file path=ppt/slides/_rels/slide75.xml.rels><?xml version="1.0" encoding="UTF-8" standalone="yes"?>
<Relationships xmlns="http://schemas.openxmlformats.org/package/2006/relationships"><Relationship Id="rId3" Type="http://schemas.openxmlformats.org/officeDocument/2006/relationships/tags" Target="../tags/tag264.xml"/><Relationship Id="rId4" Type="http://schemas.openxmlformats.org/officeDocument/2006/relationships/tags" Target="../tags/tag265.xml"/><Relationship Id="rId5" Type="http://schemas.openxmlformats.org/officeDocument/2006/relationships/tags" Target="../tags/tag266.xml"/><Relationship Id="rId6" Type="http://schemas.openxmlformats.org/officeDocument/2006/relationships/tags" Target="../tags/tag267.xml"/><Relationship Id="rId7" Type="http://schemas.openxmlformats.org/officeDocument/2006/relationships/slideLayout" Target="../slideLayouts/slideLayout3.xml"/><Relationship Id="rId8" Type="http://schemas.openxmlformats.org/officeDocument/2006/relationships/notesSlide" Target="../notesSlides/notesSlide75.xml"/><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tags" Target="../tags/tag262.xml"/><Relationship Id="rId2" Type="http://schemas.openxmlformats.org/officeDocument/2006/relationships/tags" Target="../tags/tag263.xml"/></Relationships>
</file>

<file path=ppt/slides/_rels/slide76.xml.rels><?xml version="1.0" encoding="UTF-8" standalone="yes"?>
<Relationships xmlns="http://schemas.openxmlformats.org/package/2006/relationships"><Relationship Id="rId3" Type="http://schemas.openxmlformats.org/officeDocument/2006/relationships/tags" Target="../tags/tag270.xml"/><Relationship Id="rId4" Type="http://schemas.openxmlformats.org/officeDocument/2006/relationships/slideLayout" Target="../slideLayouts/slideLayout3.xml"/><Relationship Id="rId5" Type="http://schemas.openxmlformats.org/officeDocument/2006/relationships/notesSlide" Target="../notesSlides/notesSlide76.xml"/><Relationship Id="rId1" Type="http://schemas.openxmlformats.org/officeDocument/2006/relationships/tags" Target="../tags/tag268.xml"/><Relationship Id="rId2" Type="http://schemas.openxmlformats.org/officeDocument/2006/relationships/tags" Target="../tags/tag269.xml"/></Relationships>
</file>

<file path=ppt/slides/_rels/slide77.xml.rels><?xml version="1.0" encoding="UTF-8" standalone="yes"?>
<Relationships xmlns="http://schemas.openxmlformats.org/package/2006/relationships"><Relationship Id="rId3" Type="http://schemas.openxmlformats.org/officeDocument/2006/relationships/tags" Target="../tags/tag273.xml"/><Relationship Id="rId4" Type="http://schemas.openxmlformats.org/officeDocument/2006/relationships/slideLayout" Target="../slideLayouts/slideLayout3.xml"/><Relationship Id="rId5" Type="http://schemas.openxmlformats.org/officeDocument/2006/relationships/notesSlide" Target="../notesSlides/notesSlide77.xml"/><Relationship Id="rId1" Type="http://schemas.openxmlformats.org/officeDocument/2006/relationships/tags" Target="../tags/tag271.xml"/><Relationship Id="rId2" Type="http://schemas.openxmlformats.org/officeDocument/2006/relationships/tags" Target="../tags/tag27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3.xml"/><Relationship Id="rId5" Type="http://schemas.openxmlformats.org/officeDocument/2006/relationships/notesSlide" Target="../notesSlides/notesSlide8.xml"/><Relationship Id="rId6" Type="http://schemas.openxmlformats.org/officeDocument/2006/relationships/chart" Target="../charts/chart3.xml"/><Relationship Id="rId1" Type="http://schemas.openxmlformats.org/officeDocument/2006/relationships/tags" Target="../tags/tag21.xml"/><Relationship Id="rId2"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Layout" Target="../slideLayouts/slideLayout3.xml"/><Relationship Id="rId5" Type="http://schemas.openxmlformats.org/officeDocument/2006/relationships/notesSlide" Target="../notesSlides/notesSlide9.xml"/><Relationship Id="rId6" Type="http://schemas.openxmlformats.org/officeDocument/2006/relationships/chart" Target="../charts/chart4.xml"/><Relationship Id="rId1" Type="http://schemas.openxmlformats.org/officeDocument/2006/relationships/tags" Target="../tags/tag24.xml"/><Relationship Id="rId2"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custDataLst>
              <p:tags r:id="rId1"/>
            </p:custDataLst>
          </p:nvPr>
        </p:nvSpPr>
        <p:spPr>
          <a:xfrm>
            <a:off x="7010400" y="3103808"/>
            <a:ext cx="1981200" cy="3322749"/>
          </a:xfrm>
        </p:spPr>
        <p:txBody>
          <a:bodyPr>
            <a:normAutofit/>
          </a:bodyPr>
          <a:lstStyle/>
          <a:p>
            <a:r>
              <a:rPr lang="fr-CA" sz="1800" dirty="0" smtClean="0"/>
              <a:t>Luc Godbout</a:t>
            </a:r>
          </a:p>
          <a:p>
            <a:endParaRPr lang="fr-CA" sz="1800" dirty="0" smtClean="0"/>
          </a:p>
          <a:p>
            <a:r>
              <a:rPr lang="fr-CA" sz="1800" dirty="0" smtClean="0"/>
              <a:t>Sherbrooke</a:t>
            </a:r>
          </a:p>
          <a:p>
            <a:endParaRPr lang="fr-CA" sz="1800" dirty="0"/>
          </a:p>
          <a:p>
            <a:r>
              <a:rPr lang="fr-CA" sz="1800" dirty="0" smtClean="0"/>
              <a:t>Septembre 2018</a:t>
            </a:r>
          </a:p>
          <a:p>
            <a:endParaRPr lang="fr-CA" sz="1400" dirty="0" smtClean="0"/>
          </a:p>
          <a:p>
            <a:endParaRPr lang="fr-CA" sz="1400" dirty="0"/>
          </a:p>
          <a:p>
            <a:endParaRPr lang="fr-FR" sz="1400" dirty="0"/>
          </a:p>
        </p:txBody>
      </p:sp>
      <p:sp>
        <p:nvSpPr>
          <p:cNvPr id="3" name="Titre 2"/>
          <p:cNvSpPr>
            <a:spLocks noGrp="1"/>
          </p:cNvSpPr>
          <p:nvPr>
            <p:ph type="title"/>
            <p:custDataLst>
              <p:tags r:id="rId2"/>
            </p:custDataLst>
          </p:nvPr>
        </p:nvSpPr>
        <p:spPr>
          <a:xfrm>
            <a:off x="206062" y="3746292"/>
            <a:ext cx="6575738" cy="2399983"/>
          </a:xfrm>
        </p:spPr>
        <p:txBody>
          <a:bodyPr/>
          <a:lstStyle/>
          <a:p>
            <a:r>
              <a:rPr lang="fr-CA" sz="3000" dirty="0" smtClean="0"/>
              <a:t>Les Grands enjeux de la fiscalité québécoise</a:t>
            </a:r>
            <a:endParaRPr lang="fr-FR" sz="3200" dirty="0"/>
          </a:p>
        </p:txBody>
      </p:sp>
    </p:spTree>
    <p:extLst>
      <p:ext uri="{BB962C8B-B14F-4D97-AF65-F5344CB8AC3E}">
        <p14:creationId xmlns:p14="http://schemas.microsoft.com/office/powerpoint/2010/main" val="41969155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DAB962B-BA7C-4EA1-9504-3B609D3BA49A}"/>
              </a:ext>
            </a:extLst>
          </p:cNvPr>
          <p:cNvSpPr>
            <a:spLocks noGrp="1"/>
          </p:cNvSpPr>
          <p:nvPr>
            <p:ph type="sldNum" sz="quarter" idx="12"/>
            <p:custDataLst>
              <p:tags r:id="rId1"/>
            </p:custDataLst>
          </p:nvPr>
        </p:nvSpPr>
        <p:spPr/>
        <p:txBody>
          <a:bodyPr/>
          <a:lstStyle/>
          <a:p>
            <a:fld id="{F7886C9C-DC18-4195-8FD5-A50AA931D419}" type="slidenum">
              <a:rPr lang="en-US" smtClean="0"/>
              <a:pPr/>
              <a:t>10</a:t>
            </a:fld>
            <a:endParaRPr lang="en-US" dirty="0"/>
          </a:p>
        </p:txBody>
      </p:sp>
      <p:sp>
        <p:nvSpPr>
          <p:cNvPr id="4" name="Titre 3">
            <a:extLst>
              <a:ext uri="{FF2B5EF4-FFF2-40B4-BE49-F238E27FC236}">
                <a16:creationId xmlns="" xmlns:a16="http://schemas.microsoft.com/office/drawing/2014/main" id="{A2C78100-36EF-48A1-B22C-251E8F1A7BFB}"/>
              </a:ext>
            </a:extLst>
          </p:cNvPr>
          <p:cNvSpPr>
            <a:spLocks noGrp="1"/>
          </p:cNvSpPr>
          <p:nvPr>
            <p:ph type="title"/>
            <p:custDataLst>
              <p:tags r:id="rId2"/>
            </p:custDataLst>
          </p:nvPr>
        </p:nvSpPr>
        <p:spPr>
          <a:xfrm>
            <a:off x="211541" y="371585"/>
            <a:ext cx="7492181" cy="726742"/>
          </a:xfrm>
        </p:spPr>
        <p:txBody>
          <a:bodyPr/>
          <a:lstStyle/>
          <a:p>
            <a:r>
              <a:rPr lang="fr-CA" dirty="0"/>
              <a:t>Évolution de la pression fiscale du Québec</a:t>
            </a:r>
            <a:br>
              <a:rPr lang="fr-CA" dirty="0"/>
            </a:br>
            <a:r>
              <a:rPr lang="fr-CA" dirty="0"/>
              <a:t>2000 - 2016</a:t>
            </a:r>
          </a:p>
        </p:txBody>
      </p:sp>
      <p:graphicFrame>
        <p:nvGraphicFramePr>
          <p:cNvPr id="7" name="Graphique 6"/>
          <p:cNvGraphicFramePr>
            <a:graphicFrameLocks/>
          </p:cNvGraphicFramePr>
          <p:nvPr>
            <p:custDataLst>
              <p:tags r:id="rId3"/>
            </p:custDataLst>
            <p:extLst/>
          </p:nvPr>
        </p:nvGraphicFramePr>
        <p:xfrm>
          <a:off x="457200" y="2134721"/>
          <a:ext cx="8054789" cy="3240740"/>
        </p:xfrm>
        <a:graphic>
          <a:graphicData uri="http://schemas.openxmlformats.org/drawingml/2006/chart">
            <c:chart xmlns:c="http://schemas.openxmlformats.org/drawingml/2006/chart" xmlns:r="http://schemas.openxmlformats.org/officeDocument/2006/relationships" r:id="rId9"/>
          </a:graphicData>
        </a:graphic>
      </p:graphicFrame>
      <p:sp>
        <p:nvSpPr>
          <p:cNvPr id="8" name="Ellipse 7"/>
          <p:cNvSpPr/>
          <p:nvPr>
            <p:custDataLst>
              <p:tags r:id="rId4"/>
            </p:custDataLst>
          </p:nvPr>
        </p:nvSpPr>
        <p:spPr>
          <a:xfrm>
            <a:off x="7859950" y="2774186"/>
            <a:ext cx="652039" cy="652749"/>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Ellipse 8"/>
          <p:cNvSpPr/>
          <p:nvPr>
            <p:custDataLst>
              <p:tags r:id="rId5"/>
            </p:custDataLst>
          </p:nvPr>
        </p:nvSpPr>
        <p:spPr>
          <a:xfrm>
            <a:off x="457200" y="2235737"/>
            <a:ext cx="652039" cy="652749"/>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cxnSp>
        <p:nvCxnSpPr>
          <p:cNvPr id="10" name="Connecteur droit avec flèche 9"/>
          <p:cNvCxnSpPr/>
          <p:nvPr>
            <p:custDataLst>
              <p:tags r:id="rId6"/>
            </p:custDataLst>
          </p:nvPr>
        </p:nvCxnSpPr>
        <p:spPr>
          <a:xfrm flipV="1">
            <a:off x="4337891" y="2691559"/>
            <a:ext cx="3896789" cy="109067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471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smtClean="0"/>
              <a:t>Que le poids de la fiscalité au Québec s’apparente à celui des pays européens et qu’il est en progression</a:t>
            </a:r>
            <a:endParaRPr lang="fr-CA" sz="24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11</a:t>
            </a:fld>
            <a:endParaRPr lang="en-CA"/>
          </a:p>
        </p:txBody>
      </p:sp>
    </p:spTree>
    <p:extLst>
      <p:ext uri="{BB962C8B-B14F-4D97-AF65-F5344CB8AC3E}">
        <p14:creationId xmlns:p14="http://schemas.microsoft.com/office/powerpoint/2010/main" val="571095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C4A48E6D-068B-495F-B91D-67B5EA6E145F}"/>
              </a:ext>
            </a:extLst>
          </p:cNvPr>
          <p:cNvSpPr>
            <a:spLocks noGrp="1"/>
          </p:cNvSpPr>
          <p:nvPr>
            <p:ph type="sldNum" sz="quarter" idx="12"/>
            <p:custDataLst>
              <p:tags r:id="rId1"/>
            </p:custDataLst>
          </p:nvPr>
        </p:nvSpPr>
        <p:spPr/>
        <p:txBody>
          <a:bodyPr/>
          <a:lstStyle/>
          <a:p>
            <a:fld id="{F7886C9C-DC18-4195-8FD5-A50AA931D419}" type="slidenum">
              <a:rPr lang="en-US" smtClean="0"/>
              <a:pPr/>
              <a:t>12</a:t>
            </a:fld>
            <a:endParaRPr lang="en-US" dirty="0"/>
          </a:p>
        </p:txBody>
      </p:sp>
      <p:sp>
        <p:nvSpPr>
          <p:cNvPr id="4" name="Titre 3">
            <a:extLst>
              <a:ext uri="{FF2B5EF4-FFF2-40B4-BE49-F238E27FC236}">
                <a16:creationId xmlns="" xmlns:a16="http://schemas.microsoft.com/office/drawing/2014/main" id="{C4CD16B5-94B1-4A54-B22A-0A0AF3916603}"/>
              </a:ext>
            </a:extLst>
          </p:cNvPr>
          <p:cNvSpPr>
            <a:spLocks noGrp="1"/>
          </p:cNvSpPr>
          <p:nvPr>
            <p:ph type="title"/>
            <p:custDataLst>
              <p:tags r:id="rId2"/>
            </p:custDataLst>
          </p:nvPr>
        </p:nvSpPr>
        <p:spPr/>
        <p:txBody>
          <a:bodyPr/>
          <a:lstStyle/>
          <a:p>
            <a:r>
              <a:rPr lang="fr-CA" dirty="0"/>
              <a:t>Pression fiscale, 2016</a:t>
            </a:r>
          </a:p>
        </p:txBody>
      </p:sp>
      <p:graphicFrame>
        <p:nvGraphicFramePr>
          <p:cNvPr id="18" name="Espace réservé du contenu 17">
            <a:extLst>
              <a:ext uri="{FF2B5EF4-FFF2-40B4-BE49-F238E27FC236}">
                <a16:creationId xmlns="" xmlns:a16="http://schemas.microsoft.com/office/drawing/2014/main" id="{901DDB2F-4163-468B-8929-85DFF2CDE7C7}"/>
              </a:ext>
            </a:extLst>
          </p:cNvPr>
          <p:cNvGraphicFramePr>
            <a:graphicFrameLocks noGrp="1"/>
          </p:cNvGraphicFramePr>
          <p:nvPr>
            <p:ph idx="1"/>
            <p:custDataLst>
              <p:tags r:id="rId3"/>
            </p:custDataLst>
            <p:extLst>
              <p:ext uri="{D42A27DB-BD31-4B8C-83A1-F6EECF244321}">
                <p14:modId xmlns:p14="http://schemas.microsoft.com/office/powerpoint/2010/main" val="3219844859"/>
              </p:ext>
            </p:extLst>
          </p:nvPr>
        </p:nvGraphicFramePr>
        <p:xfrm>
          <a:off x="206477" y="1610436"/>
          <a:ext cx="8718317" cy="50189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78386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CA" dirty="0"/>
              <a:t>Utilisation des modes d’imposition</a:t>
            </a:r>
            <a:br>
              <a:rPr lang="fr-CA" dirty="0"/>
            </a:br>
            <a:r>
              <a:rPr lang="fr-CA" sz="1200" dirty="0"/>
              <a:t>en % du PIB</a:t>
            </a:r>
            <a:endParaRPr lang="en-CA" sz="1200" dirty="0"/>
          </a:p>
        </p:txBody>
      </p:sp>
      <p:sp>
        <p:nvSpPr>
          <p:cNvPr id="11" name="Espace réservé du numéro de diapositive 10"/>
          <p:cNvSpPr>
            <a:spLocks noGrp="1"/>
          </p:cNvSpPr>
          <p:nvPr>
            <p:ph type="sldNum" sz="quarter" idx="12"/>
            <p:custDataLst>
              <p:tags r:id="rId2"/>
            </p:custDataLst>
          </p:nvPr>
        </p:nvSpPr>
        <p:spPr/>
        <p:txBody>
          <a:bodyPr/>
          <a:lstStyle/>
          <a:p>
            <a:fld id="{F7886C9C-DC18-4195-8FD5-A50AA931D419}" type="slidenum">
              <a:rPr lang="en-US" smtClean="0"/>
              <a:pPr/>
              <a:t>13</a:t>
            </a:fld>
            <a:endParaRPr lang="en-US" dirty="0"/>
          </a:p>
        </p:txBody>
      </p:sp>
      <p:graphicFrame>
        <p:nvGraphicFramePr>
          <p:cNvPr id="8" name="Graphique 7">
            <a:extLst>
              <a:ext uri="{FF2B5EF4-FFF2-40B4-BE49-F238E27FC236}">
                <a16:creationId xmlns="" xmlns:a16="http://schemas.microsoft.com/office/drawing/2014/main" id="{3C239B5A-007D-4A03-8C23-E1E1F346C0E3}"/>
              </a:ext>
            </a:extLst>
          </p:cNvPr>
          <p:cNvGraphicFramePr>
            <a:graphicFrameLocks/>
          </p:cNvGraphicFramePr>
          <p:nvPr>
            <p:custDataLst>
              <p:tags r:id="rId3"/>
            </p:custDataLst>
            <p:extLst>
              <p:ext uri="{D42A27DB-BD31-4B8C-83A1-F6EECF244321}">
                <p14:modId xmlns:p14="http://schemas.microsoft.com/office/powerpoint/2010/main" val="2466034089"/>
              </p:ext>
            </p:extLst>
          </p:nvPr>
        </p:nvGraphicFramePr>
        <p:xfrm>
          <a:off x="157243" y="1673051"/>
          <a:ext cx="2485785" cy="434025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Graphique 8">
            <a:extLst>
              <a:ext uri="{FF2B5EF4-FFF2-40B4-BE49-F238E27FC236}">
                <a16:creationId xmlns="" xmlns:a16="http://schemas.microsoft.com/office/drawing/2014/main" id="{126328B6-7449-4E16-9D50-0A11061773FE}"/>
              </a:ext>
            </a:extLst>
          </p:cNvPr>
          <p:cNvGraphicFramePr>
            <a:graphicFrameLocks/>
          </p:cNvGraphicFramePr>
          <p:nvPr>
            <p:custDataLst>
              <p:tags r:id="rId4"/>
            </p:custDataLst>
            <p:extLst>
              <p:ext uri="{D42A27DB-BD31-4B8C-83A1-F6EECF244321}">
                <p14:modId xmlns:p14="http://schemas.microsoft.com/office/powerpoint/2010/main" val="1915818753"/>
              </p:ext>
            </p:extLst>
          </p:nvPr>
        </p:nvGraphicFramePr>
        <p:xfrm>
          <a:off x="2483882" y="1679330"/>
          <a:ext cx="2463239" cy="432769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Graphique 9">
            <a:extLst>
              <a:ext uri="{FF2B5EF4-FFF2-40B4-BE49-F238E27FC236}">
                <a16:creationId xmlns="" xmlns:a16="http://schemas.microsoft.com/office/drawing/2014/main" id="{2F40A6E8-2814-42DF-8B64-A9B9A3AA0D62}"/>
              </a:ext>
            </a:extLst>
          </p:cNvPr>
          <p:cNvGraphicFramePr>
            <a:graphicFrameLocks/>
          </p:cNvGraphicFramePr>
          <p:nvPr>
            <p:custDataLst>
              <p:tags r:id="rId5"/>
            </p:custDataLst>
            <p:extLst>
              <p:ext uri="{D42A27DB-BD31-4B8C-83A1-F6EECF244321}">
                <p14:modId xmlns:p14="http://schemas.microsoft.com/office/powerpoint/2010/main" val="4244789041"/>
              </p:ext>
            </p:extLst>
          </p:nvPr>
        </p:nvGraphicFramePr>
        <p:xfrm>
          <a:off x="4195789" y="1679330"/>
          <a:ext cx="2477276" cy="43339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 name="Graphique 11">
            <a:extLst>
              <a:ext uri="{FF2B5EF4-FFF2-40B4-BE49-F238E27FC236}">
                <a16:creationId xmlns="" xmlns:a16="http://schemas.microsoft.com/office/drawing/2014/main" id="{6EC6576D-4D92-4DFD-9BAD-F741B59009E7}"/>
              </a:ext>
            </a:extLst>
          </p:cNvPr>
          <p:cNvGraphicFramePr>
            <a:graphicFrameLocks/>
          </p:cNvGraphicFramePr>
          <p:nvPr>
            <p:custDataLst>
              <p:tags r:id="rId6"/>
            </p:custDataLst>
            <p:extLst>
              <p:ext uri="{D42A27DB-BD31-4B8C-83A1-F6EECF244321}">
                <p14:modId xmlns:p14="http://schemas.microsoft.com/office/powerpoint/2010/main" val="3264251153"/>
              </p:ext>
            </p:extLst>
          </p:nvPr>
        </p:nvGraphicFramePr>
        <p:xfrm>
          <a:off x="6572892" y="1679331"/>
          <a:ext cx="2450387" cy="433397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099465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5CF17121-1C79-44D2-AC1D-EF78D00D16C6}"/>
              </a:ext>
            </a:extLst>
          </p:cNvPr>
          <p:cNvSpPr>
            <a:spLocks noGrp="1"/>
          </p:cNvSpPr>
          <p:nvPr>
            <p:ph type="sldNum" sz="quarter" idx="12"/>
            <p:custDataLst>
              <p:tags r:id="rId1"/>
            </p:custDataLst>
          </p:nvPr>
        </p:nvSpPr>
        <p:spPr/>
        <p:txBody>
          <a:bodyPr/>
          <a:lstStyle/>
          <a:p>
            <a:fld id="{F7886C9C-DC18-4195-8FD5-A50AA931D419}" type="slidenum">
              <a:rPr lang="en-US" smtClean="0"/>
              <a:pPr/>
              <a:t>14</a:t>
            </a:fld>
            <a:endParaRPr lang="en-US" dirty="0"/>
          </a:p>
        </p:txBody>
      </p:sp>
      <p:sp>
        <p:nvSpPr>
          <p:cNvPr id="4" name="Titre 3">
            <a:extLst>
              <a:ext uri="{FF2B5EF4-FFF2-40B4-BE49-F238E27FC236}">
                <a16:creationId xmlns="" xmlns:a16="http://schemas.microsoft.com/office/drawing/2014/main" id="{92E235E8-DB95-40C0-AE07-970AF7A24D8B}"/>
              </a:ext>
            </a:extLst>
          </p:cNvPr>
          <p:cNvSpPr>
            <a:spLocks noGrp="1"/>
          </p:cNvSpPr>
          <p:nvPr>
            <p:ph type="title"/>
            <p:custDataLst>
              <p:tags r:id="rId2"/>
            </p:custDataLst>
          </p:nvPr>
        </p:nvSpPr>
        <p:spPr/>
        <p:txBody>
          <a:bodyPr/>
          <a:lstStyle/>
          <a:p>
            <a:r>
              <a:rPr lang="fr-CA" dirty="0"/>
              <a:t>Évolution de la structure fiscale</a:t>
            </a:r>
            <a:br>
              <a:rPr lang="fr-CA" dirty="0"/>
            </a:br>
            <a:r>
              <a:rPr lang="fr-CA" dirty="0" smtClean="0"/>
              <a:t>1981 </a:t>
            </a:r>
            <a:r>
              <a:rPr lang="fr-CA" dirty="0"/>
              <a:t>et 2016</a:t>
            </a:r>
          </a:p>
        </p:txBody>
      </p:sp>
      <p:graphicFrame>
        <p:nvGraphicFramePr>
          <p:cNvPr id="7" name="Graphique 6">
            <a:extLst>
              <a:ext uri="{FF2B5EF4-FFF2-40B4-BE49-F238E27FC236}">
                <a16:creationId xmlns="" xmlns:a16="http://schemas.microsoft.com/office/drawing/2014/main" id="{9E67D5AD-3193-43CF-AEB5-3815AB520E93}"/>
              </a:ext>
            </a:extLst>
          </p:cNvPr>
          <p:cNvGraphicFramePr>
            <a:graphicFrameLocks/>
          </p:cNvGraphicFramePr>
          <p:nvPr>
            <p:custDataLst>
              <p:tags r:id="rId3"/>
            </p:custDataLst>
            <p:extLst>
              <p:ext uri="{D42A27DB-BD31-4B8C-83A1-F6EECF244321}">
                <p14:modId xmlns:p14="http://schemas.microsoft.com/office/powerpoint/2010/main" val="1038171325"/>
              </p:ext>
            </p:extLst>
          </p:nvPr>
        </p:nvGraphicFramePr>
        <p:xfrm>
          <a:off x="96253" y="2082214"/>
          <a:ext cx="8626642" cy="37470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55265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smtClean="0"/>
              <a:t>Que les pays de l’OCDE ont modifié leur structure fiscale bien davantage que nous</a:t>
            </a:r>
            <a:endParaRPr lang="fr-CA" sz="24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15</a:t>
            </a:fld>
            <a:endParaRPr lang="en-CA"/>
          </a:p>
        </p:txBody>
      </p:sp>
    </p:spTree>
    <p:extLst>
      <p:ext uri="{BB962C8B-B14F-4D97-AF65-F5344CB8AC3E}">
        <p14:creationId xmlns:p14="http://schemas.microsoft.com/office/powerpoint/2010/main" val="479907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771F3E1-8B09-4FBD-B166-DDB7DB967974}"/>
              </a:ext>
            </a:extLst>
          </p:cNvPr>
          <p:cNvSpPr>
            <a:spLocks noGrp="1"/>
          </p:cNvSpPr>
          <p:nvPr>
            <p:ph type="title"/>
            <p:custDataLst>
              <p:tags r:id="rId1"/>
            </p:custDataLst>
          </p:nvPr>
        </p:nvSpPr>
        <p:spPr>
          <a:xfrm>
            <a:off x="3074051" y="4077864"/>
            <a:ext cx="5184206" cy="1828800"/>
          </a:xfrm>
        </p:spPr>
        <p:txBody>
          <a:bodyPr/>
          <a:lstStyle/>
          <a:p>
            <a:r>
              <a:rPr lang="fr-CA" dirty="0" smtClean="0"/>
              <a:t>État de la situation – </a:t>
            </a:r>
            <a:r>
              <a:rPr lang="fr-CA" dirty="0"/>
              <a:t/>
            </a:r>
            <a:br>
              <a:rPr lang="fr-CA" dirty="0"/>
            </a:br>
            <a:r>
              <a:rPr lang="fr-CA" dirty="0" smtClean="0"/>
              <a:t>Charge </a:t>
            </a:r>
            <a:r>
              <a:rPr lang="fr-CA" dirty="0"/>
              <a:t>fiscale nette</a:t>
            </a:r>
          </a:p>
        </p:txBody>
      </p:sp>
    </p:spTree>
    <p:extLst>
      <p:ext uri="{BB962C8B-B14F-4D97-AF65-F5344CB8AC3E}">
        <p14:creationId xmlns:p14="http://schemas.microsoft.com/office/powerpoint/2010/main" val="404661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La charge fiscale nette : </a:t>
            </a:r>
            <a:br>
              <a:rPr lang="fr-CA" dirty="0"/>
            </a:br>
            <a:r>
              <a:rPr lang="fr-CA" dirty="0"/>
              <a:t>Méthodologie</a:t>
            </a:r>
          </a:p>
        </p:txBody>
      </p:sp>
      <p:sp>
        <p:nvSpPr>
          <p:cNvPr id="3" name="Espace réservé du numéro de diapositive 2"/>
          <p:cNvSpPr>
            <a:spLocks noGrp="1"/>
          </p:cNvSpPr>
          <p:nvPr>
            <p:ph type="sldNum" sz="quarter" idx="12"/>
            <p:custDataLst>
              <p:tags r:id="rId2"/>
            </p:custDataLst>
          </p:nvPr>
        </p:nvSpPr>
        <p:spPr/>
        <p:txBody>
          <a:bodyPr>
            <a:normAutofit fontScale="85000" lnSpcReduction="20000"/>
          </a:bodyPr>
          <a:lstStyle/>
          <a:p>
            <a:fld id="{41E17BFB-6470-4B7A-B53F-41DA3222F791}" type="slidenum">
              <a:rPr lang="fr-CA" smtClean="0"/>
              <a:pPr/>
              <a:t>17</a:t>
            </a:fld>
            <a:endParaRPr lang="fr-CA"/>
          </a:p>
        </p:txBody>
      </p:sp>
      <p:sp>
        <p:nvSpPr>
          <p:cNvPr id="4" name="Espace réservé du contenu 3"/>
          <p:cNvSpPr>
            <a:spLocks noGrp="1"/>
          </p:cNvSpPr>
          <p:nvPr>
            <p:ph sz="quarter" idx="1"/>
            <p:custDataLst>
              <p:tags r:id="rId3"/>
            </p:custDataLst>
          </p:nvPr>
        </p:nvSpPr>
        <p:spPr>
          <a:xfrm>
            <a:off x="268812" y="3138603"/>
            <a:ext cx="4099436" cy="2484957"/>
          </a:xfrm>
        </p:spPr>
        <p:txBody>
          <a:bodyPr>
            <a:normAutofit/>
          </a:bodyPr>
          <a:lstStyle/>
          <a:p>
            <a:pPr>
              <a:buNone/>
              <a:tabLst>
                <a:tab pos="669131" algn="l"/>
              </a:tabLst>
            </a:pPr>
            <a:r>
              <a:rPr lang="fr-CA" sz="1600" dirty="0"/>
              <a:t>où :	</a:t>
            </a:r>
          </a:p>
          <a:p>
            <a:pPr marL="603647" indent="-570310">
              <a:buNone/>
              <a:tabLst>
                <a:tab pos="669131" algn="l"/>
              </a:tabLst>
            </a:pPr>
            <a:r>
              <a:rPr lang="fr-CA" sz="1600" dirty="0"/>
              <a:t>R =	</a:t>
            </a:r>
            <a:r>
              <a:rPr lang="fr-CA" sz="1600" dirty="0" smtClean="0"/>
              <a:t>		Revenu </a:t>
            </a:r>
            <a:r>
              <a:rPr lang="fr-CA" sz="1600" dirty="0"/>
              <a:t>du </a:t>
            </a:r>
            <a:r>
              <a:rPr lang="fr-CA" sz="1600" dirty="0" smtClean="0"/>
              <a:t>particulier</a:t>
            </a:r>
            <a:endParaRPr lang="fr-CA" sz="1600" dirty="0"/>
          </a:p>
          <a:p>
            <a:pPr marL="603647" indent="-570310">
              <a:buNone/>
              <a:tabLst>
                <a:tab pos="669131" algn="l"/>
              </a:tabLst>
            </a:pPr>
            <a:r>
              <a:rPr lang="fr-CA" sz="1600" dirty="0"/>
              <a:t>IR = 	</a:t>
            </a:r>
            <a:r>
              <a:rPr lang="fr-CA" sz="1600" dirty="0" smtClean="0"/>
              <a:t>		Impôts </a:t>
            </a:r>
            <a:r>
              <a:rPr lang="fr-CA" sz="1600" dirty="0"/>
              <a:t>sur le revenu </a:t>
            </a:r>
            <a:r>
              <a:rPr lang="fr-CA" sz="1600" dirty="0" smtClean="0"/>
              <a:t>de </a:t>
            </a:r>
            <a:r>
              <a:rPr lang="fr-CA" sz="1600" dirty="0"/>
              <a:t>toutes </a:t>
            </a:r>
            <a:r>
              <a:rPr lang="fr-CA" sz="1600" dirty="0" smtClean="0"/>
              <a:t>		les </a:t>
            </a:r>
            <a:r>
              <a:rPr lang="fr-CA" sz="1600" dirty="0"/>
              <a:t>administrations;</a:t>
            </a:r>
          </a:p>
          <a:p>
            <a:pPr marL="603647" indent="-570310">
              <a:buNone/>
              <a:tabLst>
                <a:tab pos="669131" algn="l"/>
              </a:tabLst>
            </a:pPr>
            <a:r>
              <a:rPr lang="fr-CA" sz="1600" dirty="0"/>
              <a:t>CSP = 	C</a:t>
            </a:r>
            <a:r>
              <a:rPr lang="fr-CA" sz="1600" dirty="0" smtClean="0"/>
              <a:t>otisations </a:t>
            </a:r>
            <a:r>
              <a:rPr lang="fr-CA" sz="1600" dirty="0"/>
              <a:t>de sécurité </a:t>
            </a:r>
            <a:r>
              <a:rPr lang="fr-CA" sz="1600" dirty="0" smtClean="0"/>
              <a:t>sociale;</a:t>
            </a:r>
            <a:endParaRPr lang="fr-CA" sz="1600" dirty="0"/>
          </a:p>
          <a:p>
            <a:pPr marL="603647" indent="-570310">
              <a:buNone/>
              <a:tabLst>
                <a:tab pos="669131" algn="l"/>
              </a:tabLst>
            </a:pPr>
            <a:r>
              <a:rPr lang="fr-CA" sz="1600" dirty="0"/>
              <a:t>PRP = 	P</a:t>
            </a:r>
            <a:r>
              <a:rPr lang="fr-CA" sz="1600" dirty="0" smtClean="0"/>
              <a:t>restations reçues.</a:t>
            </a:r>
            <a:endParaRPr lang="fr-CA" sz="2800" dirty="0"/>
          </a:p>
          <a:p>
            <a:endParaRPr lang="fr-CA" sz="1350" dirty="0"/>
          </a:p>
        </p:txBody>
      </p:sp>
      <p:sp>
        <p:nvSpPr>
          <p:cNvPr id="2060" name="Rectangle 12"/>
          <p:cNvSpPr>
            <a:spLocks noChangeArrowheads="1"/>
          </p:cNvSpPr>
          <p:nvPr>
            <p:custDataLst>
              <p:tags r:id="rId4"/>
            </p:custDataLst>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fr-CA" sz="1350"/>
          </a:p>
        </p:txBody>
      </p:sp>
      <p:grpSp>
        <p:nvGrpSpPr>
          <p:cNvPr id="2049" name="Zone de dessin 5"/>
          <p:cNvGrpSpPr>
            <a:grpSpLocks/>
          </p:cNvGrpSpPr>
          <p:nvPr>
            <p:custDataLst>
              <p:tags r:id="rId5"/>
            </p:custDataLst>
          </p:nvPr>
        </p:nvGrpSpPr>
        <p:grpSpPr bwMode="auto">
          <a:xfrm>
            <a:off x="664676" y="2267871"/>
            <a:ext cx="2594068" cy="1134126"/>
            <a:chOff x="-147" y="0"/>
            <a:chExt cx="16491" cy="5111"/>
          </a:xfrm>
        </p:grpSpPr>
        <p:sp>
          <p:nvSpPr>
            <p:cNvPr id="2059" name="AutoShape 11"/>
            <p:cNvSpPr>
              <a:spLocks noChangeAspect="1" noChangeArrowheads="1"/>
            </p:cNvSpPr>
            <p:nvPr/>
          </p:nvSpPr>
          <p:spPr bwMode="auto">
            <a:xfrm>
              <a:off x="0" y="0"/>
              <a:ext cx="16344" cy="5111"/>
            </a:xfrm>
            <a:prstGeom prst="rect">
              <a:avLst/>
            </a:prstGeom>
            <a:noFill/>
          </p:spPr>
          <p:txBody>
            <a:bodyPr vert="horz" wrap="square" lIns="68580" tIns="34290" rIns="68580" bIns="34290" numCol="1" anchor="t" anchorCtr="0" compatLnSpc="1">
              <a:prstTxWarp prst="textNoShape">
                <a:avLst/>
              </a:prstTxWarp>
            </a:bodyPr>
            <a:lstStyle/>
            <a:p>
              <a:endParaRPr lang="fr-CA" sz="2400"/>
            </a:p>
          </p:txBody>
        </p:sp>
        <p:sp>
          <p:nvSpPr>
            <p:cNvPr id="5" name="Line 6"/>
            <p:cNvSpPr>
              <a:spLocks noChangeShapeType="1"/>
            </p:cNvSpPr>
            <p:nvPr/>
          </p:nvSpPr>
          <p:spPr bwMode="auto">
            <a:xfrm>
              <a:off x="4838" y="2108"/>
              <a:ext cx="10916" cy="6"/>
            </a:xfrm>
            <a:prstGeom prst="line">
              <a:avLst/>
            </a:prstGeom>
            <a:noFill/>
            <a:ln w="6350">
              <a:solidFill>
                <a:srgbClr val="000000"/>
              </a:solidFill>
              <a:round/>
              <a:headEnd/>
              <a:tailEnd/>
            </a:ln>
          </p:spPr>
          <p:txBody>
            <a:bodyPr vert="horz" wrap="square" lIns="68580" tIns="34290" rIns="68580" bIns="34290" numCol="1" anchor="t" anchorCtr="0" compatLnSpc="1">
              <a:prstTxWarp prst="textNoShape">
                <a:avLst/>
              </a:prstTxWarp>
            </a:bodyPr>
            <a:lstStyle/>
            <a:p>
              <a:endParaRPr lang="fr-CA" sz="2400"/>
            </a:p>
          </p:txBody>
        </p:sp>
        <p:sp>
          <p:nvSpPr>
            <p:cNvPr id="6" name="Rectangle 7"/>
            <p:cNvSpPr>
              <a:spLocks noChangeArrowheads="1"/>
            </p:cNvSpPr>
            <p:nvPr/>
          </p:nvSpPr>
          <p:spPr bwMode="auto">
            <a:xfrm>
              <a:off x="9074" y="2324"/>
              <a:ext cx="2242"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dirty="0">
                  <a:solidFill>
                    <a:srgbClr val="000000"/>
                  </a:solidFill>
                  <a:latin typeface="Calibri" pitchFamily="34" charset="0"/>
                  <a:ea typeface="Times New Roman" pitchFamily="18" charset="0"/>
                  <a:cs typeface="Times New Roman" pitchFamily="18" charset="0"/>
                </a:rPr>
                <a:t>(R)</a:t>
              </a:r>
              <a:endParaRPr lang="en-US" sz="2400" dirty="0">
                <a:latin typeface="Arial" pitchFamily="34" charset="0"/>
              </a:endParaRPr>
            </a:p>
          </p:txBody>
        </p:sp>
        <p:sp>
          <p:nvSpPr>
            <p:cNvPr id="7" name="Rectangle 8"/>
            <p:cNvSpPr>
              <a:spLocks noChangeArrowheads="1"/>
            </p:cNvSpPr>
            <p:nvPr/>
          </p:nvSpPr>
          <p:spPr bwMode="auto">
            <a:xfrm>
              <a:off x="12079" y="171"/>
              <a:ext cx="3730"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a:solidFill>
                    <a:srgbClr val="000000"/>
                  </a:solidFill>
                  <a:latin typeface="Calibri" pitchFamily="34" charset="0"/>
                  <a:ea typeface="Times New Roman" pitchFamily="18" charset="0"/>
                  <a:cs typeface="Times New Roman" pitchFamily="18" charset="0"/>
                </a:rPr>
                <a:t>PRP</a:t>
              </a:r>
              <a:r>
                <a:rPr lang="en-US" sz="2400">
                  <a:solidFill>
                    <a:srgbClr val="000000"/>
                  </a:solidFill>
                  <a:latin typeface="Times New Roman" pitchFamily="18" charset="0"/>
                  <a:ea typeface="Times New Roman" pitchFamily="18" charset="0"/>
                  <a:cs typeface="Times New Roman" pitchFamily="18" charset="0"/>
                </a:rPr>
                <a:t>]</a:t>
              </a:r>
              <a:endParaRPr lang="en-US" sz="2400">
                <a:latin typeface="Arial" pitchFamily="34" charset="0"/>
              </a:endParaRPr>
            </a:p>
          </p:txBody>
        </p:sp>
        <p:sp>
          <p:nvSpPr>
            <p:cNvPr id="8" name="Rectangle 9"/>
            <p:cNvSpPr>
              <a:spLocks noChangeArrowheads="1"/>
            </p:cNvSpPr>
            <p:nvPr/>
          </p:nvSpPr>
          <p:spPr bwMode="auto">
            <a:xfrm>
              <a:off x="8018" y="171"/>
              <a:ext cx="2945"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a:solidFill>
                    <a:srgbClr val="000000"/>
                  </a:solidFill>
                  <a:latin typeface="Calibri" pitchFamily="34" charset="0"/>
                  <a:ea typeface="Times New Roman" pitchFamily="18" charset="0"/>
                  <a:cs typeface="Times New Roman" pitchFamily="18" charset="0"/>
                </a:rPr>
                <a:t>CSP</a:t>
              </a:r>
              <a:endParaRPr lang="en-US" sz="2400">
                <a:latin typeface="Arial" pitchFamily="34" charset="0"/>
              </a:endParaRPr>
            </a:p>
          </p:txBody>
        </p:sp>
        <p:sp>
          <p:nvSpPr>
            <p:cNvPr id="9" name="Rectangle 10"/>
            <p:cNvSpPr>
              <a:spLocks noChangeArrowheads="1"/>
            </p:cNvSpPr>
            <p:nvPr/>
          </p:nvSpPr>
          <p:spPr bwMode="auto">
            <a:xfrm>
              <a:off x="4585" y="171"/>
              <a:ext cx="2201"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dirty="0">
                  <a:solidFill>
                    <a:srgbClr val="000000"/>
                  </a:solidFill>
                  <a:latin typeface="Times New Roman" pitchFamily="18" charset="0"/>
                  <a:ea typeface="Times New Roman" pitchFamily="18" charset="0"/>
                  <a:cs typeface="Times New Roman" pitchFamily="18" charset="0"/>
                </a:rPr>
                <a:t>[</a:t>
              </a:r>
              <a:r>
                <a:rPr lang="en-US" sz="2400" dirty="0">
                  <a:solidFill>
                    <a:srgbClr val="000000"/>
                  </a:solidFill>
                  <a:latin typeface="Calibri" pitchFamily="34" charset="0"/>
                  <a:ea typeface="Times New Roman" pitchFamily="18" charset="0"/>
                  <a:cs typeface="Times New Roman" pitchFamily="18" charset="0"/>
                </a:rPr>
                <a:t>IR</a:t>
              </a:r>
              <a:endParaRPr lang="en-US" sz="2400" dirty="0">
                <a:latin typeface="Arial" pitchFamily="34" charset="0"/>
              </a:endParaRPr>
            </a:p>
          </p:txBody>
        </p:sp>
        <p:sp>
          <p:nvSpPr>
            <p:cNvPr id="10" name="Rectangle 11"/>
            <p:cNvSpPr>
              <a:spLocks noChangeArrowheads="1"/>
            </p:cNvSpPr>
            <p:nvPr/>
          </p:nvSpPr>
          <p:spPr bwMode="auto">
            <a:xfrm>
              <a:off x="-147" y="1130"/>
              <a:ext cx="3200"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dirty="0">
                  <a:solidFill>
                    <a:srgbClr val="000000"/>
                  </a:solidFill>
                  <a:latin typeface="Calibri" pitchFamily="34" charset="0"/>
                  <a:ea typeface="Times New Roman" pitchFamily="18" charset="0"/>
                  <a:cs typeface="Times New Roman" pitchFamily="18" charset="0"/>
                </a:rPr>
                <a:t>CFN</a:t>
              </a:r>
              <a:endParaRPr lang="en-US" sz="2400" dirty="0">
                <a:latin typeface="Arial" pitchFamily="34" charset="0"/>
              </a:endParaRPr>
            </a:p>
          </p:txBody>
        </p:sp>
        <p:sp>
          <p:nvSpPr>
            <p:cNvPr id="11" name="Rectangle 12"/>
            <p:cNvSpPr>
              <a:spLocks noChangeArrowheads="1"/>
            </p:cNvSpPr>
            <p:nvPr/>
          </p:nvSpPr>
          <p:spPr bwMode="auto">
            <a:xfrm>
              <a:off x="11176" y="243"/>
              <a:ext cx="652"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dirty="0">
                  <a:solidFill>
                    <a:srgbClr val="000000"/>
                  </a:solidFill>
                  <a:latin typeface="Arial" pitchFamily="34" charset="0"/>
                  <a:ea typeface="Times New Roman" pitchFamily="18" charset="0"/>
                  <a:cs typeface="Symbol" pitchFamily="18" charset="2"/>
                </a:rPr>
                <a:t>-</a:t>
              </a:r>
              <a:endParaRPr lang="en-US" sz="2400" dirty="0">
                <a:latin typeface="Arial" pitchFamily="34" charset="0"/>
              </a:endParaRPr>
            </a:p>
          </p:txBody>
        </p:sp>
        <p:sp>
          <p:nvSpPr>
            <p:cNvPr id="13" name="Rectangle 13"/>
            <p:cNvSpPr>
              <a:spLocks noChangeArrowheads="1"/>
            </p:cNvSpPr>
            <p:nvPr/>
          </p:nvSpPr>
          <p:spPr bwMode="auto">
            <a:xfrm>
              <a:off x="6717" y="243"/>
              <a:ext cx="1141"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dirty="0">
                  <a:solidFill>
                    <a:srgbClr val="000000"/>
                  </a:solidFill>
                  <a:latin typeface="Arial" pitchFamily="34" charset="0"/>
                  <a:ea typeface="Times New Roman" pitchFamily="18" charset="0"/>
                  <a:cs typeface="Symbol" pitchFamily="18" charset="2"/>
                </a:rPr>
                <a:t>+</a:t>
              </a:r>
              <a:endParaRPr lang="en-US" sz="2400" dirty="0">
                <a:latin typeface="Arial" pitchFamily="34" charset="0"/>
              </a:endParaRPr>
            </a:p>
          </p:txBody>
        </p:sp>
        <p:sp>
          <p:nvSpPr>
            <p:cNvPr id="14" name="Rectangle 14"/>
            <p:cNvSpPr>
              <a:spLocks noChangeArrowheads="1"/>
            </p:cNvSpPr>
            <p:nvPr/>
          </p:nvSpPr>
          <p:spPr bwMode="auto">
            <a:xfrm>
              <a:off x="3438" y="959"/>
              <a:ext cx="1141" cy="1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2400">
                  <a:solidFill>
                    <a:srgbClr val="000000"/>
                  </a:solidFill>
                  <a:latin typeface="Arial" pitchFamily="34" charset="0"/>
                  <a:ea typeface="Times New Roman" pitchFamily="18" charset="0"/>
                  <a:cs typeface="Symbol" pitchFamily="18" charset="2"/>
                </a:rPr>
                <a:t>=</a:t>
              </a:r>
              <a:endParaRPr lang="en-US" sz="2400">
                <a:latin typeface="Arial" pitchFamily="34" charset="0"/>
              </a:endParaRPr>
            </a:p>
          </p:txBody>
        </p:sp>
      </p:grpSp>
      <p:sp>
        <p:nvSpPr>
          <p:cNvPr id="17" name="Espace réservé du contenu 3"/>
          <p:cNvSpPr txBox="1">
            <a:spLocks/>
          </p:cNvSpPr>
          <p:nvPr>
            <p:custDataLst>
              <p:tags r:id="rId6"/>
            </p:custDataLst>
          </p:nvPr>
        </p:nvSpPr>
        <p:spPr>
          <a:xfrm>
            <a:off x="4685002" y="2334458"/>
            <a:ext cx="4099436" cy="3304519"/>
          </a:xfrm>
          <a:prstGeom prst="rect">
            <a:avLst/>
          </a:prstGeom>
        </p:spPr>
        <p:txBody>
          <a:bodyPr>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0" baseline="0">
                <a:solidFill>
                  <a:schemeClr val="tx1"/>
                </a:solidFill>
                <a:latin typeface="Arial"/>
                <a:ea typeface="+mn-ea"/>
                <a:cs typeface="Arial"/>
              </a:defRPr>
            </a:lvl1pPr>
            <a:lvl2pPr marL="548640" indent="-182880" algn="l" defTabSz="914400" rtl="0" eaLnBrk="1" latinLnBrk="0" hangingPunct="1">
              <a:spcBef>
                <a:spcPct val="20000"/>
              </a:spcBef>
              <a:buClr>
                <a:schemeClr val="accent3"/>
              </a:buClr>
              <a:buFont typeface="Wingdings" pitchFamily="2" charset="2"/>
              <a:buChar char="§"/>
              <a:defRPr sz="1800" kern="1200" spc="0" baseline="0">
                <a:solidFill>
                  <a:schemeClr val="tx2"/>
                </a:solidFill>
                <a:latin typeface="Arial"/>
                <a:ea typeface="+mn-ea"/>
                <a:cs typeface="Arial"/>
              </a:defRPr>
            </a:lvl2pPr>
            <a:lvl3pPr marL="822960" indent="-182880" algn="l" defTabSz="914400" rtl="0" eaLnBrk="1" latinLnBrk="0" hangingPunct="1">
              <a:spcBef>
                <a:spcPct val="20000"/>
              </a:spcBef>
              <a:buClr>
                <a:schemeClr val="accent4"/>
              </a:buClr>
              <a:buFont typeface="Wingdings" pitchFamily="2" charset="2"/>
              <a:buChar char="§"/>
              <a:defRPr sz="1600" kern="1200" spc="0" baseline="0">
                <a:solidFill>
                  <a:schemeClr val="tx2"/>
                </a:solidFill>
                <a:latin typeface="Arial"/>
                <a:ea typeface="+mn-ea"/>
                <a:cs typeface="Arial"/>
              </a:defRPr>
            </a:lvl3pPr>
            <a:lvl4pPr marL="1097280" indent="-182880" algn="l" defTabSz="914400" rtl="0" eaLnBrk="1" latinLnBrk="0" hangingPunct="1">
              <a:spcBef>
                <a:spcPct val="20000"/>
              </a:spcBef>
              <a:buClr>
                <a:schemeClr val="accent5"/>
              </a:buClr>
              <a:buFont typeface="Wingdings" pitchFamily="2" charset="2"/>
              <a:buChar char="§"/>
              <a:defRPr sz="1400" kern="1200" spc="0">
                <a:solidFill>
                  <a:schemeClr val="tx2"/>
                </a:solidFill>
                <a:latin typeface="Arial"/>
                <a:ea typeface="+mn-ea"/>
                <a:cs typeface="Arial"/>
              </a:defRPr>
            </a:lvl4pPr>
            <a:lvl5pPr marL="1280160" indent="-182880" algn="l" defTabSz="914400" rtl="0" eaLnBrk="1" latinLnBrk="0" hangingPunct="1">
              <a:spcBef>
                <a:spcPct val="20000"/>
              </a:spcBef>
              <a:buClr>
                <a:schemeClr val="accent6"/>
              </a:buClr>
              <a:buFont typeface="Wingdings" pitchFamily="2" charset="2"/>
              <a:buChar char="§"/>
              <a:defRPr sz="1300" kern="1200" spc="0" baseline="0">
                <a:solidFill>
                  <a:schemeClr val="tx2"/>
                </a:solidFill>
                <a:latin typeface="Arial"/>
                <a:ea typeface="+mn-ea"/>
                <a:cs typeface="Arial"/>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66675" indent="0">
              <a:buNone/>
            </a:pPr>
            <a:r>
              <a:rPr lang="fr-CA" sz="1600" dirty="0" smtClean="0"/>
              <a:t>8 </a:t>
            </a:r>
            <a:r>
              <a:rPr lang="fr-CA" sz="1600" dirty="0"/>
              <a:t>types de ménages :</a:t>
            </a:r>
          </a:p>
          <a:p>
            <a:pPr marL="323850" indent="-257175">
              <a:buFont typeface="Arial" panose="020B0604020202020204" pitchFamily="34" charset="0"/>
              <a:buChar char="–"/>
            </a:pPr>
            <a:r>
              <a:rPr lang="fr-CA" sz="1600" dirty="0"/>
              <a:t>3 cas de personne célibataire : </a:t>
            </a:r>
          </a:p>
          <a:p>
            <a:pPr marL="66675" indent="0">
              <a:buNone/>
            </a:pPr>
            <a:r>
              <a:rPr lang="fr-CA" sz="1600" dirty="0"/>
              <a:t>	</a:t>
            </a:r>
            <a:r>
              <a:rPr lang="fr-CA" sz="1400" dirty="0"/>
              <a:t>67 %, 100 % et 167 % du </a:t>
            </a:r>
            <a:r>
              <a:rPr lang="fr-CA" sz="1400" dirty="0" smtClean="0"/>
              <a:t>sal </a:t>
            </a:r>
            <a:r>
              <a:rPr lang="fr-CA" sz="1400" dirty="0"/>
              <a:t>moyen;</a:t>
            </a:r>
          </a:p>
          <a:p>
            <a:pPr marL="323850" indent="-257175">
              <a:buFont typeface="Arial" panose="020B0604020202020204" pitchFamily="34" charset="0"/>
              <a:buChar char="–"/>
            </a:pPr>
            <a:r>
              <a:rPr lang="fr-CA" sz="1600" dirty="0"/>
              <a:t>1 cas de famille monoparentale avec 2</a:t>
            </a:r>
            <a:r>
              <a:rPr lang="fr-CA" sz="1600" dirty="0" smtClean="0"/>
              <a:t> </a:t>
            </a:r>
            <a:r>
              <a:rPr lang="fr-CA" sz="1600" dirty="0"/>
              <a:t>enfants :  </a:t>
            </a:r>
            <a:r>
              <a:rPr lang="fr-CA" sz="1400" dirty="0"/>
              <a:t>67 % du </a:t>
            </a:r>
            <a:r>
              <a:rPr lang="fr-CA" sz="1400" dirty="0" smtClean="0"/>
              <a:t>sal </a:t>
            </a:r>
            <a:r>
              <a:rPr lang="fr-CA" sz="1400" dirty="0"/>
              <a:t>moyen;</a:t>
            </a:r>
          </a:p>
          <a:p>
            <a:pPr marL="323850" indent="-257175">
              <a:buFont typeface="Arial" panose="020B0604020202020204" pitchFamily="34" charset="0"/>
              <a:buChar char="–"/>
            </a:pPr>
            <a:r>
              <a:rPr lang="fr-CA" sz="1600" dirty="0"/>
              <a:t>1 cas de couple sans enfants : </a:t>
            </a:r>
          </a:p>
          <a:p>
            <a:pPr marL="66675" indent="0">
              <a:buNone/>
            </a:pPr>
            <a:r>
              <a:rPr lang="fr-CA" sz="1600" dirty="0"/>
              <a:t>	</a:t>
            </a:r>
            <a:r>
              <a:rPr lang="fr-CA" sz="1400" dirty="0"/>
              <a:t>100 % + 33 % du </a:t>
            </a:r>
            <a:r>
              <a:rPr lang="fr-CA" sz="1400" dirty="0" smtClean="0"/>
              <a:t>sal </a:t>
            </a:r>
            <a:r>
              <a:rPr lang="fr-CA" sz="1400" dirty="0"/>
              <a:t>moyen;</a:t>
            </a:r>
          </a:p>
          <a:p>
            <a:pPr marL="323850" indent="-257175">
              <a:buFont typeface="Arial" panose="020B0604020202020204" pitchFamily="34" charset="0"/>
              <a:buChar char="–"/>
            </a:pPr>
            <a:r>
              <a:rPr lang="fr-CA" sz="1600" dirty="0"/>
              <a:t>3 cas de couple avec </a:t>
            </a:r>
            <a:r>
              <a:rPr lang="fr-CA" sz="1600" dirty="0" smtClean="0"/>
              <a:t>2 </a:t>
            </a:r>
            <a:r>
              <a:rPr lang="fr-CA" sz="1600" dirty="0"/>
              <a:t>enfants : </a:t>
            </a:r>
          </a:p>
          <a:p>
            <a:pPr marL="683895" lvl="3" indent="0">
              <a:buNone/>
            </a:pPr>
            <a:r>
              <a:rPr lang="fr-CA" dirty="0"/>
              <a:t>100 % + 0 %, 100 % + 33 % et 100 % + 67 % du </a:t>
            </a:r>
            <a:r>
              <a:rPr lang="fr-CA" dirty="0" smtClean="0"/>
              <a:t>sal </a:t>
            </a:r>
            <a:r>
              <a:rPr lang="fr-CA" dirty="0"/>
              <a:t>moyen.</a:t>
            </a:r>
          </a:p>
        </p:txBody>
      </p:sp>
    </p:spTree>
    <p:extLst>
      <p:ext uri="{BB962C8B-B14F-4D97-AF65-F5344CB8AC3E}">
        <p14:creationId xmlns:p14="http://schemas.microsoft.com/office/powerpoint/2010/main" val="3724039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18</a:t>
            </a:fld>
            <a:endParaRPr lang="en-US" dirty="0"/>
          </a:p>
        </p:txBody>
      </p:sp>
      <p:sp>
        <p:nvSpPr>
          <p:cNvPr id="4" name="Titre 3"/>
          <p:cNvSpPr>
            <a:spLocks noGrp="1"/>
          </p:cNvSpPr>
          <p:nvPr>
            <p:ph type="title"/>
            <p:custDataLst>
              <p:tags r:id="rId2"/>
            </p:custDataLst>
          </p:nvPr>
        </p:nvSpPr>
        <p:spPr>
          <a:xfrm>
            <a:off x="371742" y="353114"/>
            <a:ext cx="7576504" cy="968989"/>
          </a:xfrm>
        </p:spPr>
        <p:txBody>
          <a:bodyPr/>
          <a:lstStyle/>
          <a:p>
            <a:r>
              <a:rPr lang="fr-CA" dirty="0" smtClean="0"/>
              <a:t>Couple avec </a:t>
            </a:r>
            <a:r>
              <a:rPr lang="fr-CA" dirty="0"/>
              <a:t>2 enfants </a:t>
            </a:r>
            <a:r>
              <a:rPr lang="fr-CA" sz="1800" dirty="0" smtClean="0"/>
              <a:t>(100 % du SM)</a:t>
            </a:r>
            <a:r>
              <a:rPr lang="fr-CA" dirty="0" smtClean="0"/>
              <a:t/>
            </a:r>
            <a:br>
              <a:rPr lang="fr-CA" dirty="0" smtClean="0"/>
            </a:br>
            <a:r>
              <a:rPr lang="fr-CA" sz="2000" dirty="0" smtClean="0"/>
              <a:t>charge fiscale nette, 2017</a:t>
            </a:r>
            <a:r>
              <a:rPr lang="fr-CA" sz="2000" dirty="0"/>
              <a:t/>
            </a:r>
            <a:br>
              <a:rPr lang="fr-CA" sz="2000" dirty="0"/>
            </a:br>
            <a:endParaRPr lang="fr-CA" dirty="0"/>
          </a:p>
        </p:txBody>
      </p:sp>
      <p:graphicFrame>
        <p:nvGraphicFramePr>
          <p:cNvPr id="7" name="Graphique 6"/>
          <p:cNvGraphicFramePr>
            <a:graphicFrameLocks/>
          </p:cNvGraphicFramePr>
          <p:nvPr>
            <p:custDataLst>
              <p:tags r:id="rId3"/>
            </p:custDataLst>
            <p:extLst>
              <p:ext uri="{D42A27DB-BD31-4B8C-83A1-F6EECF244321}">
                <p14:modId xmlns:p14="http://schemas.microsoft.com/office/powerpoint/2010/main" val="1574576235"/>
              </p:ext>
            </p:extLst>
          </p:nvPr>
        </p:nvGraphicFramePr>
        <p:xfrm>
          <a:off x="584898" y="1890159"/>
          <a:ext cx="8232748" cy="4739241"/>
        </p:xfrm>
        <a:graphic>
          <a:graphicData uri="http://schemas.openxmlformats.org/drawingml/2006/chart">
            <c:chart xmlns:c="http://schemas.openxmlformats.org/drawingml/2006/chart" xmlns:r="http://schemas.openxmlformats.org/officeDocument/2006/relationships" r:id="rId7"/>
          </a:graphicData>
        </a:graphic>
      </p:graphicFrame>
      <p:sp>
        <p:nvSpPr>
          <p:cNvPr id="8" name="ZoneTexte 7"/>
          <p:cNvSpPr txBox="1"/>
          <p:nvPr>
            <p:custDataLst>
              <p:tags r:id="rId4"/>
            </p:custDataLst>
          </p:nvPr>
        </p:nvSpPr>
        <p:spPr>
          <a:xfrm>
            <a:off x="776863" y="2798465"/>
            <a:ext cx="1943100" cy="1809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200" dirty="0"/>
              <a:t>Moyenne OCDE </a:t>
            </a:r>
            <a:r>
              <a:rPr lang="fr-CA" sz="1200" dirty="0" smtClean="0"/>
              <a:t>14,0</a:t>
            </a:r>
            <a:endParaRPr lang="fr-CA" sz="1200" dirty="0"/>
          </a:p>
        </p:txBody>
      </p:sp>
    </p:spTree>
    <p:extLst>
      <p:ext uri="{BB962C8B-B14F-4D97-AF65-F5344CB8AC3E}">
        <p14:creationId xmlns:p14="http://schemas.microsoft.com/office/powerpoint/2010/main" val="18538007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1C70367A-97C9-4DC6-8F1F-43775629CF2D}"/>
              </a:ext>
            </a:extLst>
          </p:cNvPr>
          <p:cNvSpPr>
            <a:spLocks noGrp="1"/>
          </p:cNvSpPr>
          <p:nvPr>
            <p:ph type="sldNum" sz="quarter" idx="12"/>
            <p:custDataLst>
              <p:tags r:id="rId1"/>
            </p:custDataLst>
          </p:nvPr>
        </p:nvSpPr>
        <p:spPr/>
        <p:txBody>
          <a:bodyPr/>
          <a:lstStyle/>
          <a:p>
            <a:fld id="{F7886C9C-DC18-4195-8FD5-A50AA931D419}" type="slidenum">
              <a:rPr lang="en-US" smtClean="0"/>
              <a:pPr/>
              <a:t>19</a:t>
            </a:fld>
            <a:endParaRPr lang="en-US" dirty="0"/>
          </a:p>
        </p:txBody>
      </p:sp>
      <p:sp>
        <p:nvSpPr>
          <p:cNvPr id="4" name="Titre 3">
            <a:extLst>
              <a:ext uri="{FF2B5EF4-FFF2-40B4-BE49-F238E27FC236}">
                <a16:creationId xmlns="" xmlns:a16="http://schemas.microsoft.com/office/drawing/2014/main" id="{539F2CCA-6F96-4C56-8353-5F280BBE93CA}"/>
              </a:ext>
            </a:extLst>
          </p:cNvPr>
          <p:cNvSpPr>
            <a:spLocks noGrp="1"/>
          </p:cNvSpPr>
          <p:nvPr>
            <p:ph type="title"/>
            <p:custDataLst>
              <p:tags r:id="rId2"/>
            </p:custDataLst>
          </p:nvPr>
        </p:nvSpPr>
        <p:spPr/>
        <p:txBody>
          <a:bodyPr/>
          <a:lstStyle/>
          <a:p>
            <a:r>
              <a:rPr lang="fr-CA" dirty="0"/>
              <a:t>Charge fiscale nette, </a:t>
            </a:r>
            <a:r>
              <a:rPr lang="fr-CA" dirty="0" smtClean="0"/>
              <a:t>2017</a:t>
            </a:r>
            <a:r>
              <a:rPr lang="fr-CA" dirty="0"/>
              <a:t/>
            </a:r>
            <a:br>
              <a:rPr lang="fr-CA" dirty="0"/>
            </a:br>
            <a:r>
              <a:rPr lang="fr-CA" dirty="0"/>
              <a:t>Couple avec deux enfants</a:t>
            </a:r>
          </a:p>
        </p:txBody>
      </p:sp>
      <p:sp>
        <p:nvSpPr>
          <p:cNvPr id="2" name="ZoneTexte 1"/>
          <p:cNvSpPr txBox="1"/>
          <p:nvPr>
            <p:custDataLst>
              <p:tags r:id="rId3"/>
            </p:custDataLst>
          </p:nvPr>
        </p:nvSpPr>
        <p:spPr>
          <a:xfrm>
            <a:off x="7499839" y="3597677"/>
            <a:ext cx="1442388" cy="646331"/>
          </a:xfrm>
          <a:prstGeom prst="rect">
            <a:avLst/>
          </a:prstGeom>
          <a:noFill/>
          <a:ln>
            <a:solidFill>
              <a:schemeClr val="tx1"/>
            </a:solidFill>
          </a:ln>
        </p:spPr>
        <p:txBody>
          <a:bodyPr wrap="square" rtlCol="0">
            <a:spAutoFit/>
          </a:bodyPr>
          <a:lstStyle/>
          <a:p>
            <a:pPr marL="130969" indent="-130969">
              <a:buFont typeface="Franklin Gothic Medium" panose="020B0603020102020204" pitchFamily="34" charset="0"/>
              <a:buChar char="–"/>
            </a:pPr>
            <a:r>
              <a:rPr lang="fr-CA" sz="1200" dirty="0"/>
              <a:t>Hausse de taux de </a:t>
            </a:r>
            <a:r>
              <a:rPr lang="fr-CA" sz="1200" dirty="0" smtClean="0"/>
              <a:t>24,4 </a:t>
            </a:r>
            <a:r>
              <a:rPr lang="fr-CA" sz="1200" dirty="0"/>
              <a:t>pts </a:t>
            </a:r>
            <a:r>
              <a:rPr lang="fr-CA" sz="1200" dirty="0" smtClean="0"/>
              <a:t>de% </a:t>
            </a:r>
            <a:endParaRPr lang="fr-CA" sz="1200" dirty="0"/>
          </a:p>
          <a:p>
            <a:pPr marL="130969" indent="-130969">
              <a:buFont typeface="Franklin Gothic Medium" panose="020B0603020102020204" pitchFamily="34" charset="0"/>
              <a:buChar char="–"/>
            </a:pPr>
            <a:r>
              <a:rPr lang="fr-CA" sz="1200" dirty="0"/>
              <a:t>Saut de </a:t>
            </a:r>
            <a:r>
              <a:rPr lang="fr-CA" sz="1200" dirty="0" smtClean="0"/>
              <a:t>8 </a:t>
            </a:r>
            <a:r>
              <a:rPr lang="fr-CA" sz="1200" dirty="0"/>
              <a:t>rangs</a:t>
            </a:r>
          </a:p>
        </p:txBody>
      </p:sp>
      <p:cxnSp>
        <p:nvCxnSpPr>
          <p:cNvPr id="7" name="Connecteur droit avec flèche 6"/>
          <p:cNvCxnSpPr/>
          <p:nvPr>
            <p:custDataLst>
              <p:tags r:id="rId4"/>
            </p:custDataLst>
          </p:nvPr>
        </p:nvCxnSpPr>
        <p:spPr>
          <a:xfrm>
            <a:off x="7258488" y="3920843"/>
            <a:ext cx="320395" cy="11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au 7"/>
          <p:cNvGraphicFramePr>
            <a:graphicFrameLocks noGrp="1"/>
          </p:cNvGraphicFramePr>
          <p:nvPr>
            <p:custDataLst>
              <p:tags r:id="rId5"/>
            </p:custDataLst>
            <p:extLst>
              <p:ext uri="{D42A27DB-BD31-4B8C-83A1-F6EECF244321}">
                <p14:modId xmlns:p14="http://schemas.microsoft.com/office/powerpoint/2010/main" val="3813556898"/>
              </p:ext>
            </p:extLst>
          </p:nvPr>
        </p:nvGraphicFramePr>
        <p:xfrm>
          <a:off x="385480" y="1773277"/>
          <a:ext cx="6858002" cy="4819624"/>
        </p:xfrm>
        <a:graphic>
          <a:graphicData uri="http://schemas.openxmlformats.org/drawingml/2006/table">
            <a:tbl>
              <a:tblPr firstRow="1" bandRow="1">
                <a:tableStyleId>{5C22544A-7EE6-4342-B048-85BDC9FD1C3A}</a:tableStyleId>
              </a:tblPr>
              <a:tblGrid>
                <a:gridCol w="332990">
                  <a:extLst>
                    <a:ext uri="{9D8B030D-6E8A-4147-A177-3AD203B41FA5}">
                      <a16:colId xmlns="" xmlns:a16="http://schemas.microsoft.com/office/drawing/2014/main" val="2418850648"/>
                    </a:ext>
                  </a:extLst>
                </a:gridCol>
                <a:gridCol w="1109965">
                  <a:extLst>
                    <a:ext uri="{9D8B030D-6E8A-4147-A177-3AD203B41FA5}">
                      <a16:colId xmlns="" xmlns:a16="http://schemas.microsoft.com/office/drawing/2014/main" val="2445546461"/>
                    </a:ext>
                  </a:extLst>
                </a:gridCol>
                <a:gridCol w="511378">
                  <a:extLst>
                    <a:ext uri="{9D8B030D-6E8A-4147-A177-3AD203B41FA5}">
                      <a16:colId xmlns="" xmlns:a16="http://schemas.microsoft.com/office/drawing/2014/main" val="1839725385"/>
                    </a:ext>
                  </a:extLst>
                </a:gridCol>
                <a:gridCol w="416238">
                  <a:extLst>
                    <a:ext uri="{9D8B030D-6E8A-4147-A177-3AD203B41FA5}">
                      <a16:colId xmlns="" xmlns:a16="http://schemas.microsoft.com/office/drawing/2014/main" val="3971931602"/>
                    </a:ext>
                  </a:extLst>
                </a:gridCol>
                <a:gridCol w="253706">
                  <a:extLst>
                    <a:ext uri="{9D8B030D-6E8A-4147-A177-3AD203B41FA5}">
                      <a16:colId xmlns="" xmlns:a16="http://schemas.microsoft.com/office/drawing/2014/main" val="3158465585"/>
                    </a:ext>
                  </a:extLst>
                </a:gridCol>
                <a:gridCol w="1109965">
                  <a:extLst>
                    <a:ext uri="{9D8B030D-6E8A-4147-A177-3AD203B41FA5}">
                      <a16:colId xmlns="" xmlns:a16="http://schemas.microsoft.com/office/drawing/2014/main" val="3944050852"/>
                    </a:ext>
                  </a:extLst>
                </a:gridCol>
                <a:gridCol w="602553">
                  <a:extLst>
                    <a:ext uri="{9D8B030D-6E8A-4147-A177-3AD203B41FA5}">
                      <a16:colId xmlns="" xmlns:a16="http://schemas.microsoft.com/office/drawing/2014/main" val="903497941"/>
                    </a:ext>
                  </a:extLst>
                </a:gridCol>
                <a:gridCol w="554983">
                  <a:extLst>
                    <a:ext uri="{9D8B030D-6E8A-4147-A177-3AD203B41FA5}">
                      <a16:colId xmlns="" xmlns:a16="http://schemas.microsoft.com/office/drawing/2014/main" val="465865079"/>
                    </a:ext>
                  </a:extLst>
                </a:gridCol>
                <a:gridCol w="253706">
                  <a:extLst>
                    <a:ext uri="{9D8B030D-6E8A-4147-A177-3AD203B41FA5}">
                      <a16:colId xmlns="" xmlns:a16="http://schemas.microsoft.com/office/drawing/2014/main" val="1440186310"/>
                    </a:ext>
                  </a:extLst>
                </a:gridCol>
                <a:gridCol w="1109965">
                  <a:extLst>
                    <a:ext uri="{9D8B030D-6E8A-4147-A177-3AD203B41FA5}">
                      <a16:colId xmlns="" xmlns:a16="http://schemas.microsoft.com/office/drawing/2014/main" val="4219605974"/>
                    </a:ext>
                  </a:extLst>
                </a:gridCol>
                <a:gridCol w="602553">
                  <a:extLst>
                    <a:ext uri="{9D8B030D-6E8A-4147-A177-3AD203B41FA5}">
                      <a16:colId xmlns="" xmlns:a16="http://schemas.microsoft.com/office/drawing/2014/main" val="2516731472"/>
                    </a:ext>
                  </a:extLst>
                </a:gridCol>
              </a:tblGrid>
              <a:tr h="214323">
                <a:tc>
                  <a:txBody>
                    <a:bodyPr/>
                    <a:lstStyle/>
                    <a:p>
                      <a:pPr algn="ctr" fontAlgn="b"/>
                      <a:endParaRPr lang="fr-CA" sz="1200" b="0" i="0" u="none" strike="noStrike">
                        <a:effectLst/>
                        <a:latin typeface="Arial" panose="020B0604020202020204" pitchFamily="34" charset="0"/>
                      </a:endParaRPr>
                    </a:p>
                  </a:txBody>
                  <a:tcPr marL="9525" marR="9525" marT="9525" marB="0" anchor="b"/>
                </a:tc>
                <a:tc>
                  <a:txBody>
                    <a:bodyPr/>
                    <a:lstStyle/>
                    <a:p>
                      <a:pPr algn="l" fontAlgn="b"/>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100+0</a:t>
                      </a:r>
                      <a:endParaRPr lang="fr-CA" sz="1200" b="1" i="0" u="none" strike="noStrike">
                        <a:effectLst/>
                        <a:latin typeface="Arial" panose="020B0604020202020204" pitchFamily="34" charset="0"/>
                      </a:endParaRPr>
                    </a:p>
                  </a:txBody>
                  <a:tcPr marL="9525" marR="9525" marT="9525" marB="0" anchor="b"/>
                </a:tc>
                <a:tc>
                  <a:txBody>
                    <a:bodyPr/>
                    <a:lstStyle/>
                    <a:p>
                      <a:pPr algn="r" fontAlgn="b"/>
                      <a:endParaRPr lang="fr-CA" sz="1200" b="1" i="0" u="none" strike="noStrike">
                        <a:effectLst/>
                        <a:latin typeface="Arial" panose="020B0604020202020204" pitchFamily="34" charset="0"/>
                      </a:endParaRPr>
                    </a:p>
                  </a:txBody>
                  <a:tcPr marL="9525" marR="9525" marT="9525" marB="0" anchor="b"/>
                </a:tc>
                <a:tc>
                  <a:txBody>
                    <a:bodyPr/>
                    <a:lstStyle/>
                    <a:p>
                      <a:pPr algn="ctr" fontAlgn="b"/>
                      <a:endParaRPr lang="fr-CA" sz="1200" b="1" i="0" u="none" strike="noStrike">
                        <a:effectLst/>
                        <a:latin typeface="Arial" panose="020B0604020202020204" pitchFamily="34" charset="0"/>
                      </a:endParaRPr>
                    </a:p>
                  </a:txBody>
                  <a:tcPr marL="9525" marR="9525" marT="9525" marB="0" anchor="b"/>
                </a:tc>
                <a:tc>
                  <a:txBody>
                    <a:bodyPr/>
                    <a:lstStyle/>
                    <a:p>
                      <a:pPr algn="l" fontAlgn="b"/>
                      <a:endParaRPr lang="fr-CA" sz="1200" b="1"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100+33</a:t>
                      </a:r>
                      <a:endParaRPr lang="fr-CA" sz="1200" b="1" i="0" u="none" strike="noStrike">
                        <a:effectLst/>
                        <a:latin typeface="Arial" panose="020B0604020202020204" pitchFamily="34" charset="0"/>
                      </a:endParaRPr>
                    </a:p>
                  </a:txBody>
                  <a:tcPr marL="9525" marR="9525" marT="9525" marB="0" anchor="b"/>
                </a:tc>
                <a:tc>
                  <a:txBody>
                    <a:bodyPr/>
                    <a:lstStyle/>
                    <a:p>
                      <a:pPr algn="r" fontAlgn="b"/>
                      <a:endParaRPr lang="fr-CA" sz="1200" b="1" i="0" u="none" strike="noStrike">
                        <a:effectLst/>
                        <a:latin typeface="Arial" panose="020B0604020202020204" pitchFamily="34" charset="0"/>
                      </a:endParaRPr>
                    </a:p>
                  </a:txBody>
                  <a:tcPr marL="9525" marR="9525" marT="9525" marB="0" anchor="b"/>
                </a:tc>
                <a:tc>
                  <a:txBody>
                    <a:bodyPr/>
                    <a:lstStyle/>
                    <a:p>
                      <a:pPr algn="ctr" fontAlgn="b"/>
                      <a:endParaRPr lang="fr-CA" sz="1200" b="1" i="0" u="none" strike="noStrike">
                        <a:effectLst/>
                        <a:latin typeface="Arial" panose="020B0604020202020204" pitchFamily="34" charset="0"/>
                      </a:endParaRPr>
                    </a:p>
                  </a:txBody>
                  <a:tcPr marL="9525" marR="9525" marT="9525" marB="0" anchor="b"/>
                </a:tc>
                <a:tc>
                  <a:txBody>
                    <a:bodyPr/>
                    <a:lstStyle/>
                    <a:p>
                      <a:pPr algn="l" fontAlgn="b"/>
                      <a:endParaRPr lang="fr-CA" sz="1200" b="1"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100+67</a:t>
                      </a:r>
                      <a:endParaRPr lang="fr-CA" sz="1200" b="1"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674862012"/>
                  </a:ext>
                </a:extLst>
              </a:tr>
              <a:tr h="214323">
                <a:tc>
                  <a:txBody>
                    <a:bodyPr/>
                    <a:lstStyle/>
                    <a:p>
                      <a:pPr algn="ctr" fontAlgn="b"/>
                      <a:r>
                        <a:rPr lang="fr-CA" sz="1600" b="1" u="none" strike="noStrike" dirty="0">
                          <a:effectLst/>
                        </a:rPr>
                        <a:t>1</a:t>
                      </a:r>
                      <a:endParaRPr lang="fr-CA" sz="1600" b="1" i="0" u="none" strike="noStrike" dirty="0">
                        <a:effectLst/>
                        <a:latin typeface="Arial" panose="020B0604020202020204" pitchFamily="34" charset="0"/>
                      </a:endParaRPr>
                    </a:p>
                  </a:txBody>
                  <a:tcPr marL="9525" marR="9525" marT="9525" marB="0" anchor="b"/>
                </a:tc>
                <a:tc>
                  <a:txBody>
                    <a:bodyPr/>
                    <a:lstStyle/>
                    <a:p>
                      <a:pPr algn="l" fontAlgn="b"/>
                      <a:r>
                        <a:rPr lang="fr-CA" sz="1600" b="1" u="none" strike="noStrike" dirty="0">
                          <a:effectLst/>
                        </a:rPr>
                        <a:t>Québec</a:t>
                      </a:r>
                      <a:endParaRPr lang="fr-CA" sz="1600" b="1" i="0" u="none" strike="noStrike" dirty="0">
                        <a:effectLst/>
                        <a:latin typeface="Arial" panose="020B0604020202020204" pitchFamily="34" charset="0"/>
                      </a:endParaRPr>
                    </a:p>
                  </a:txBody>
                  <a:tcPr marL="9525" marR="9525" marT="9525" marB="0" anchor="b"/>
                </a:tc>
                <a:tc>
                  <a:txBody>
                    <a:bodyPr/>
                    <a:lstStyle/>
                    <a:p>
                      <a:pPr algn="r" fontAlgn="b"/>
                      <a:r>
                        <a:rPr lang="fr-CA" sz="1600" b="1" u="none" strike="noStrike" dirty="0">
                          <a:effectLst/>
                        </a:rPr>
                        <a:t>-10,9</a:t>
                      </a:r>
                      <a:endParaRPr lang="fr-CA" sz="1600" b="1" i="0" u="none" strike="noStrike" dirty="0">
                        <a:effectLst/>
                        <a:latin typeface="Arial" panose="020B0604020202020204" pitchFamily="34" charset="0"/>
                      </a:endParaRPr>
                    </a:p>
                  </a:txBody>
                  <a:tcPr marL="9525" marR="9525" marT="9525" marB="0" anchor="b"/>
                </a:tc>
                <a:tc>
                  <a:txBody>
                    <a:bodyPr/>
                    <a:lstStyle/>
                    <a:p>
                      <a:pPr algn="r" fontAlgn="b"/>
                      <a:endParaRPr lang="fr-CA" sz="1200" b="1"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1</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Irlande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4,7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1</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Chili</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6,7</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2299917124"/>
                  </a:ext>
                </a:extLst>
              </a:tr>
              <a:tr h="214323">
                <a:tc>
                  <a:txBody>
                    <a:bodyPr/>
                    <a:lstStyle/>
                    <a:p>
                      <a:pPr algn="ctr" fontAlgn="b"/>
                      <a:r>
                        <a:rPr lang="fr-CA" sz="1200" u="none" strike="noStrike">
                          <a:effectLst/>
                        </a:rPr>
                        <a:t>2</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Pologne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-4,8</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2</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Chili</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4,9</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2</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Mexique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8,6</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047929902"/>
                  </a:ext>
                </a:extLst>
              </a:tr>
              <a:tr h="214323">
                <a:tc>
                  <a:txBody>
                    <a:bodyPr/>
                    <a:lstStyle/>
                    <a:p>
                      <a:pPr algn="ctr" fontAlgn="b"/>
                      <a:r>
                        <a:rPr lang="fr-CA" sz="1200" u="none" strike="noStrike">
                          <a:effectLst/>
                        </a:rPr>
                        <a:t>3</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Rép. tchèque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0,7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600" b="1" u="none" strike="noStrike" dirty="0">
                          <a:effectLst/>
                        </a:rPr>
                        <a:t>3</a:t>
                      </a:r>
                      <a:endParaRPr lang="fr-CA" sz="1600" b="1" i="0" u="none" strike="noStrike" dirty="0">
                        <a:effectLst/>
                        <a:latin typeface="Arial" panose="020B0604020202020204" pitchFamily="34" charset="0"/>
                      </a:endParaRPr>
                    </a:p>
                  </a:txBody>
                  <a:tcPr marL="9525" marR="9525" marT="9525" marB="0" anchor="b"/>
                </a:tc>
                <a:tc>
                  <a:txBody>
                    <a:bodyPr/>
                    <a:lstStyle/>
                    <a:p>
                      <a:pPr algn="l" fontAlgn="b"/>
                      <a:r>
                        <a:rPr lang="fr-CA" sz="1600" b="1" u="none" strike="noStrike" dirty="0">
                          <a:effectLst/>
                        </a:rPr>
                        <a:t>Québec</a:t>
                      </a:r>
                      <a:endParaRPr lang="fr-CA" sz="1600" b="1" i="0" u="none" strike="noStrike" dirty="0">
                        <a:effectLst/>
                        <a:latin typeface="Arial" panose="020B0604020202020204" pitchFamily="34" charset="0"/>
                      </a:endParaRPr>
                    </a:p>
                  </a:txBody>
                  <a:tcPr marL="9525" marR="9525" marT="9525" marB="0" anchor="b"/>
                </a:tc>
                <a:tc>
                  <a:txBody>
                    <a:bodyPr/>
                    <a:lstStyle/>
                    <a:p>
                      <a:pPr algn="r" fontAlgn="b"/>
                      <a:r>
                        <a:rPr lang="fr-CA" sz="1600" b="1" u="none" strike="noStrike" dirty="0">
                          <a:effectLst/>
                        </a:rPr>
                        <a:t>5,6</a:t>
                      </a:r>
                      <a:endParaRPr lang="fr-CA" sz="1600" b="1" i="0" u="none" strike="noStrike" dirty="0">
                        <a:effectLst/>
                        <a:latin typeface="Arial" panose="020B0604020202020204" pitchFamily="34" charset="0"/>
                      </a:endParaRPr>
                    </a:p>
                  </a:txBody>
                  <a:tcPr marL="9525" marR="9525" marT="9525" marB="0" anchor="b"/>
                </a:tc>
                <a:tc>
                  <a:txBody>
                    <a:bodyPr/>
                    <a:lstStyle/>
                    <a:p>
                      <a:pPr algn="r" fontAlgn="b"/>
                      <a:endParaRPr lang="fr-CA" sz="1200" b="1"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Suisse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10,0</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2647444377"/>
                  </a:ext>
                </a:extLst>
              </a:tr>
              <a:tr h="214323">
                <a:tc>
                  <a:txBody>
                    <a:bodyPr/>
                    <a:lstStyle/>
                    <a:p>
                      <a:pPr algn="ctr" fontAlgn="b"/>
                      <a:r>
                        <a:rPr lang="fr-CA" sz="1200" u="none" strike="noStrike">
                          <a:effectLst/>
                        </a:rPr>
                        <a:t>4</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Irlande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1,2</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4</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Suisse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6,7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4</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Irlande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10,3</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448244103"/>
                  </a:ext>
                </a:extLst>
              </a:tr>
              <a:tr h="214323">
                <a:tc>
                  <a:txBody>
                    <a:bodyPr/>
                    <a:lstStyle/>
                    <a:p>
                      <a:pPr algn="ctr" fontAlgn="b"/>
                      <a:r>
                        <a:rPr lang="fr-CA" sz="1200" u="none" strike="noStrike">
                          <a:effectLst/>
                        </a:rPr>
                        <a:t>5</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Canada</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1,2</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5</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Mexique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7,0</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5</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Israël</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11,4</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332111819"/>
                  </a:ext>
                </a:extLst>
              </a:tr>
              <a:tr h="214323">
                <a:tc>
                  <a:txBody>
                    <a:bodyPr/>
                    <a:lstStyle/>
                    <a:p>
                      <a:pPr algn="ctr" fontAlgn="b"/>
                      <a:r>
                        <a:rPr lang="fr-CA" sz="1200" u="none" strike="noStrike">
                          <a:effectLst/>
                        </a:rPr>
                        <a:t>6</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Suisse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3,5</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6</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Rép. tchèque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8,5</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6</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Estonie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11,4</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009408104"/>
                  </a:ext>
                </a:extLst>
              </a:tr>
              <a:tr h="214323">
                <a:tc>
                  <a:txBody>
                    <a:bodyPr/>
                    <a:lstStyle/>
                    <a:p>
                      <a:pPr algn="ctr" fontAlgn="b"/>
                      <a:r>
                        <a:rPr lang="fr-CA" sz="1200" u="none" strike="noStrike">
                          <a:effectLst/>
                        </a:rPr>
                        <a:t>7</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Estonie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4,8</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7</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Estonie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8,9</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7</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Corée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11,9</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200555387"/>
                  </a:ext>
                </a:extLst>
              </a:tr>
              <a:tr h="214323">
                <a:tc>
                  <a:txBody>
                    <a:bodyPr/>
                    <a:lstStyle/>
                    <a:p>
                      <a:pPr algn="ctr" fontAlgn="b"/>
                      <a:r>
                        <a:rPr lang="fr-CA" sz="1200" u="none" strike="noStrike">
                          <a:effectLst/>
                        </a:rPr>
                        <a:t>8</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Luxembourg</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5,0</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8</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Luxembourg</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9,3</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8</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Rép. tchèque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12,9</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390422836"/>
                  </a:ext>
                </a:extLst>
              </a:tr>
              <a:tr h="214323">
                <a:tc>
                  <a:txBody>
                    <a:bodyPr/>
                    <a:lstStyle/>
                    <a:p>
                      <a:pPr algn="ctr" fontAlgn="b"/>
                      <a:r>
                        <a:rPr lang="fr-CA" sz="1200" u="none" strike="noStrike">
                          <a:effectLst/>
                        </a:rPr>
                        <a:t>9</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Nouv.-Zélande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6,4</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9</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Canada</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10,9</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600" b="1" u="none" strike="noStrike" dirty="0">
                          <a:effectLst/>
                        </a:rPr>
                        <a:t>9</a:t>
                      </a:r>
                      <a:endParaRPr lang="fr-CA" sz="1600" b="1" i="0" u="none" strike="noStrike" dirty="0">
                        <a:effectLst/>
                        <a:latin typeface="Arial" panose="020B0604020202020204" pitchFamily="34" charset="0"/>
                      </a:endParaRPr>
                    </a:p>
                  </a:txBody>
                  <a:tcPr marL="9525" marR="9525" marT="9525" marB="0" anchor="b"/>
                </a:tc>
                <a:tc>
                  <a:txBody>
                    <a:bodyPr/>
                    <a:lstStyle/>
                    <a:p>
                      <a:pPr algn="l" fontAlgn="b"/>
                      <a:r>
                        <a:rPr lang="fr-CA" sz="1600" b="1" u="none" strike="noStrike" dirty="0">
                          <a:effectLst/>
                        </a:rPr>
                        <a:t>Québec</a:t>
                      </a:r>
                      <a:endParaRPr lang="fr-CA" sz="1600" b="1" i="0" u="none" strike="noStrike" dirty="0">
                        <a:effectLst/>
                        <a:latin typeface="Arial" panose="020B0604020202020204" pitchFamily="34" charset="0"/>
                      </a:endParaRPr>
                    </a:p>
                  </a:txBody>
                  <a:tcPr marL="9525" marR="9525" marT="9525" marB="0" anchor="b"/>
                </a:tc>
                <a:tc>
                  <a:txBody>
                    <a:bodyPr/>
                    <a:lstStyle/>
                    <a:p>
                      <a:pPr algn="r" fontAlgn="b"/>
                      <a:r>
                        <a:rPr lang="fr-CA" sz="1600" b="1" u="none" strike="noStrike" dirty="0">
                          <a:effectLst/>
                        </a:rPr>
                        <a:t>13,5</a:t>
                      </a:r>
                      <a:endParaRPr lang="fr-CA" sz="1600" b="1"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3010807952"/>
                  </a:ext>
                </a:extLst>
              </a:tr>
              <a:tr h="214323">
                <a:tc>
                  <a:txBody>
                    <a:bodyPr/>
                    <a:lstStyle/>
                    <a:p>
                      <a:pPr algn="ctr" fontAlgn="b"/>
                      <a:r>
                        <a:rPr lang="fr-CA" sz="1200" u="none" strike="noStrike">
                          <a:effectLst/>
                        </a:rPr>
                        <a:t>10</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Chili</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7,0</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10</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Corée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11,7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10</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Pologne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14,8</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943046122"/>
                  </a:ext>
                </a:extLst>
              </a:tr>
              <a:tr h="214323">
                <a:tc>
                  <a:txBody>
                    <a:bodyPr/>
                    <a:lstStyle/>
                    <a:p>
                      <a:pPr algn="ctr" fontAlgn="b"/>
                      <a:r>
                        <a:rPr lang="fr-CA" sz="1200" u="none" strike="noStrike">
                          <a:effectLst/>
                        </a:rPr>
                        <a:t>⁞</a:t>
                      </a:r>
                      <a:endParaRPr lang="fr-CA" sz="1200" b="1" i="0" u="none" strike="noStrike">
                        <a:effectLst/>
                        <a:latin typeface="Calibri" panose="020F0502020204030204" pitchFamily="34" charset="0"/>
                      </a:endParaRPr>
                    </a:p>
                  </a:txBody>
                  <a:tcPr marL="9525" marR="9525" marT="9525" marB="0" anchor="b"/>
                </a:tc>
                <a:tc>
                  <a:txBody>
                    <a:bodyPr/>
                    <a:lstStyle/>
                    <a:p>
                      <a:pPr algn="l" fontAlgn="b"/>
                      <a:r>
                        <a:rPr lang="fr-CA" sz="1200" u="none" strike="noStrike">
                          <a:effectLst/>
                        </a:rPr>
                        <a:t>       ⁞</a:t>
                      </a:r>
                      <a:endParaRPr lang="fr-CA" sz="1200" b="1" i="0" u="none" strike="noStrike">
                        <a:effectLst/>
                        <a:latin typeface="Calibri" panose="020F0502020204030204" pitchFamily="34" charset="0"/>
                      </a:endParaRPr>
                    </a:p>
                  </a:txBody>
                  <a:tcPr marL="9525" marR="9525" marT="9525" marB="0" anchor="b"/>
                </a:tc>
                <a:tc>
                  <a:txBody>
                    <a:bodyPr/>
                    <a:lstStyle/>
                    <a:p>
                      <a:pPr algn="ctr" fontAlgn="b"/>
                      <a:r>
                        <a:rPr lang="fr-CA" sz="1200" u="none" strike="noStrike">
                          <a:effectLst/>
                        </a:rPr>
                        <a:t>⁞</a:t>
                      </a:r>
                      <a:endParaRPr lang="fr-CA" sz="1200" b="1" i="0" u="none" strike="noStrike">
                        <a:effectLst/>
                        <a:latin typeface="Calibri" panose="020F0502020204030204" pitchFamily="34" charset="0"/>
                      </a:endParaRPr>
                    </a:p>
                  </a:txBody>
                  <a:tcPr marL="9525" marR="9525" marT="9525" marB="0" anchor="b"/>
                </a:tc>
                <a:tc>
                  <a:txBody>
                    <a:bodyPr/>
                    <a:lstStyle/>
                    <a:p>
                      <a:pPr algn="ctr" fontAlgn="b"/>
                      <a:endParaRPr lang="fr-CA" sz="1200" b="1" i="0" u="none" strike="noStrike">
                        <a:effectLst/>
                        <a:latin typeface="Calibri" panose="020F0502020204030204" pitchFamily="34" charset="0"/>
                      </a:endParaRPr>
                    </a:p>
                  </a:txBody>
                  <a:tcPr marL="9525" marR="9525" marT="9525" marB="0" anchor="b"/>
                </a:tc>
                <a:tc>
                  <a:txBody>
                    <a:bodyPr/>
                    <a:lstStyle/>
                    <a:p>
                      <a:pPr algn="ctr" fontAlgn="b"/>
                      <a:r>
                        <a:rPr lang="fr-CA" sz="1200" u="none" strike="noStrike">
                          <a:effectLst/>
                        </a:rPr>
                        <a:t>⁞</a:t>
                      </a:r>
                      <a:endParaRPr lang="fr-CA" sz="1200" b="1" i="0" u="none" strike="noStrike">
                        <a:effectLst/>
                        <a:latin typeface="Calibri" panose="020F0502020204030204" pitchFamily="34" charset="0"/>
                      </a:endParaRPr>
                    </a:p>
                  </a:txBody>
                  <a:tcPr marL="9525" marR="9525" marT="9525" marB="0" anchor="b"/>
                </a:tc>
                <a:tc>
                  <a:txBody>
                    <a:bodyPr/>
                    <a:lstStyle/>
                    <a:p>
                      <a:pPr algn="l" fontAlgn="b"/>
                      <a:r>
                        <a:rPr lang="fr-CA" sz="1200" u="none" strike="noStrike">
                          <a:effectLst/>
                        </a:rPr>
                        <a:t>       ⁞</a:t>
                      </a:r>
                      <a:endParaRPr lang="fr-CA" sz="1200" b="1" i="0" u="none" strike="noStrike">
                        <a:effectLst/>
                        <a:latin typeface="Calibri" panose="020F0502020204030204" pitchFamily="34" charset="0"/>
                      </a:endParaRPr>
                    </a:p>
                  </a:txBody>
                  <a:tcPr marL="9525" marR="9525" marT="9525" marB="0" anchor="b"/>
                </a:tc>
                <a:tc>
                  <a:txBody>
                    <a:bodyPr/>
                    <a:lstStyle/>
                    <a:p>
                      <a:pPr algn="ctr" fontAlgn="b"/>
                      <a:r>
                        <a:rPr lang="fr-CA" sz="1200" u="none" strike="noStrike">
                          <a:effectLst/>
                        </a:rPr>
                        <a:t>⁞</a:t>
                      </a:r>
                      <a:endParaRPr lang="fr-CA" sz="1200" b="1" i="0" u="none" strike="noStrike">
                        <a:effectLst/>
                        <a:latin typeface="Calibri" panose="020F0502020204030204" pitchFamily="34" charset="0"/>
                      </a:endParaRPr>
                    </a:p>
                  </a:txBody>
                  <a:tcPr marL="9525" marR="9525" marT="9525" marB="0" anchor="b"/>
                </a:tc>
                <a:tc>
                  <a:txBody>
                    <a:bodyPr/>
                    <a:lstStyle/>
                    <a:p>
                      <a:pPr algn="ctr" fontAlgn="b"/>
                      <a:endParaRPr lang="fr-CA" sz="1200" b="1" i="0" u="none" strike="noStrike">
                        <a:effectLst/>
                        <a:latin typeface="Calibri" panose="020F0502020204030204" pitchFamily="34" charset="0"/>
                      </a:endParaRPr>
                    </a:p>
                  </a:txBody>
                  <a:tcPr marL="9525" marR="9525" marT="9525" marB="0" anchor="b"/>
                </a:tc>
                <a:tc>
                  <a:txBody>
                    <a:bodyPr/>
                    <a:lstStyle/>
                    <a:p>
                      <a:pPr algn="ctr" fontAlgn="b"/>
                      <a:r>
                        <a:rPr lang="fr-CA" sz="1200" u="none" strike="noStrike">
                          <a:effectLst/>
                        </a:rPr>
                        <a:t>⁞</a:t>
                      </a:r>
                      <a:endParaRPr lang="fr-CA" sz="1200" b="1" i="0" u="none" strike="noStrike">
                        <a:effectLst/>
                        <a:latin typeface="Calibri" panose="020F0502020204030204" pitchFamily="34" charset="0"/>
                      </a:endParaRPr>
                    </a:p>
                  </a:txBody>
                  <a:tcPr marL="9525" marR="9525" marT="9525" marB="0" anchor="b"/>
                </a:tc>
                <a:tc>
                  <a:txBody>
                    <a:bodyPr/>
                    <a:lstStyle/>
                    <a:p>
                      <a:pPr algn="l" fontAlgn="b"/>
                      <a:r>
                        <a:rPr lang="fr-CA" sz="1200" u="none" strike="noStrike">
                          <a:effectLst/>
                        </a:rPr>
                        <a:t>       ⁞</a:t>
                      </a:r>
                      <a:endParaRPr lang="fr-CA" sz="1200" b="1" i="0" u="none" strike="noStrike">
                        <a:effectLst/>
                        <a:latin typeface="Calibri" panose="020F0502020204030204" pitchFamily="34" charset="0"/>
                      </a:endParaRPr>
                    </a:p>
                  </a:txBody>
                  <a:tcPr marL="9525" marR="9525" marT="9525" marB="0" anchor="b"/>
                </a:tc>
                <a:tc>
                  <a:txBody>
                    <a:bodyPr/>
                    <a:lstStyle/>
                    <a:p>
                      <a:pPr algn="ctr" fontAlgn="b"/>
                      <a:r>
                        <a:rPr lang="fr-CA" sz="1200" u="none" strike="noStrike">
                          <a:effectLst/>
                        </a:rPr>
                        <a:t>⁞</a:t>
                      </a:r>
                      <a:endParaRPr lang="fr-CA" sz="1200" b="1" i="0" u="none" strike="noStrike">
                        <a:effectLst/>
                        <a:latin typeface="Calibri" panose="020F0502020204030204" pitchFamily="34" charset="0"/>
                      </a:endParaRPr>
                    </a:p>
                  </a:txBody>
                  <a:tcPr marL="9525" marR="9525" marT="9525" marB="0" anchor="b"/>
                </a:tc>
                <a:extLst>
                  <a:ext uri="{0D108BD9-81ED-4DB2-BD59-A6C34878D82A}">
                    <a16:rowId xmlns="" xmlns:a16="http://schemas.microsoft.com/office/drawing/2014/main" val="61791830"/>
                  </a:ext>
                </a:extLst>
              </a:tr>
              <a:tr h="214323">
                <a:tc>
                  <a:txBody>
                    <a:bodyPr/>
                    <a:lstStyle/>
                    <a:p>
                      <a:pPr algn="ctr" fontAlgn="b"/>
                      <a:r>
                        <a:rPr lang="fr-CA" sz="1200" u="none" strike="noStrike">
                          <a:effectLst/>
                        </a:rPr>
                        <a:t>28</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Italie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19,3</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28</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Slovénie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20,1</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28</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Grèce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23,7</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2818205501"/>
                  </a:ext>
                </a:extLst>
              </a:tr>
              <a:tr h="214323">
                <a:tc>
                  <a:txBody>
                    <a:bodyPr/>
                    <a:lstStyle/>
                    <a:p>
                      <a:pPr algn="ctr" fontAlgn="b"/>
                      <a:r>
                        <a:rPr lang="fr-CA" sz="1200" u="none" strike="noStrike">
                          <a:effectLst/>
                        </a:rPr>
                        <a:t>29</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Belgique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20,7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29</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Finlande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21,0</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29</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Finlande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23,8</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648792093"/>
                  </a:ext>
                </a:extLst>
              </a:tr>
              <a:tr h="214323">
                <a:tc>
                  <a:txBody>
                    <a:bodyPr/>
                    <a:lstStyle/>
                    <a:p>
                      <a:pPr algn="ctr" fontAlgn="b"/>
                      <a:r>
                        <a:rPr lang="fr-CA" sz="1200" u="none" strike="noStrike">
                          <a:effectLst/>
                        </a:rPr>
                        <a:t>30</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Allemagne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21,7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30</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Norvège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21,5</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30</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Norvège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23,8</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679189356"/>
                  </a:ext>
                </a:extLst>
              </a:tr>
              <a:tr h="214323">
                <a:tc>
                  <a:txBody>
                    <a:bodyPr/>
                    <a:lstStyle/>
                    <a:p>
                      <a:pPr algn="ctr" fontAlgn="b"/>
                      <a:r>
                        <a:rPr lang="fr-CA" sz="1200" u="none" strike="noStrike">
                          <a:effectLst/>
                        </a:rPr>
                        <a:t>31</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Norvège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22,5</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31</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Grèce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22,8</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31</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Slovénie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24,7</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407949"/>
                  </a:ext>
                </a:extLst>
              </a:tr>
              <a:tr h="214323">
                <a:tc>
                  <a:txBody>
                    <a:bodyPr/>
                    <a:lstStyle/>
                    <a:p>
                      <a:pPr algn="ctr" fontAlgn="b"/>
                      <a:r>
                        <a:rPr lang="fr-CA" sz="1200" u="none" strike="noStrike">
                          <a:effectLst/>
                        </a:rPr>
                        <a:t>32</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Grèce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23,7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32</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Belgique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23,7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32</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Turquie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25,8</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849814135"/>
                  </a:ext>
                </a:extLst>
              </a:tr>
              <a:tr h="214323">
                <a:tc>
                  <a:txBody>
                    <a:bodyPr/>
                    <a:lstStyle/>
                    <a:p>
                      <a:pPr algn="ctr" fontAlgn="b"/>
                      <a:r>
                        <a:rPr lang="fr-CA" sz="1200" u="none" strike="noStrike">
                          <a:effectLst/>
                        </a:rPr>
                        <a:t>33</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Pays-Bas</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24,6</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33</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Turquie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24,2</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33</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Islande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27,3</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311839622"/>
                  </a:ext>
                </a:extLst>
              </a:tr>
              <a:tr h="214323">
                <a:tc>
                  <a:txBody>
                    <a:bodyPr/>
                    <a:lstStyle/>
                    <a:p>
                      <a:pPr algn="ctr" fontAlgn="b"/>
                      <a:r>
                        <a:rPr lang="fr-CA" sz="1200" u="none" strike="noStrike">
                          <a:effectLst/>
                        </a:rPr>
                        <a:t>34</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Finlande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24,7</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34</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Islande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24,4</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34</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Danemark</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31,1</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411094371"/>
                  </a:ext>
                </a:extLst>
              </a:tr>
              <a:tr h="214323">
                <a:tc>
                  <a:txBody>
                    <a:bodyPr/>
                    <a:lstStyle/>
                    <a:p>
                      <a:pPr algn="ctr" fontAlgn="b"/>
                      <a:r>
                        <a:rPr lang="fr-CA" sz="1200" u="none" strike="noStrike">
                          <a:effectLst/>
                        </a:rPr>
                        <a:t>35</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Danemark</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25,3</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35</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Allemagne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27,3</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35</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Belgique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31,2</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2055190991"/>
                  </a:ext>
                </a:extLst>
              </a:tr>
              <a:tr h="214323">
                <a:tc>
                  <a:txBody>
                    <a:bodyPr/>
                    <a:lstStyle/>
                    <a:p>
                      <a:pPr algn="ctr" fontAlgn="b"/>
                      <a:r>
                        <a:rPr lang="fr-CA" sz="1200" u="none" strike="noStrike">
                          <a:effectLst/>
                        </a:rPr>
                        <a:t>36</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Turquie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25,9</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36</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Danemark</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28,8</a:t>
                      </a:r>
                      <a:endParaRPr lang="fr-CA" sz="1200" b="0" i="0" u="none" strike="noStrike">
                        <a:effectLst/>
                        <a:latin typeface="Arial" panose="020B0604020202020204" pitchFamily="34" charset="0"/>
                      </a:endParaRPr>
                    </a:p>
                  </a:txBody>
                  <a:tcPr marL="9525" marR="9525" marT="9525" marB="0" anchor="b"/>
                </a:tc>
                <a:tc>
                  <a:txBody>
                    <a:bodyPr/>
                    <a:lstStyle/>
                    <a:p>
                      <a:pPr algn="r" fontAlgn="b"/>
                      <a:endParaRPr lang="fr-CA" sz="1200" b="0" i="0" u="none" strike="noStrike">
                        <a:effectLst/>
                        <a:latin typeface="Arial" panose="020B0604020202020204" pitchFamily="34" charset="0"/>
                      </a:endParaRPr>
                    </a:p>
                  </a:txBody>
                  <a:tcPr marL="9525" marR="9525" marT="9525" marB="0" anchor="b"/>
                </a:tc>
                <a:tc>
                  <a:txBody>
                    <a:bodyPr/>
                    <a:lstStyle/>
                    <a:p>
                      <a:pPr algn="ctr" fontAlgn="b"/>
                      <a:r>
                        <a:rPr lang="fr-CA" sz="1200" u="none" strike="noStrike">
                          <a:effectLst/>
                        </a:rPr>
                        <a:t>36</a:t>
                      </a:r>
                      <a:endParaRPr lang="fr-CA" sz="1200" b="0" i="0" u="none" strike="noStrike">
                        <a:effectLst/>
                        <a:latin typeface="Arial" panose="020B0604020202020204" pitchFamily="34" charset="0"/>
                      </a:endParaRPr>
                    </a:p>
                  </a:txBody>
                  <a:tcPr marL="9525" marR="9525" marT="9525" marB="0" anchor="b"/>
                </a:tc>
                <a:tc>
                  <a:txBody>
                    <a:bodyPr/>
                    <a:lstStyle/>
                    <a:p>
                      <a:pPr algn="l" fontAlgn="b"/>
                      <a:r>
                        <a:rPr lang="fr-CA" sz="1200" u="none" strike="noStrike">
                          <a:effectLst/>
                        </a:rPr>
                        <a:t>Allemagne</a:t>
                      </a:r>
                      <a:endParaRPr lang="fr-CA" sz="1200" b="0" i="0" u="none" strike="noStrike">
                        <a:effectLst/>
                        <a:latin typeface="Arial" panose="020B0604020202020204" pitchFamily="34" charset="0"/>
                      </a:endParaRPr>
                    </a:p>
                  </a:txBody>
                  <a:tcPr marL="9525" marR="9525" marT="9525" marB="0" anchor="b"/>
                </a:tc>
                <a:tc>
                  <a:txBody>
                    <a:bodyPr/>
                    <a:lstStyle/>
                    <a:p>
                      <a:pPr algn="r" fontAlgn="b"/>
                      <a:r>
                        <a:rPr lang="fr-CA" sz="1200" u="none" strike="noStrike">
                          <a:effectLst/>
                        </a:rPr>
                        <a:t>31,6</a:t>
                      </a:r>
                      <a:endParaRPr lang="fr-CA"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2710387031"/>
                  </a:ext>
                </a:extLst>
              </a:tr>
              <a:tr h="201715">
                <a:tc>
                  <a:txBody>
                    <a:bodyPr/>
                    <a:lstStyle/>
                    <a:p>
                      <a:pPr algn="ctr" fontAlgn="b"/>
                      <a:endParaRPr lang="fr-CA" sz="1100" b="0" i="0" u="none" strike="noStrike">
                        <a:effectLst/>
                        <a:latin typeface="Arial" panose="020B0604020202020204" pitchFamily="34" charset="0"/>
                      </a:endParaRPr>
                    </a:p>
                  </a:txBody>
                  <a:tcPr marL="9525" marR="9525" marT="9525" marB="0" anchor="b"/>
                </a:tc>
                <a:tc>
                  <a:txBody>
                    <a:bodyPr/>
                    <a:lstStyle/>
                    <a:p>
                      <a:pPr algn="l" fontAlgn="b"/>
                      <a:r>
                        <a:rPr lang="fr-CA" sz="1100" u="none" strike="noStrike">
                          <a:effectLst/>
                        </a:rPr>
                        <a:t>Moyenne OCDE</a:t>
                      </a:r>
                      <a:endParaRPr lang="fr-CA" sz="1100" b="1" i="0" u="none" strike="noStrike">
                        <a:effectLst/>
                        <a:latin typeface="Arial" panose="020B0604020202020204" pitchFamily="34" charset="0"/>
                      </a:endParaRPr>
                    </a:p>
                  </a:txBody>
                  <a:tcPr marL="9525" marR="9525" marT="9525" marB="0" anchor="b"/>
                </a:tc>
                <a:tc>
                  <a:txBody>
                    <a:bodyPr/>
                    <a:lstStyle/>
                    <a:p>
                      <a:pPr algn="r" fontAlgn="b"/>
                      <a:r>
                        <a:rPr lang="fr-CA" sz="1100" u="none" strike="noStrike">
                          <a:effectLst/>
                        </a:rPr>
                        <a:t>14,0</a:t>
                      </a:r>
                      <a:endParaRPr lang="fr-CA" sz="1100" b="0" i="0" u="none" strike="noStrike">
                        <a:effectLst/>
                        <a:latin typeface="Arial" panose="020B0604020202020204" pitchFamily="34" charset="0"/>
                      </a:endParaRPr>
                    </a:p>
                  </a:txBody>
                  <a:tcPr marL="9525" marR="9525" marT="9525" marB="0" anchor="b"/>
                </a:tc>
                <a:tc>
                  <a:txBody>
                    <a:bodyPr/>
                    <a:lstStyle/>
                    <a:p>
                      <a:pPr algn="r" fontAlgn="b"/>
                      <a:endParaRPr lang="fr-CA" sz="1100" b="0" i="0" u="none" strike="noStrike">
                        <a:effectLst/>
                        <a:latin typeface="Arial" panose="020B0604020202020204" pitchFamily="34" charset="0"/>
                      </a:endParaRPr>
                    </a:p>
                  </a:txBody>
                  <a:tcPr marL="9525" marR="9525" marT="9525" marB="0" anchor="b"/>
                </a:tc>
                <a:tc>
                  <a:txBody>
                    <a:bodyPr/>
                    <a:lstStyle/>
                    <a:p>
                      <a:pPr algn="ctr" fontAlgn="b"/>
                      <a:endParaRPr lang="fr-CA" sz="1100" b="0" i="0" u="none" strike="noStrike">
                        <a:effectLst/>
                        <a:latin typeface="Arial" panose="020B0604020202020204" pitchFamily="34" charset="0"/>
                      </a:endParaRPr>
                    </a:p>
                  </a:txBody>
                  <a:tcPr marL="9525" marR="9525" marT="9525" marB="0" anchor="b"/>
                </a:tc>
                <a:tc>
                  <a:txBody>
                    <a:bodyPr/>
                    <a:lstStyle/>
                    <a:p>
                      <a:pPr algn="l" fontAlgn="b"/>
                      <a:r>
                        <a:rPr lang="fr-CA" sz="1100" u="none" strike="noStrike">
                          <a:effectLst/>
                        </a:rPr>
                        <a:t>Moyenne OCDE</a:t>
                      </a:r>
                      <a:endParaRPr lang="fr-CA" sz="1100" b="1" i="0" u="none" strike="noStrike">
                        <a:effectLst/>
                        <a:latin typeface="Arial" panose="020B0604020202020204" pitchFamily="34" charset="0"/>
                      </a:endParaRPr>
                    </a:p>
                  </a:txBody>
                  <a:tcPr marL="9525" marR="9525" marT="9525" marB="0" anchor="b"/>
                </a:tc>
                <a:tc>
                  <a:txBody>
                    <a:bodyPr/>
                    <a:lstStyle/>
                    <a:p>
                      <a:pPr algn="r" fontAlgn="b"/>
                      <a:r>
                        <a:rPr lang="fr-CA" sz="1100" u="none" strike="noStrike">
                          <a:effectLst/>
                        </a:rPr>
                        <a:t>16,3</a:t>
                      </a:r>
                      <a:endParaRPr lang="fr-CA" sz="1100" b="0" i="0" u="none" strike="noStrike">
                        <a:effectLst/>
                        <a:latin typeface="Arial" panose="020B0604020202020204" pitchFamily="34" charset="0"/>
                      </a:endParaRPr>
                    </a:p>
                  </a:txBody>
                  <a:tcPr marL="9525" marR="9525" marT="9525" marB="0" anchor="b"/>
                </a:tc>
                <a:tc>
                  <a:txBody>
                    <a:bodyPr/>
                    <a:lstStyle/>
                    <a:p>
                      <a:pPr algn="r" fontAlgn="b"/>
                      <a:endParaRPr lang="fr-CA" sz="1100" b="0" i="0" u="none" strike="noStrike">
                        <a:effectLst/>
                        <a:latin typeface="Arial" panose="020B0604020202020204" pitchFamily="34" charset="0"/>
                      </a:endParaRPr>
                    </a:p>
                  </a:txBody>
                  <a:tcPr marL="9525" marR="9525" marT="9525" marB="0" anchor="b"/>
                </a:tc>
                <a:tc>
                  <a:txBody>
                    <a:bodyPr/>
                    <a:lstStyle/>
                    <a:p>
                      <a:pPr algn="ctr" fontAlgn="b"/>
                      <a:endParaRPr lang="fr-CA" sz="1100" b="0" i="0" u="none" strike="noStrike">
                        <a:effectLst/>
                        <a:latin typeface="Arial" panose="020B0604020202020204" pitchFamily="34" charset="0"/>
                      </a:endParaRPr>
                    </a:p>
                  </a:txBody>
                  <a:tcPr marL="9525" marR="9525" marT="9525" marB="0" anchor="b"/>
                </a:tc>
                <a:tc>
                  <a:txBody>
                    <a:bodyPr/>
                    <a:lstStyle/>
                    <a:p>
                      <a:pPr algn="l" fontAlgn="b"/>
                      <a:r>
                        <a:rPr lang="fr-CA" sz="1100" u="none" strike="noStrike">
                          <a:effectLst/>
                        </a:rPr>
                        <a:t>Moyenne OCDE</a:t>
                      </a:r>
                      <a:endParaRPr lang="fr-CA" sz="1100" b="1" i="0" u="none" strike="noStrike">
                        <a:effectLst/>
                        <a:latin typeface="Arial" panose="020B0604020202020204" pitchFamily="34" charset="0"/>
                      </a:endParaRPr>
                    </a:p>
                  </a:txBody>
                  <a:tcPr marL="9525" marR="9525" marT="9525" marB="0" anchor="b"/>
                </a:tc>
                <a:tc>
                  <a:txBody>
                    <a:bodyPr/>
                    <a:lstStyle/>
                    <a:p>
                      <a:pPr algn="r" fontAlgn="b"/>
                      <a:r>
                        <a:rPr lang="fr-CA" sz="1100" u="none" strike="noStrike" dirty="0">
                          <a:effectLst/>
                        </a:rPr>
                        <a:t>19,4</a:t>
                      </a:r>
                      <a:endParaRPr lang="fr-CA" sz="11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3626562027"/>
                  </a:ext>
                </a:extLst>
              </a:tr>
            </a:tbl>
          </a:graphicData>
        </a:graphic>
      </p:graphicFrame>
    </p:spTree>
    <p:extLst>
      <p:ext uri="{BB962C8B-B14F-4D97-AF65-F5344CB8AC3E}">
        <p14:creationId xmlns:p14="http://schemas.microsoft.com/office/powerpoint/2010/main" val="1143023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275492" y="1631148"/>
            <a:ext cx="8407893" cy="4998252"/>
          </a:xfrm>
        </p:spPr>
        <p:txBody>
          <a:bodyPr/>
          <a:lstStyle/>
          <a:p>
            <a:pPr>
              <a:spcBef>
                <a:spcPts val="0"/>
              </a:spcBef>
              <a:spcAft>
                <a:spcPts val="600"/>
              </a:spcAft>
            </a:pPr>
            <a:r>
              <a:rPr lang="fr-CA" sz="2400" dirty="0" smtClean="0"/>
              <a:t>État de la situation</a:t>
            </a:r>
          </a:p>
          <a:p>
            <a:pPr lvl="1">
              <a:spcBef>
                <a:spcPts val="0"/>
              </a:spcBef>
              <a:spcAft>
                <a:spcPts val="600"/>
              </a:spcAft>
            </a:pPr>
            <a:r>
              <a:rPr lang="fr-CA" sz="2200" dirty="0" smtClean="0"/>
              <a:t>Poids de la fiscalité</a:t>
            </a:r>
          </a:p>
          <a:p>
            <a:pPr lvl="1">
              <a:spcBef>
                <a:spcPts val="0"/>
              </a:spcBef>
              <a:spcAft>
                <a:spcPts val="600"/>
              </a:spcAft>
            </a:pPr>
            <a:r>
              <a:rPr lang="fr-CA" sz="2200" dirty="0" smtClean="0"/>
              <a:t>Charge fiscale nette</a:t>
            </a:r>
          </a:p>
          <a:p>
            <a:pPr lvl="1">
              <a:spcBef>
                <a:spcPts val="0"/>
              </a:spcBef>
              <a:spcAft>
                <a:spcPts val="600"/>
              </a:spcAft>
            </a:pPr>
            <a:r>
              <a:rPr lang="fr-CA" sz="2200" dirty="0" smtClean="0"/>
              <a:t>Soutien </a:t>
            </a:r>
            <a:r>
              <a:rPr lang="fr-CA" sz="2200" dirty="0"/>
              <a:t>financier pour les enfants</a:t>
            </a:r>
          </a:p>
          <a:p>
            <a:pPr>
              <a:spcBef>
                <a:spcPts val="0"/>
              </a:spcBef>
              <a:spcAft>
                <a:spcPts val="600"/>
              </a:spcAft>
            </a:pPr>
            <a:r>
              <a:rPr lang="fr-CA" sz="2400" dirty="0" smtClean="0"/>
              <a:t>Fiscalité et incitation au travail</a:t>
            </a:r>
          </a:p>
          <a:p>
            <a:pPr lvl="1">
              <a:spcBef>
                <a:spcPts val="0"/>
              </a:spcBef>
              <a:spcAft>
                <a:spcPts val="600"/>
              </a:spcAft>
            </a:pPr>
            <a:r>
              <a:rPr lang="fr-CA" sz="2200" dirty="0" smtClean="0"/>
              <a:t>Taux effectif marginal d’imposition</a:t>
            </a:r>
          </a:p>
          <a:p>
            <a:pPr>
              <a:spcBef>
                <a:spcPts val="0"/>
              </a:spcBef>
              <a:spcAft>
                <a:spcPts val="600"/>
              </a:spcAft>
            </a:pPr>
            <a:r>
              <a:rPr lang="fr-CA" sz="2400" dirty="0" smtClean="0"/>
              <a:t>Actualités 2018</a:t>
            </a:r>
          </a:p>
          <a:p>
            <a:pPr lvl="1">
              <a:spcBef>
                <a:spcPts val="0"/>
              </a:spcBef>
              <a:spcAft>
                <a:spcPts val="600"/>
              </a:spcAft>
            </a:pPr>
            <a:r>
              <a:rPr lang="fr-CA" sz="2200" dirty="0"/>
              <a:t>Q</a:t>
            </a:r>
            <a:r>
              <a:rPr lang="fr-CA" sz="2200" dirty="0" smtClean="0"/>
              <a:t>uestion de la semaine</a:t>
            </a:r>
          </a:p>
          <a:p>
            <a:pPr lvl="1">
              <a:spcBef>
                <a:spcPts val="0"/>
              </a:spcBef>
              <a:spcAft>
                <a:spcPts val="600"/>
              </a:spcAft>
            </a:pPr>
            <a:r>
              <a:rPr lang="fr-CA" sz="2200" dirty="0" smtClean="0"/>
              <a:t>Élections 2018 : les cadres financiers</a:t>
            </a:r>
          </a:p>
          <a:p>
            <a:pPr>
              <a:spcBef>
                <a:spcPts val="0"/>
              </a:spcBef>
              <a:spcAft>
                <a:spcPts val="600"/>
              </a:spcAft>
            </a:pPr>
            <a:r>
              <a:rPr lang="fr-CA" sz="2400" dirty="0" smtClean="0"/>
              <a:t>Site Internet de la Chaire</a:t>
            </a:r>
          </a:p>
          <a:p>
            <a:pPr>
              <a:spcBef>
                <a:spcPts val="0"/>
              </a:spcBef>
              <a:spcAft>
                <a:spcPts val="600"/>
              </a:spcAft>
            </a:pPr>
            <a:r>
              <a:rPr lang="fr-CA" sz="2400" dirty="0" smtClean="0"/>
              <a:t>Mots de la fin</a:t>
            </a:r>
          </a:p>
          <a:p>
            <a:pPr>
              <a:spcBef>
                <a:spcPts val="0"/>
              </a:spcBef>
              <a:spcAft>
                <a:spcPts val="600"/>
              </a:spcAft>
            </a:pPr>
            <a:endParaRPr lang="fr-CA" sz="1800" dirty="0"/>
          </a:p>
          <a:p>
            <a:endParaRPr lang="fr-CA" sz="1800" dirty="0" smtClean="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2</a:t>
            </a:fld>
            <a:endParaRPr lang="en-US" dirty="0"/>
          </a:p>
        </p:txBody>
      </p:sp>
      <p:sp>
        <p:nvSpPr>
          <p:cNvPr id="4" name="Titre 3"/>
          <p:cNvSpPr>
            <a:spLocks noGrp="1"/>
          </p:cNvSpPr>
          <p:nvPr>
            <p:ph type="title"/>
            <p:custDataLst>
              <p:tags r:id="rId3"/>
            </p:custDataLst>
          </p:nvPr>
        </p:nvSpPr>
        <p:spPr/>
        <p:txBody>
          <a:bodyPr/>
          <a:lstStyle/>
          <a:p>
            <a:r>
              <a:rPr lang="fr-CA" dirty="0" smtClean="0"/>
              <a:t>Plan de la présentation</a:t>
            </a:r>
            <a:endParaRPr lang="fr-CA" dirty="0"/>
          </a:p>
        </p:txBody>
      </p:sp>
    </p:spTree>
    <p:extLst>
      <p:ext uri="{BB962C8B-B14F-4D97-AF65-F5344CB8AC3E}">
        <p14:creationId xmlns:p14="http://schemas.microsoft.com/office/powerpoint/2010/main" val="37353928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smtClean="0"/>
              <a:t>Que la charge fiscale nette n'est pas nécessairement élevée, mais qu’elle progresse rapidement</a:t>
            </a:r>
            <a:endParaRPr lang="fr-CA" sz="24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20</a:t>
            </a:fld>
            <a:endParaRPr lang="en-CA"/>
          </a:p>
        </p:txBody>
      </p:sp>
    </p:spTree>
    <p:extLst>
      <p:ext uri="{BB962C8B-B14F-4D97-AF65-F5344CB8AC3E}">
        <p14:creationId xmlns:p14="http://schemas.microsoft.com/office/powerpoint/2010/main" val="646242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074050" y="3804908"/>
            <a:ext cx="5340187" cy="1828800"/>
          </a:xfrm>
        </p:spPr>
        <p:txBody>
          <a:bodyPr/>
          <a:lstStyle/>
          <a:p>
            <a:r>
              <a:rPr lang="fr-CA" dirty="0" smtClean="0"/>
              <a:t/>
            </a:r>
            <a:br>
              <a:rPr lang="fr-CA" dirty="0" smtClean="0"/>
            </a:br>
            <a:r>
              <a:rPr lang="fr-CA" dirty="0" smtClean="0"/>
              <a:t>État de la situation – </a:t>
            </a:r>
            <a:br>
              <a:rPr lang="fr-CA" dirty="0" smtClean="0"/>
            </a:br>
            <a:r>
              <a:rPr lang="fr-CA" dirty="0" smtClean="0"/>
              <a:t>Soutien financier aux enfants</a:t>
            </a:r>
            <a:endParaRPr lang="fr-CA" dirty="0"/>
          </a:p>
        </p:txBody>
      </p:sp>
    </p:spTree>
    <p:extLst>
      <p:ext uri="{BB962C8B-B14F-4D97-AF65-F5344CB8AC3E}">
        <p14:creationId xmlns:p14="http://schemas.microsoft.com/office/powerpoint/2010/main" val="7989038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custDataLst>
              <p:tags r:id="rId1"/>
            </p:custDataLst>
          </p:nvPr>
        </p:nvSpPr>
        <p:spPr bwMode="auto">
          <a:xfrm>
            <a:off x="1143001" y="2803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3000" b="1">
                <a:solidFill>
                  <a:schemeClr val="tx1"/>
                </a:solidFill>
                <a:latin typeface="Tahoma" panose="020B0604030504040204" pitchFamily="34" charset="0"/>
              </a:defRPr>
            </a:lvl1pPr>
            <a:lvl2pPr marL="742950" indent="-285750" eaLnBrk="0" hangingPunct="0">
              <a:defRPr sz="3000" b="1">
                <a:solidFill>
                  <a:schemeClr val="tx1"/>
                </a:solidFill>
                <a:latin typeface="Tahoma" panose="020B0604030504040204" pitchFamily="34" charset="0"/>
              </a:defRPr>
            </a:lvl2pPr>
            <a:lvl3pPr marL="1143000" indent="-228600" eaLnBrk="0" hangingPunct="0">
              <a:defRPr sz="3000" b="1">
                <a:solidFill>
                  <a:schemeClr val="tx1"/>
                </a:solidFill>
                <a:latin typeface="Tahoma" panose="020B0604030504040204" pitchFamily="34" charset="0"/>
              </a:defRPr>
            </a:lvl3pPr>
            <a:lvl4pPr marL="1600200" indent="-228600" eaLnBrk="0" hangingPunct="0">
              <a:defRPr sz="3000" b="1">
                <a:solidFill>
                  <a:schemeClr val="tx1"/>
                </a:solidFill>
                <a:latin typeface="Tahoma" panose="020B0604030504040204" pitchFamily="34" charset="0"/>
              </a:defRPr>
            </a:lvl4pPr>
            <a:lvl5pPr marL="2057400" indent="-228600" eaLnBrk="0" hangingPunct="0">
              <a:defRPr sz="3000" b="1">
                <a:solidFill>
                  <a:schemeClr val="tx1"/>
                </a:solidFill>
                <a:latin typeface="Tahoma" panose="020B0604030504040204" pitchFamily="34" charset="0"/>
              </a:defRPr>
            </a:lvl5pPr>
            <a:lvl6pPr marL="2514600" indent="-228600"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6pPr>
            <a:lvl7pPr marL="2971800" indent="-228600"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7pPr>
            <a:lvl8pPr marL="3429000" indent="-228600"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8pPr>
            <a:lvl9pPr marL="3886200" indent="-228600" eaLnBrk="0" fontAlgn="base" hangingPunct="0">
              <a:spcBef>
                <a:spcPct val="15000"/>
              </a:spcBef>
              <a:spcAft>
                <a:spcPct val="15000"/>
              </a:spcAft>
              <a:buClr>
                <a:schemeClr val="tx1"/>
              </a:buClr>
              <a:buSzPct val="80000"/>
              <a:buFont typeface="Wingdings" panose="05000000000000000000" pitchFamily="2" charset="2"/>
              <a:defRPr sz="3000" b="1">
                <a:solidFill>
                  <a:schemeClr val="tx1"/>
                </a:solidFill>
                <a:latin typeface="Tahoma" panose="020B0604030504040204" pitchFamily="34" charset="0"/>
              </a:defRPr>
            </a:lvl9pPr>
          </a:lstStyle>
          <a:p>
            <a:pPr eaLnBrk="1" hangingPunct="1">
              <a:spcBef>
                <a:spcPct val="0"/>
              </a:spcBef>
              <a:spcAft>
                <a:spcPct val="0"/>
              </a:spcAft>
              <a:buClrTx/>
              <a:buSzTx/>
              <a:buFontTx/>
              <a:buNone/>
            </a:pPr>
            <a:endParaRPr lang="fr-FR" altLang="fr-FR" sz="1350" b="0">
              <a:latin typeface="Arial" panose="020B0604020202020204" pitchFamily="34" charset="0"/>
            </a:endParaRPr>
          </a:p>
        </p:txBody>
      </p:sp>
      <p:pic>
        <p:nvPicPr>
          <p:cNvPr id="8196" name="Picture 70"/>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1212275" y="2454829"/>
            <a:ext cx="6399609"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re 1"/>
          <p:cNvSpPr>
            <a:spLocks noGrp="1"/>
          </p:cNvSpPr>
          <p:nvPr>
            <p:ph type="title"/>
            <p:custDataLst>
              <p:tags r:id="rId3"/>
            </p:custDataLst>
          </p:nvPr>
        </p:nvSpPr>
        <p:spPr/>
        <p:txBody>
          <a:bodyPr/>
          <a:lstStyle/>
          <a:p>
            <a:r>
              <a:rPr lang="fr-CH" b="1" dirty="0"/>
              <a:t>Le soutien financier c’est …</a:t>
            </a:r>
            <a:endParaRPr lang="fr-CA" dirty="0"/>
          </a:p>
        </p:txBody>
      </p:sp>
    </p:spTree>
    <p:extLst>
      <p:ext uri="{BB962C8B-B14F-4D97-AF65-F5344CB8AC3E}">
        <p14:creationId xmlns:p14="http://schemas.microsoft.com/office/powerpoint/2010/main" val="18253897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23</a:t>
            </a:fld>
            <a:endParaRPr lang="en-US" dirty="0"/>
          </a:p>
        </p:txBody>
      </p:sp>
      <p:sp>
        <p:nvSpPr>
          <p:cNvPr id="4" name="Titre 3"/>
          <p:cNvSpPr>
            <a:spLocks noGrp="1"/>
          </p:cNvSpPr>
          <p:nvPr>
            <p:ph type="title"/>
            <p:custDataLst>
              <p:tags r:id="rId2"/>
            </p:custDataLst>
          </p:nvPr>
        </p:nvSpPr>
        <p:spPr>
          <a:xfrm>
            <a:off x="457200" y="296464"/>
            <a:ext cx="7551965" cy="726742"/>
          </a:xfrm>
        </p:spPr>
        <p:txBody>
          <a:bodyPr/>
          <a:lstStyle/>
          <a:p>
            <a:r>
              <a:rPr lang="fr-CA" dirty="0"/>
              <a:t>Valeur du soutien financier </a:t>
            </a:r>
            <a:r>
              <a:rPr lang="fr-CA" dirty="0" smtClean="0"/>
              <a:t>pour </a:t>
            </a:r>
            <a:r>
              <a:rPr lang="fr-CA" dirty="0"/>
              <a:t>enfants – Couple avec </a:t>
            </a:r>
            <a:r>
              <a:rPr lang="fr-CA" dirty="0" smtClean="0"/>
              <a:t>2 </a:t>
            </a:r>
            <a:r>
              <a:rPr lang="fr-CA" dirty="0"/>
              <a:t>enfants, 2018</a:t>
            </a:r>
          </a:p>
        </p:txBody>
      </p:sp>
      <p:graphicFrame>
        <p:nvGraphicFramePr>
          <p:cNvPr id="7" name="Chart 6">
            <a:extLst>
              <a:ext uri="{FF2B5EF4-FFF2-40B4-BE49-F238E27FC236}">
                <a16:creationId xmlns="" xmlns:a16="http://schemas.microsoft.com/office/drawing/2014/main" id="{5B63329D-916A-47CA-B7EB-60C78EB27D76}"/>
              </a:ext>
            </a:extLst>
          </p:cNvPr>
          <p:cNvGraphicFramePr/>
          <p:nvPr>
            <p:custDataLst>
              <p:tags r:id="rId3"/>
            </p:custDataLst>
            <p:extLst>
              <p:ext uri="{D42A27DB-BD31-4B8C-83A1-F6EECF244321}">
                <p14:modId xmlns:p14="http://schemas.microsoft.com/office/powerpoint/2010/main" val="4189554900"/>
              </p:ext>
            </p:extLst>
          </p:nvPr>
        </p:nvGraphicFramePr>
        <p:xfrm>
          <a:off x="1241386" y="1837678"/>
          <a:ext cx="6606251" cy="39150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975368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24</a:t>
            </a:fld>
            <a:endParaRPr lang="en-US" dirty="0"/>
          </a:p>
        </p:txBody>
      </p:sp>
      <p:sp>
        <p:nvSpPr>
          <p:cNvPr id="4" name="Titre 3"/>
          <p:cNvSpPr>
            <a:spLocks noGrp="1"/>
          </p:cNvSpPr>
          <p:nvPr>
            <p:ph type="title"/>
            <p:custDataLst>
              <p:tags r:id="rId2"/>
            </p:custDataLst>
          </p:nvPr>
        </p:nvSpPr>
        <p:spPr>
          <a:xfrm>
            <a:off x="457200" y="296464"/>
            <a:ext cx="7551965" cy="726742"/>
          </a:xfrm>
        </p:spPr>
        <p:txBody>
          <a:bodyPr/>
          <a:lstStyle/>
          <a:p>
            <a:r>
              <a:rPr lang="fr-CA" dirty="0"/>
              <a:t>Valeur du soutien financier </a:t>
            </a:r>
            <a:r>
              <a:rPr lang="fr-CA" dirty="0" smtClean="0"/>
              <a:t>pour </a:t>
            </a:r>
            <a:r>
              <a:rPr lang="fr-CA" dirty="0"/>
              <a:t>enfants – Couple avec </a:t>
            </a:r>
            <a:r>
              <a:rPr lang="fr-CA" dirty="0" smtClean="0"/>
              <a:t>2 </a:t>
            </a:r>
            <a:r>
              <a:rPr lang="fr-CA" dirty="0"/>
              <a:t>enfants, 2018</a:t>
            </a:r>
          </a:p>
        </p:txBody>
      </p:sp>
      <p:graphicFrame>
        <p:nvGraphicFramePr>
          <p:cNvPr id="7" name="Chart 6">
            <a:extLst>
              <a:ext uri="{FF2B5EF4-FFF2-40B4-BE49-F238E27FC236}">
                <a16:creationId xmlns="" xmlns:a16="http://schemas.microsoft.com/office/drawing/2014/main" id="{5B63329D-916A-47CA-B7EB-60C78EB27D76}"/>
              </a:ext>
            </a:extLst>
          </p:cNvPr>
          <p:cNvGraphicFramePr/>
          <p:nvPr>
            <p:custDataLst>
              <p:tags r:id="rId3"/>
            </p:custDataLst>
            <p:extLst/>
          </p:nvPr>
        </p:nvGraphicFramePr>
        <p:xfrm>
          <a:off x="1241386" y="1837678"/>
          <a:ext cx="6606251" cy="3915052"/>
        </p:xfrm>
        <a:graphic>
          <a:graphicData uri="http://schemas.openxmlformats.org/drawingml/2006/chart">
            <c:chart xmlns:c="http://schemas.openxmlformats.org/drawingml/2006/chart" xmlns:r="http://schemas.openxmlformats.org/officeDocument/2006/relationships" r:id="rId9"/>
          </a:graphicData>
        </a:graphic>
      </p:graphicFrame>
      <p:sp>
        <p:nvSpPr>
          <p:cNvPr id="2" name="Rectangle 1"/>
          <p:cNvSpPr/>
          <p:nvPr>
            <p:custDataLst>
              <p:tags r:id="rId4"/>
            </p:custDataLst>
          </p:nvPr>
        </p:nvSpPr>
        <p:spPr>
          <a:xfrm>
            <a:off x="1327638" y="2004646"/>
            <a:ext cx="1072662" cy="337624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p:custDataLst>
              <p:tags r:id="rId5"/>
            </p:custDataLst>
          </p:nvPr>
        </p:nvSpPr>
        <p:spPr>
          <a:xfrm>
            <a:off x="3471848" y="2004646"/>
            <a:ext cx="5345797" cy="337624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custDataLst>
              <p:tags r:id="rId6"/>
            </p:custDataLst>
          </p:nvPr>
        </p:nvSpPr>
        <p:spPr>
          <a:xfrm>
            <a:off x="3578469" y="2250831"/>
            <a:ext cx="5239176" cy="2308324"/>
          </a:xfrm>
          <a:prstGeom prst="rect">
            <a:avLst/>
          </a:prstGeom>
          <a:noFill/>
        </p:spPr>
        <p:txBody>
          <a:bodyPr wrap="square" rtlCol="0">
            <a:spAutoFit/>
          </a:bodyPr>
          <a:lstStyle/>
          <a:p>
            <a:endParaRPr lang="fr-CA" dirty="0" smtClean="0"/>
          </a:p>
          <a:p>
            <a:pPr marL="285750" indent="-285750">
              <a:buFont typeface="Wingdings" panose="05000000000000000000" pitchFamily="2" charset="2"/>
              <a:buChar char="ü"/>
            </a:pPr>
            <a:r>
              <a:rPr lang="fr-CA" dirty="0" smtClean="0"/>
              <a:t>11 653 $: Allocation </a:t>
            </a:r>
            <a:r>
              <a:rPr lang="fr-CA" dirty="0"/>
              <a:t>canadienne pour enfants;</a:t>
            </a:r>
          </a:p>
          <a:p>
            <a:pPr marL="285750" indent="-285750">
              <a:buFont typeface="Wingdings" panose="05000000000000000000" pitchFamily="2" charset="2"/>
              <a:buChar char="ü"/>
            </a:pPr>
            <a:r>
              <a:rPr lang="fr-CA" dirty="0" smtClean="0"/>
              <a:t>3 744 $: Soutien </a:t>
            </a:r>
            <a:r>
              <a:rPr lang="fr-CA" dirty="0"/>
              <a:t>aux enfants;</a:t>
            </a:r>
          </a:p>
          <a:p>
            <a:pPr marL="285750" indent="-285750">
              <a:buFont typeface="Wingdings" panose="05000000000000000000" pitchFamily="2" charset="2"/>
              <a:buChar char="ü"/>
            </a:pPr>
            <a:r>
              <a:rPr lang="fr-CA" dirty="0" smtClean="0"/>
              <a:t>1 524 $: Prime </a:t>
            </a:r>
            <a:r>
              <a:rPr lang="fr-CA" dirty="0"/>
              <a:t>au travail;</a:t>
            </a:r>
          </a:p>
          <a:p>
            <a:pPr marL="285750" indent="-285750">
              <a:buFont typeface="Wingdings" panose="05000000000000000000" pitchFamily="2" charset="2"/>
              <a:buChar char="ü"/>
            </a:pPr>
            <a:r>
              <a:rPr lang="fr-CA" dirty="0" smtClean="0"/>
              <a:t>298 $: Crédit </a:t>
            </a:r>
            <a:r>
              <a:rPr lang="fr-CA" dirty="0"/>
              <a:t>de TPS;</a:t>
            </a:r>
          </a:p>
          <a:p>
            <a:pPr marL="285750" indent="-285750">
              <a:buFont typeface="Wingdings" panose="05000000000000000000" pitchFamily="2" charset="2"/>
              <a:buChar char="ü"/>
            </a:pPr>
            <a:r>
              <a:rPr lang="fr-CA" dirty="0" smtClean="0"/>
              <a:t>238 $: Crédit </a:t>
            </a:r>
            <a:r>
              <a:rPr lang="fr-CA" dirty="0"/>
              <a:t>d’impôt pour solidarité;</a:t>
            </a:r>
          </a:p>
          <a:p>
            <a:pPr marL="285750" indent="-285750">
              <a:buFont typeface="Wingdings" panose="05000000000000000000" pitchFamily="2" charset="2"/>
              <a:buChar char="ü"/>
            </a:pPr>
            <a:r>
              <a:rPr lang="fr-CA" dirty="0" smtClean="0"/>
              <a:t>100 $: Réduction </a:t>
            </a:r>
            <a:r>
              <a:rPr lang="fr-CA" dirty="0"/>
              <a:t>nette d’impôt fédéral liée à la déduction pour frais de garde</a:t>
            </a:r>
            <a:r>
              <a:rPr lang="fr-CA" dirty="0" smtClean="0"/>
              <a:t>.</a:t>
            </a:r>
          </a:p>
        </p:txBody>
      </p:sp>
    </p:spTree>
    <p:extLst>
      <p:ext uri="{BB962C8B-B14F-4D97-AF65-F5344CB8AC3E}">
        <p14:creationId xmlns:p14="http://schemas.microsoft.com/office/powerpoint/2010/main" val="24746938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25</a:t>
            </a:fld>
            <a:endParaRPr lang="en-US" dirty="0"/>
          </a:p>
        </p:txBody>
      </p:sp>
      <p:sp>
        <p:nvSpPr>
          <p:cNvPr id="5" name="Title 4">
            <a:extLst>
              <a:ext uri="{FF2B5EF4-FFF2-40B4-BE49-F238E27FC236}">
                <a16:creationId xmlns="" xmlns:a16="http://schemas.microsoft.com/office/drawing/2014/main" id="{F3B534ED-BA2E-48A0-9350-314BDE577285}"/>
              </a:ext>
            </a:extLst>
          </p:cNvPr>
          <p:cNvSpPr>
            <a:spLocks noGrp="1"/>
          </p:cNvSpPr>
          <p:nvPr>
            <p:ph type="title"/>
            <p:custDataLst>
              <p:tags r:id="rId2"/>
            </p:custDataLst>
          </p:nvPr>
        </p:nvSpPr>
        <p:spPr>
          <a:xfrm>
            <a:off x="244477" y="325898"/>
            <a:ext cx="8281686" cy="726742"/>
          </a:xfrm>
        </p:spPr>
        <p:txBody>
          <a:bodyPr/>
          <a:lstStyle/>
          <a:p>
            <a:r>
              <a:rPr lang="fr-CA" b="1" dirty="0"/>
              <a:t>soutien pour les enfants en % du revenu brut</a:t>
            </a:r>
            <a:br>
              <a:rPr lang="fr-CA" b="1" dirty="0"/>
            </a:br>
            <a:r>
              <a:rPr lang="fr-CA" sz="1500" b="1" dirty="0"/>
              <a:t>Couple avec deux enfants</a:t>
            </a:r>
            <a:br>
              <a:rPr lang="fr-CA" sz="1500" b="1" dirty="0"/>
            </a:br>
            <a:r>
              <a:rPr lang="fr-CA" sz="1350" b="1" dirty="0"/>
              <a:t>revenu équivalent à 167% du salaire moyen, 2015</a:t>
            </a:r>
            <a:endParaRPr lang="fr-CA" sz="1500" dirty="0"/>
          </a:p>
        </p:txBody>
      </p:sp>
      <p:graphicFrame>
        <p:nvGraphicFramePr>
          <p:cNvPr id="6" name="Graphique 5"/>
          <p:cNvGraphicFramePr>
            <a:graphicFrameLocks/>
          </p:cNvGraphicFramePr>
          <p:nvPr>
            <p:custDataLst>
              <p:tags r:id="rId3"/>
            </p:custDataLst>
            <p:extLst/>
          </p:nvPr>
        </p:nvGraphicFramePr>
        <p:xfrm>
          <a:off x="446213" y="2179838"/>
          <a:ext cx="7788467" cy="3443722"/>
        </p:xfrm>
        <a:graphic>
          <a:graphicData uri="http://schemas.openxmlformats.org/drawingml/2006/chart">
            <c:chart xmlns:c="http://schemas.openxmlformats.org/drawingml/2006/chart" xmlns:r="http://schemas.openxmlformats.org/officeDocument/2006/relationships" r:id="rId7"/>
          </a:graphicData>
        </a:graphic>
      </p:graphicFrame>
      <p:sp>
        <p:nvSpPr>
          <p:cNvPr id="7" name="ZoneTexte 6"/>
          <p:cNvSpPr txBox="1"/>
          <p:nvPr>
            <p:custDataLst>
              <p:tags r:id="rId4"/>
            </p:custDataLst>
          </p:nvPr>
        </p:nvSpPr>
        <p:spPr>
          <a:xfrm>
            <a:off x="173621" y="2149236"/>
            <a:ext cx="8776503" cy="300082"/>
          </a:xfrm>
          <a:prstGeom prst="rect">
            <a:avLst/>
          </a:prstGeom>
          <a:noFill/>
        </p:spPr>
        <p:txBody>
          <a:bodyPr wrap="square" rtlCol="0">
            <a:spAutoFit/>
          </a:bodyPr>
          <a:lstStyle/>
          <a:p>
            <a:pPr algn="ctr"/>
            <a:r>
              <a:rPr lang="fr-CA" sz="1350" dirty="0"/>
              <a:t>En % du revenu de travail </a:t>
            </a:r>
          </a:p>
        </p:txBody>
      </p:sp>
    </p:spTree>
    <p:extLst>
      <p:ext uri="{BB962C8B-B14F-4D97-AF65-F5344CB8AC3E}">
        <p14:creationId xmlns:p14="http://schemas.microsoft.com/office/powerpoint/2010/main" val="5311124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smtClean="0"/>
              <a:t>Qu’il existe un soutien financier relatif aux enfants </a:t>
            </a:r>
          </a:p>
          <a:p>
            <a:pPr marL="45720" indent="0" algn="ctr">
              <a:buNone/>
            </a:pPr>
            <a:r>
              <a:rPr lang="fr-CA" sz="2400" i="1" dirty="0" smtClean="0"/>
              <a:t>et qu’il est significatif</a:t>
            </a:r>
            <a:endParaRPr lang="fr-CA" sz="24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26</a:t>
            </a:fld>
            <a:endParaRPr lang="en-CA"/>
          </a:p>
        </p:txBody>
      </p:sp>
    </p:spTree>
    <p:extLst>
      <p:ext uri="{BB962C8B-B14F-4D97-AF65-F5344CB8AC3E}">
        <p14:creationId xmlns:p14="http://schemas.microsoft.com/office/powerpoint/2010/main" val="88838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p:cTn id="1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a:spLocks noGrp="1"/>
          </p:cNvSpPr>
          <p:nvPr>
            <p:ph type="title"/>
            <p:custDataLst>
              <p:tags r:id="rId1"/>
            </p:custDataLst>
          </p:nvPr>
        </p:nvSpPr>
        <p:spPr>
          <a:xfrm>
            <a:off x="3305871" y="4126879"/>
            <a:ext cx="4743425" cy="1828800"/>
          </a:xfrm>
        </p:spPr>
        <p:txBody>
          <a:bodyPr/>
          <a:lstStyle/>
          <a:p>
            <a:r>
              <a:rPr lang="fr-CA" dirty="0" smtClean="0"/>
              <a:t>Fiscalité et </a:t>
            </a:r>
            <a:br>
              <a:rPr lang="fr-CA" dirty="0" smtClean="0"/>
            </a:br>
            <a:r>
              <a:rPr lang="fr-CA" dirty="0" smtClean="0"/>
              <a:t>incitation au travail</a:t>
            </a:r>
            <a:endParaRPr lang="fr-CA" dirty="0"/>
          </a:p>
        </p:txBody>
      </p:sp>
    </p:spTree>
    <p:extLst>
      <p:ext uri="{BB962C8B-B14F-4D97-AF65-F5344CB8AC3E}">
        <p14:creationId xmlns:p14="http://schemas.microsoft.com/office/powerpoint/2010/main" val="19395893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sz="2400" dirty="0" smtClean="0"/>
              <a:t>Politique fiscale doit: </a:t>
            </a:r>
          </a:p>
          <a:p>
            <a:pPr lvl="1"/>
            <a:r>
              <a:rPr lang="fr-CA" sz="2200" dirty="0" smtClean="0"/>
              <a:t>Favoriser le passage de l’aide sociale au marché du travail</a:t>
            </a:r>
          </a:p>
          <a:p>
            <a:pPr lvl="2"/>
            <a:r>
              <a:rPr lang="fr-CA" sz="2000" dirty="0"/>
              <a:t>Trappe à l’inactivité</a:t>
            </a:r>
          </a:p>
          <a:p>
            <a:pPr lvl="1"/>
            <a:endParaRPr lang="fr-CA" sz="1400" dirty="0"/>
          </a:p>
          <a:p>
            <a:pPr lvl="1"/>
            <a:r>
              <a:rPr lang="fr-CA" sz="2200" dirty="0" smtClean="0"/>
              <a:t>Accroître l’offre de travail</a:t>
            </a:r>
          </a:p>
          <a:p>
            <a:pPr lvl="2"/>
            <a:r>
              <a:rPr lang="fr-CA" sz="2000" dirty="0" smtClean="0"/>
              <a:t>Trappe </a:t>
            </a:r>
            <a:r>
              <a:rPr lang="fr-CA" sz="2000" dirty="0"/>
              <a:t>à la </a:t>
            </a:r>
            <a:r>
              <a:rPr lang="fr-CA" sz="2000" dirty="0" smtClean="0"/>
              <a:t>pauvreté</a:t>
            </a:r>
          </a:p>
          <a:p>
            <a:pPr lvl="2"/>
            <a:endParaRPr lang="fr-CA" sz="1400" dirty="0" smtClean="0"/>
          </a:p>
          <a:p>
            <a:pPr lvl="2"/>
            <a:endParaRPr lang="fr-CA" sz="2000" dirty="0"/>
          </a:p>
          <a:p>
            <a:endParaRPr lang="fr-CA" sz="2400" dirty="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28</a:t>
            </a:fld>
            <a:endParaRPr lang="en-US" dirty="0"/>
          </a:p>
        </p:txBody>
      </p:sp>
      <p:sp>
        <p:nvSpPr>
          <p:cNvPr id="5" name="Titre 4"/>
          <p:cNvSpPr>
            <a:spLocks noGrp="1"/>
          </p:cNvSpPr>
          <p:nvPr>
            <p:ph type="title"/>
            <p:custDataLst>
              <p:tags r:id="rId3"/>
            </p:custDataLst>
          </p:nvPr>
        </p:nvSpPr>
        <p:spPr/>
        <p:txBody>
          <a:bodyPr/>
          <a:lstStyle/>
          <a:p>
            <a:r>
              <a:rPr lang="fr-CA" dirty="0" smtClean="0"/>
              <a:t>Fiscalité et </a:t>
            </a:r>
            <a:br>
              <a:rPr lang="fr-CA" dirty="0" smtClean="0"/>
            </a:br>
            <a:r>
              <a:rPr lang="fr-CA" dirty="0" smtClean="0"/>
              <a:t>incitation au travail</a:t>
            </a:r>
            <a:endParaRPr lang="fr-CA" dirty="0"/>
          </a:p>
        </p:txBody>
      </p:sp>
    </p:spTree>
    <p:extLst>
      <p:ext uri="{BB962C8B-B14F-4D97-AF65-F5344CB8AC3E}">
        <p14:creationId xmlns:p14="http://schemas.microsoft.com/office/powerpoint/2010/main" val="39508153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29</a:t>
            </a:fld>
            <a:endParaRPr lang="en-US" dirty="0"/>
          </a:p>
        </p:txBody>
      </p:sp>
      <p:sp>
        <p:nvSpPr>
          <p:cNvPr id="4" name="Titre 3"/>
          <p:cNvSpPr>
            <a:spLocks noGrp="1"/>
          </p:cNvSpPr>
          <p:nvPr>
            <p:ph type="title"/>
            <p:custDataLst>
              <p:tags r:id="rId2"/>
            </p:custDataLst>
          </p:nvPr>
        </p:nvSpPr>
        <p:spPr>
          <a:xfrm>
            <a:off x="457199" y="353114"/>
            <a:ext cx="7242561" cy="968989"/>
          </a:xfrm>
        </p:spPr>
        <p:txBody>
          <a:bodyPr/>
          <a:lstStyle/>
          <a:p>
            <a:r>
              <a:rPr lang="fr-CA" dirty="0" smtClean="0"/>
              <a:t>Exemple : Réduction de l’assistance sociale</a:t>
            </a:r>
            <a:endParaRPr lang="fr-CA" dirty="0"/>
          </a:p>
        </p:txBody>
      </p:sp>
      <p:graphicFrame>
        <p:nvGraphicFramePr>
          <p:cNvPr id="6" name="Graphique 5"/>
          <p:cNvGraphicFramePr>
            <a:graphicFrameLocks/>
          </p:cNvGraphicFramePr>
          <p:nvPr>
            <p:custDataLst>
              <p:tags r:id="rId3"/>
            </p:custDataLst>
            <p:extLst/>
          </p:nvPr>
        </p:nvGraphicFramePr>
        <p:xfrm>
          <a:off x="1866899" y="2057399"/>
          <a:ext cx="5229225" cy="41243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796596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B6DB181-60CC-4AE2-A0BC-4A58BFA8AF2D}"/>
              </a:ext>
            </a:extLst>
          </p:cNvPr>
          <p:cNvSpPr>
            <a:spLocks noGrp="1"/>
          </p:cNvSpPr>
          <p:nvPr>
            <p:ph type="title"/>
            <p:custDataLst>
              <p:tags r:id="rId1"/>
            </p:custDataLst>
          </p:nvPr>
        </p:nvSpPr>
        <p:spPr>
          <a:xfrm>
            <a:off x="3249898" y="4146102"/>
            <a:ext cx="5184206" cy="1828800"/>
          </a:xfrm>
        </p:spPr>
        <p:txBody>
          <a:bodyPr/>
          <a:lstStyle/>
          <a:p>
            <a:r>
              <a:rPr lang="fr-CA" dirty="0" smtClean="0"/>
              <a:t>État de la situation – </a:t>
            </a:r>
            <a:br>
              <a:rPr lang="fr-CA" dirty="0" smtClean="0"/>
            </a:br>
            <a:r>
              <a:rPr lang="fr-CA" dirty="0" smtClean="0"/>
              <a:t>Poids </a:t>
            </a:r>
            <a:r>
              <a:rPr lang="fr-CA" dirty="0"/>
              <a:t>de la fiscalité</a:t>
            </a:r>
          </a:p>
        </p:txBody>
      </p:sp>
    </p:spTree>
    <p:extLst>
      <p:ext uri="{BB962C8B-B14F-4D97-AF65-F5344CB8AC3E}">
        <p14:creationId xmlns:p14="http://schemas.microsoft.com/office/powerpoint/2010/main" val="37346371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30</a:t>
            </a:fld>
            <a:endParaRPr lang="en-US" dirty="0"/>
          </a:p>
        </p:txBody>
      </p:sp>
      <p:sp>
        <p:nvSpPr>
          <p:cNvPr id="4" name="Titre 3"/>
          <p:cNvSpPr>
            <a:spLocks noGrp="1"/>
          </p:cNvSpPr>
          <p:nvPr>
            <p:ph type="title"/>
            <p:custDataLst>
              <p:tags r:id="rId2"/>
            </p:custDataLst>
          </p:nvPr>
        </p:nvSpPr>
        <p:spPr/>
        <p:txBody>
          <a:bodyPr/>
          <a:lstStyle/>
          <a:p>
            <a:r>
              <a:rPr lang="fr-CA" dirty="0" smtClean="0"/>
              <a:t>Couple avec deux enfants</a:t>
            </a:r>
            <a:br>
              <a:rPr lang="fr-CA" dirty="0" smtClean="0"/>
            </a:br>
            <a:r>
              <a:rPr lang="fr-CA" dirty="0" smtClean="0"/>
              <a:t>évolution du revenu disponible (2017)</a:t>
            </a:r>
            <a:endParaRPr lang="fr-CA" dirty="0"/>
          </a:p>
        </p:txBody>
      </p:sp>
      <p:graphicFrame>
        <p:nvGraphicFramePr>
          <p:cNvPr id="6" name="Graphique 5"/>
          <p:cNvGraphicFramePr>
            <a:graphicFrameLocks/>
          </p:cNvGraphicFramePr>
          <p:nvPr>
            <p:custDataLst>
              <p:tags r:id="rId3"/>
            </p:custDataLst>
            <p:extLst/>
          </p:nvPr>
        </p:nvGraphicFramePr>
        <p:xfrm>
          <a:off x="641446" y="2144834"/>
          <a:ext cx="7593234" cy="4498984"/>
        </p:xfrm>
        <a:graphic>
          <a:graphicData uri="http://schemas.openxmlformats.org/drawingml/2006/chart">
            <c:chart xmlns:c="http://schemas.openxmlformats.org/drawingml/2006/chart" xmlns:r="http://schemas.openxmlformats.org/officeDocument/2006/relationships" r:id="rId13"/>
          </a:graphicData>
        </a:graphic>
      </p:graphicFrame>
      <p:sp>
        <p:nvSpPr>
          <p:cNvPr id="5" name="ZoneTexte 1"/>
          <p:cNvSpPr txBox="1"/>
          <p:nvPr>
            <p:custDataLst>
              <p:tags r:id="rId4"/>
            </p:custDataLst>
          </p:nvPr>
        </p:nvSpPr>
        <p:spPr>
          <a:xfrm>
            <a:off x="1597116" y="4704941"/>
            <a:ext cx="2022384" cy="5906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400" dirty="0"/>
              <a:t>RD = 29 </a:t>
            </a:r>
            <a:r>
              <a:rPr lang="fr-CA" sz="1400" dirty="0" smtClean="0"/>
              <a:t>508 $, </a:t>
            </a:r>
          </a:p>
          <a:p>
            <a:r>
              <a:rPr lang="fr-CA" sz="1400" dirty="0" smtClean="0"/>
              <a:t>aucun revenu privé</a:t>
            </a:r>
            <a:endParaRPr lang="fr-CA" sz="1400" dirty="0"/>
          </a:p>
        </p:txBody>
      </p:sp>
      <p:sp>
        <p:nvSpPr>
          <p:cNvPr id="7" name="ZoneTexte 2"/>
          <p:cNvSpPr txBox="1"/>
          <p:nvPr>
            <p:custDataLst>
              <p:tags r:id="rId5"/>
            </p:custDataLst>
          </p:nvPr>
        </p:nvSpPr>
        <p:spPr>
          <a:xfrm>
            <a:off x="2085038" y="2753960"/>
            <a:ext cx="1901714" cy="3106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400" dirty="0" smtClean="0"/>
              <a:t>3 600 </a:t>
            </a:r>
            <a:r>
              <a:rPr lang="fr-CA" sz="1400" dirty="0"/>
              <a:t>$ de salaire</a:t>
            </a:r>
          </a:p>
        </p:txBody>
      </p:sp>
      <p:sp>
        <p:nvSpPr>
          <p:cNvPr id="8" name="ZoneTexte 1"/>
          <p:cNvSpPr txBox="1"/>
          <p:nvPr>
            <p:custDataLst>
              <p:tags r:id="rId6"/>
            </p:custDataLst>
          </p:nvPr>
        </p:nvSpPr>
        <p:spPr>
          <a:xfrm>
            <a:off x="4125222" y="4394326"/>
            <a:ext cx="1901715" cy="7834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400" dirty="0" smtClean="0"/>
              <a:t>Vers 16 000 $ </a:t>
            </a:r>
            <a:endParaRPr lang="fr-CA" sz="1400" dirty="0"/>
          </a:p>
          <a:p>
            <a:r>
              <a:rPr lang="fr-CA" sz="1400" dirty="0"/>
              <a:t>de salaire</a:t>
            </a:r>
          </a:p>
        </p:txBody>
      </p:sp>
      <p:cxnSp>
        <p:nvCxnSpPr>
          <p:cNvPr id="9" name="Connecteur droit avec flèche 8"/>
          <p:cNvCxnSpPr/>
          <p:nvPr>
            <p:custDataLst>
              <p:tags r:id="rId7"/>
            </p:custDataLst>
          </p:nvPr>
        </p:nvCxnSpPr>
        <p:spPr>
          <a:xfrm flipH="1" flipV="1">
            <a:off x="1505825" y="4171920"/>
            <a:ext cx="760857" cy="663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custDataLst>
              <p:tags r:id="rId8"/>
            </p:custDataLst>
          </p:nvPr>
        </p:nvCxnSpPr>
        <p:spPr>
          <a:xfrm flipH="1">
            <a:off x="1981011" y="3071394"/>
            <a:ext cx="193226" cy="739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custDataLst>
              <p:tags r:id="rId9"/>
            </p:custDataLst>
          </p:nvPr>
        </p:nvCxnSpPr>
        <p:spPr>
          <a:xfrm flipH="1" flipV="1">
            <a:off x="3542256" y="3929600"/>
            <a:ext cx="565354" cy="555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p:cNvSpPr txBox="1"/>
          <p:nvPr>
            <p:custDataLst>
              <p:tags r:id="rId10"/>
            </p:custDataLst>
          </p:nvPr>
        </p:nvSpPr>
        <p:spPr>
          <a:xfrm>
            <a:off x="1519872" y="1770851"/>
            <a:ext cx="5889198" cy="400110"/>
          </a:xfrm>
          <a:prstGeom prst="rect">
            <a:avLst/>
          </a:prstGeom>
          <a:noFill/>
        </p:spPr>
        <p:txBody>
          <a:bodyPr wrap="square" rtlCol="0">
            <a:spAutoFit/>
          </a:bodyPr>
          <a:lstStyle/>
          <a:p>
            <a:r>
              <a:rPr lang="fr-CA" sz="2000" dirty="0" smtClean="0"/>
              <a:t>En l’absence de mesure d’incitations au travail</a:t>
            </a:r>
            <a:endParaRPr lang="fr-CA" sz="2000" dirty="0"/>
          </a:p>
        </p:txBody>
      </p:sp>
    </p:spTree>
    <p:extLst>
      <p:ext uri="{BB962C8B-B14F-4D97-AF65-F5344CB8AC3E}">
        <p14:creationId xmlns:p14="http://schemas.microsoft.com/office/powerpoint/2010/main" val="10188508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12633" y="1813467"/>
            <a:ext cx="8407893" cy="5049709"/>
          </a:xfrm>
        </p:spPr>
        <p:txBody>
          <a:bodyPr/>
          <a:lstStyle/>
          <a:p>
            <a:pPr marL="45720" indent="0">
              <a:buNone/>
            </a:pPr>
            <a:r>
              <a:rPr lang="fr-CA" sz="2200" dirty="0"/>
              <a:t>« </a:t>
            </a:r>
            <a:r>
              <a:rPr lang="fr-CA" sz="2200" i="1" dirty="0"/>
              <a:t>La sagesse populaire veut qu’à cause de la conjonction de l’impôt qui croît et des avantages qui décroissent quand le revenu s’élève, il n’est guère intéressant pour les chômeurs ou les assistés sociaux de se remettre au travail, </a:t>
            </a:r>
            <a:r>
              <a:rPr lang="fr-CA" sz="2200" i="1" u="sng" dirty="0"/>
              <a:t>même quand le travail est disponible</a:t>
            </a:r>
            <a:r>
              <a:rPr lang="fr-CA" sz="2200" i="1" dirty="0"/>
              <a:t>; </a:t>
            </a:r>
            <a:endParaRPr lang="fr-CA" sz="2200" i="1" dirty="0" smtClean="0"/>
          </a:p>
          <a:p>
            <a:pPr marL="45720" indent="0">
              <a:buNone/>
            </a:pPr>
            <a:r>
              <a:rPr lang="fr-CA" sz="2200" i="1" dirty="0" smtClean="0"/>
              <a:t>On </a:t>
            </a:r>
            <a:r>
              <a:rPr lang="fr-CA" sz="2200" i="1" dirty="0"/>
              <a:t>souligne aussi souvent que d’obtenir </a:t>
            </a:r>
            <a:r>
              <a:rPr lang="fr-CA" sz="2200" i="1" u="sng" dirty="0"/>
              <a:t>une promotion n’est pas particulièrement </a:t>
            </a:r>
            <a:r>
              <a:rPr lang="fr-CA" sz="2200" i="1" dirty="0"/>
              <a:t>incitatif sur le plan financier, même si le revenu initial est assez faible. </a:t>
            </a:r>
            <a:endParaRPr lang="fr-CA" sz="2200" i="1" dirty="0" smtClean="0"/>
          </a:p>
          <a:p>
            <a:pPr marL="45720" indent="0">
              <a:buNone/>
            </a:pPr>
            <a:r>
              <a:rPr lang="fr-CA" sz="2200" i="1" dirty="0" smtClean="0"/>
              <a:t>De </a:t>
            </a:r>
            <a:r>
              <a:rPr lang="fr-CA" sz="2200" i="1" dirty="0"/>
              <a:t>telles réactions sont très sérieuses et doivent être examinées. </a:t>
            </a:r>
            <a:endParaRPr lang="fr-CA" sz="2200" i="1" dirty="0" smtClean="0"/>
          </a:p>
          <a:p>
            <a:pPr marL="45720" indent="0">
              <a:buNone/>
            </a:pPr>
            <a:r>
              <a:rPr lang="fr-CA" sz="2200" i="1" dirty="0" smtClean="0"/>
              <a:t>Après </a:t>
            </a:r>
            <a:r>
              <a:rPr lang="fr-CA" sz="2200" i="1" dirty="0"/>
              <a:t>tout, une société doit être en mesure de reconnaitre et de </a:t>
            </a:r>
            <a:r>
              <a:rPr lang="fr-CA" sz="2200" i="1" u="sng" dirty="0"/>
              <a:t>promouvoir l’intérêt financier au travail</a:t>
            </a:r>
            <a:r>
              <a:rPr lang="fr-CA" sz="2200" i="1" dirty="0"/>
              <a:t>. </a:t>
            </a:r>
            <a:r>
              <a:rPr lang="fr-CA" sz="2200" dirty="0"/>
              <a:t>» </a:t>
            </a:r>
            <a:endParaRPr lang="fr-CA" sz="2200" dirty="0" smtClean="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31</a:t>
            </a:fld>
            <a:endParaRPr lang="en-US" dirty="0"/>
          </a:p>
        </p:txBody>
      </p:sp>
      <p:sp>
        <p:nvSpPr>
          <p:cNvPr id="4" name="Titre 3"/>
          <p:cNvSpPr>
            <a:spLocks noGrp="1"/>
          </p:cNvSpPr>
          <p:nvPr>
            <p:ph type="title"/>
            <p:custDataLst>
              <p:tags r:id="rId3"/>
            </p:custDataLst>
          </p:nvPr>
        </p:nvSpPr>
        <p:spPr>
          <a:xfrm>
            <a:off x="457200" y="353114"/>
            <a:ext cx="7105828" cy="968989"/>
          </a:xfrm>
        </p:spPr>
        <p:txBody>
          <a:bodyPr/>
          <a:lstStyle/>
          <a:p>
            <a:pPr marL="45720"/>
            <a:r>
              <a:rPr lang="fr-CA" dirty="0"/>
              <a:t>Jacques Parizeau, </a:t>
            </a:r>
            <a:r>
              <a:rPr lang="fr-CA" dirty="0" smtClean="0"/>
              <a:t/>
            </a:r>
            <a:br>
              <a:rPr lang="fr-CA" dirty="0" smtClean="0"/>
            </a:br>
            <a:r>
              <a:rPr lang="fr-CA" dirty="0" smtClean="0"/>
              <a:t>ministre </a:t>
            </a:r>
            <a:r>
              <a:rPr lang="fr-CA" dirty="0"/>
              <a:t>des Finances, 1983</a:t>
            </a:r>
          </a:p>
        </p:txBody>
      </p:sp>
    </p:spTree>
    <p:extLst>
      <p:ext uri="{BB962C8B-B14F-4D97-AF65-F5344CB8AC3E}">
        <p14:creationId xmlns:p14="http://schemas.microsoft.com/office/powerpoint/2010/main" val="21349015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FR" sz="2300" i="1" dirty="0" smtClean="0"/>
          </a:p>
          <a:p>
            <a:pPr marL="45720" indent="0">
              <a:buNone/>
            </a:pPr>
            <a:endParaRPr lang="fr-FR" sz="2300" i="1" dirty="0"/>
          </a:p>
          <a:p>
            <a:pPr marL="45720" indent="0">
              <a:buNone/>
            </a:pPr>
            <a:r>
              <a:rPr lang="fr-FR" sz="2300" i="1" dirty="0" smtClean="0"/>
              <a:t>«</a:t>
            </a:r>
            <a:r>
              <a:rPr lang="fr-FR" sz="2300" i="1" dirty="0"/>
              <a:t> Je me souviens très bien de cet entrepreneur de Repentigny qui me racontait sa surprise lorsqu’une de ses employées avait </a:t>
            </a:r>
            <a:r>
              <a:rPr lang="fr-FR" sz="2300" i="1" u="sng" dirty="0"/>
              <a:t>refusé une augmentation de salaire </a:t>
            </a:r>
            <a:r>
              <a:rPr lang="fr-FR" sz="2300" i="1" dirty="0"/>
              <a:t>car, disait-elle, cela n’en valait pas la peine. D’autres, ailleurs, me l’ont répété.</a:t>
            </a:r>
            <a:endParaRPr lang="fr-CA" sz="2300" i="1" dirty="0"/>
          </a:p>
          <a:p>
            <a:pPr marL="45720" indent="0">
              <a:buNone/>
            </a:pPr>
            <a:endParaRPr lang="fr-FR" sz="2300" i="1" dirty="0" smtClean="0"/>
          </a:p>
          <a:p>
            <a:pPr marL="45720" indent="0">
              <a:buNone/>
            </a:pPr>
            <a:r>
              <a:rPr lang="fr-FR" sz="2300" i="1" dirty="0" smtClean="0"/>
              <a:t>Une </a:t>
            </a:r>
            <a:r>
              <a:rPr lang="fr-FR" sz="2300" i="1" dirty="0"/>
              <a:t>révision en profondeur est nécessaire. »</a:t>
            </a:r>
            <a:endParaRPr lang="fr-CA" sz="2300" i="1" dirty="0"/>
          </a:p>
          <a:p>
            <a:endParaRPr lang="fr-CA" dirty="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32</a:t>
            </a:fld>
            <a:endParaRPr lang="en-US" dirty="0"/>
          </a:p>
        </p:txBody>
      </p:sp>
      <p:sp>
        <p:nvSpPr>
          <p:cNvPr id="4" name="Titre 3"/>
          <p:cNvSpPr>
            <a:spLocks noGrp="1"/>
          </p:cNvSpPr>
          <p:nvPr>
            <p:ph type="title"/>
            <p:custDataLst>
              <p:tags r:id="rId3"/>
            </p:custDataLst>
          </p:nvPr>
        </p:nvSpPr>
        <p:spPr/>
        <p:txBody>
          <a:bodyPr/>
          <a:lstStyle/>
          <a:p>
            <a:r>
              <a:rPr lang="fr-CA" dirty="0" smtClean="0"/>
              <a:t>Philippe Couillard,</a:t>
            </a:r>
            <a:br>
              <a:rPr lang="fr-CA" dirty="0" smtClean="0"/>
            </a:br>
            <a:r>
              <a:rPr lang="fr-CA" dirty="0" smtClean="0"/>
              <a:t>Premier ministre, 2014</a:t>
            </a:r>
            <a:endParaRPr lang="fr-CA" dirty="0"/>
          </a:p>
        </p:txBody>
      </p:sp>
    </p:spTree>
    <p:extLst>
      <p:ext uri="{BB962C8B-B14F-4D97-AF65-F5344CB8AC3E}">
        <p14:creationId xmlns:p14="http://schemas.microsoft.com/office/powerpoint/2010/main" val="22086362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a:t>Que </a:t>
            </a:r>
            <a:r>
              <a:rPr lang="fr-CA" sz="2400" i="1" dirty="0" smtClean="0"/>
              <a:t>le système d’imposition doit s’assurer que l’intérêt </a:t>
            </a:r>
            <a:r>
              <a:rPr lang="fr-CA" sz="2400" i="1" dirty="0"/>
              <a:t>financier à travailler ou à accroître son offre de travail </a:t>
            </a:r>
            <a:r>
              <a:rPr lang="fr-CA" sz="2400" i="1" dirty="0" smtClean="0"/>
              <a:t>est là</a:t>
            </a:r>
            <a:endParaRPr lang="fr-CA" sz="2400" i="1" dirty="0"/>
          </a:p>
          <a:p>
            <a:pPr marL="45720" indent="0" algn="ctr">
              <a:buNone/>
            </a:pPr>
            <a:endParaRPr lang="fr-CA" sz="11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33</a:t>
            </a:fld>
            <a:endParaRPr lang="en-CA"/>
          </a:p>
        </p:txBody>
      </p:sp>
    </p:spTree>
    <p:extLst>
      <p:ext uri="{BB962C8B-B14F-4D97-AF65-F5344CB8AC3E}">
        <p14:creationId xmlns:p14="http://schemas.microsoft.com/office/powerpoint/2010/main" val="419398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34</a:t>
            </a:fld>
            <a:endParaRPr lang="en-US" dirty="0"/>
          </a:p>
        </p:txBody>
      </p:sp>
      <p:sp>
        <p:nvSpPr>
          <p:cNvPr id="4" name="Titre 3"/>
          <p:cNvSpPr>
            <a:spLocks noGrp="1"/>
          </p:cNvSpPr>
          <p:nvPr>
            <p:ph type="title"/>
            <p:custDataLst>
              <p:tags r:id="rId2"/>
            </p:custDataLst>
          </p:nvPr>
        </p:nvSpPr>
        <p:spPr/>
        <p:txBody>
          <a:bodyPr/>
          <a:lstStyle/>
          <a:p>
            <a:r>
              <a:rPr lang="fr-CA" dirty="0" smtClean="0"/>
              <a:t>Mesures d’incitation au travail</a:t>
            </a:r>
            <a:endParaRPr lang="fr-CA" dirty="0"/>
          </a:p>
        </p:txBody>
      </p:sp>
      <p:sp>
        <p:nvSpPr>
          <p:cNvPr id="5" name="Espace réservé du contenu 2"/>
          <p:cNvSpPr>
            <a:spLocks noGrp="1"/>
          </p:cNvSpPr>
          <p:nvPr>
            <p:ph idx="1"/>
            <p:custDataLst>
              <p:tags r:id="rId3"/>
            </p:custDataLst>
          </p:nvPr>
        </p:nvSpPr>
        <p:spPr>
          <a:xfrm>
            <a:off x="457200" y="1662175"/>
            <a:ext cx="8360446" cy="4838129"/>
          </a:xfrm>
        </p:spPr>
        <p:txBody>
          <a:bodyPr/>
          <a:lstStyle/>
          <a:p>
            <a:pPr lvl="1">
              <a:spcBef>
                <a:spcPts val="1200"/>
              </a:spcBef>
            </a:pPr>
            <a:r>
              <a:rPr lang="fr-CA" sz="2300" b="1" dirty="0" smtClean="0"/>
              <a:t>Prime au travail (Québec)  </a:t>
            </a:r>
            <a:r>
              <a:rPr lang="fr-CA" sz="2300" dirty="0" smtClean="0"/>
              <a:t>: </a:t>
            </a:r>
          </a:p>
          <a:p>
            <a:pPr lvl="2">
              <a:spcBef>
                <a:spcPts val="1200"/>
              </a:spcBef>
            </a:pPr>
            <a:r>
              <a:rPr lang="fr-CA" sz="2100" dirty="0" smtClean="0"/>
              <a:t>mise en place: 1</a:t>
            </a:r>
            <a:r>
              <a:rPr lang="fr-CA" sz="2100" baseline="30000" dirty="0" smtClean="0"/>
              <a:t>er</a:t>
            </a:r>
            <a:r>
              <a:rPr lang="fr-CA" sz="2100" dirty="0" smtClean="0"/>
              <a:t> janvier 2005</a:t>
            </a:r>
          </a:p>
          <a:p>
            <a:pPr lvl="2">
              <a:spcBef>
                <a:spcPts val="1200"/>
              </a:spcBef>
            </a:pPr>
            <a:r>
              <a:rPr lang="fr-CA" sz="2100" dirty="0" smtClean="0"/>
              <a:t>bonifiée: 2008, 2016 et 2017</a:t>
            </a:r>
            <a:endParaRPr lang="fr-CA" sz="2100" u="sng" dirty="0" smtClean="0"/>
          </a:p>
          <a:p>
            <a:pPr lvl="1">
              <a:spcBef>
                <a:spcPts val="1200"/>
              </a:spcBef>
            </a:pPr>
            <a:endParaRPr lang="fr-CA" sz="1100" u="sng" dirty="0" smtClean="0"/>
          </a:p>
          <a:p>
            <a:pPr lvl="1">
              <a:spcBef>
                <a:spcPts val="1200"/>
              </a:spcBef>
            </a:pPr>
            <a:r>
              <a:rPr lang="fr-CA" sz="2300" b="1" dirty="0" smtClean="0"/>
              <a:t>Prestation fiscale pour le revenu de travail (fédéral) : </a:t>
            </a:r>
          </a:p>
          <a:p>
            <a:pPr lvl="2">
              <a:spcBef>
                <a:spcPts val="1200"/>
              </a:spcBef>
            </a:pPr>
            <a:r>
              <a:rPr lang="fr-CA" sz="2100" dirty="0" smtClean="0"/>
              <a:t>mise en place au 1</a:t>
            </a:r>
            <a:r>
              <a:rPr lang="fr-CA" sz="2100" baseline="30000" dirty="0" smtClean="0"/>
              <a:t>er</a:t>
            </a:r>
            <a:r>
              <a:rPr lang="fr-CA" sz="2100" dirty="0" smtClean="0"/>
              <a:t> janvier 2007</a:t>
            </a:r>
          </a:p>
          <a:p>
            <a:pPr lvl="2">
              <a:spcBef>
                <a:spcPts val="1200"/>
              </a:spcBef>
            </a:pPr>
            <a:r>
              <a:rPr lang="fr-CA" sz="2100" dirty="0" smtClean="0"/>
              <a:t>bonifiée en 2009 et en 2019</a:t>
            </a:r>
          </a:p>
          <a:p>
            <a:pPr lvl="1">
              <a:spcBef>
                <a:spcPts val="1200"/>
              </a:spcBef>
            </a:pPr>
            <a:endParaRPr lang="fr-CA" sz="1100" dirty="0"/>
          </a:p>
          <a:p>
            <a:pPr lvl="1">
              <a:spcBef>
                <a:spcPts val="1200"/>
              </a:spcBef>
            </a:pPr>
            <a:r>
              <a:rPr lang="fr-CA" sz="2300" b="1" dirty="0" smtClean="0"/>
              <a:t>Bouclier fiscal (Québec): </a:t>
            </a:r>
          </a:p>
          <a:p>
            <a:pPr lvl="2">
              <a:spcBef>
                <a:spcPts val="1200"/>
              </a:spcBef>
            </a:pPr>
            <a:r>
              <a:rPr lang="fr-CA" sz="2100" dirty="0" smtClean="0"/>
              <a:t>mis en place au 1</a:t>
            </a:r>
            <a:r>
              <a:rPr lang="fr-CA" sz="2100" baseline="30000" dirty="0" smtClean="0"/>
              <a:t>er</a:t>
            </a:r>
            <a:r>
              <a:rPr lang="fr-CA" sz="2100" dirty="0" smtClean="0"/>
              <a:t> janvier 2016</a:t>
            </a:r>
          </a:p>
          <a:p>
            <a:pPr lvl="2">
              <a:spcBef>
                <a:spcPts val="1200"/>
              </a:spcBef>
            </a:pPr>
            <a:r>
              <a:rPr lang="fr-CA" sz="2100" dirty="0" smtClean="0"/>
              <a:t>Bonifié: 2016, 2018</a:t>
            </a:r>
            <a:endParaRPr lang="fr-CA" sz="2100" dirty="0"/>
          </a:p>
        </p:txBody>
      </p:sp>
    </p:spTree>
    <p:extLst>
      <p:ext uri="{BB962C8B-B14F-4D97-AF65-F5344CB8AC3E}">
        <p14:creationId xmlns:p14="http://schemas.microsoft.com/office/powerpoint/2010/main" val="15824334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35</a:t>
            </a:fld>
            <a:endParaRPr lang="en-US" dirty="0"/>
          </a:p>
        </p:txBody>
      </p:sp>
      <p:sp>
        <p:nvSpPr>
          <p:cNvPr id="4" name="Titre 3"/>
          <p:cNvSpPr>
            <a:spLocks noGrp="1"/>
          </p:cNvSpPr>
          <p:nvPr>
            <p:ph type="title"/>
            <p:custDataLst>
              <p:tags r:id="rId2"/>
            </p:custDataLst>
          </p:nvPr>
        </p:nvSpPr>
        <p:spPr/>
        <p:txBody>
          <a:bodyPr/>
          <a:lstStyle/>
          <a:p>
            <a:r>
              <a:rPr lang="fr-CA" dirty="0" smtClean="0"/>
              <a:t>Synthèse de la PAT et PFRT pour les 4 situations, 2017</a:t>
            </a:r>
            <a:endParaRPr lang="fr-CA" dirty="0"/>
          </a:p>
        </p:txBody>
      </p:sp>
      <p:graphicFrame>
        <p:nvGraphicFramePr>
          <p:cNvPr id="6" name="Chart 5">
            <a:extLst>
              <a:ext uri="{FF2B5EF4-FFF2-40B4-BE49-F238E27FC236}">
                <a16:creationId xmlns="" xmlns:a16="http://schemas.microsoft.com/office/drawing/2014/main" id="{34FA970B-2730-4184-8915-A52F08C4008E}"/>
              </a:ext>
            </a:extLst>
          </p:cNvPr>
          <p:cNvGraphicFramePr/>
          <p:nvPr>
            <p:custDataLst>
              <p:tags r:id="rId3"/>
            </p:custDataLst>
            <p:extLst/>
          </p:nvPr>
        </p:nvGraphicFramePr>
        <p:xfrm>
          <a:off x="302653" y="1702541"/>
          <a:ext cx="4133809" cy="239562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Chart 28">
            <a:extLst>
              <a:ext uri="{FF2B5EF4-FFF2-40B4-BE49-F238E27FC236}">
                <a16:creationId xmlns="" xmlns:a16="http://schemas.microsoft.com/office/drawing/2014/main" id="{88F50BA6-04BB-4C40-809D-17CC27525AC7}"/>
              </a:ext>
            </a:extLst>
          </p:cNvPr>
          <p:cNvGraphicFramePr/>
          <p:nvPr>
            <p:custDataLst>
              <p:tags r:id="rId4"/>
            </p:custDataLst>
            <p:extLst/>
          </p:nvPr>
        </p:nvGraphicFramePr>
        <p:xfrm>
          <a:off x="4436462" y="1702541"/>
          <a:ext cx="4381184" cy="25759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 name="Chart 33">
            <a:extLst>
              <a:ext uri="{FF2B5EF4-FFF2-40B4-BE49-F238E27FC236}">
                <a16:creationId xmlns="" xmlns:a16="http://schemas.microsoft.com/office/drawing/2014/main" id="{F88F7542-EE0E-465C-ADC6-ECAAC7DAF0A7}"/>
              </a:ext>
            </a:extLst>
          </p:cNvPr>
          <p:cNvGraphicFramePr/>
          <p:nvPr>
            <p:custDataLst>
              <p:tags r:id="rId5"/>
            </p:custDataLst>
            <p:extLst/>
          </p:nvPr>
        </p:nvGraphicFramePr>
        <p:xfrm>
          <a:off x="302655" y="4038295"/>
          <a:ext cx="4133808" cy="27609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 name="Chart 13">
            <a:extLst>
              <a:ext uri="{FF2B5EF4-FFF2-40B4-BE49-F238E27FC236}">
                <a16:creationId xmlns="" xmlns:a16="http://schemas.microsoft.com/office/drawing/2014/main" id="{0AB64E4E-6FEE-4505-A23A-90EC373D2A2A}"/>
              </a:ext>
            </a:extLst>
          </p:cNvPr>
          <p:cNvGraphicFramePr/>
          <p:nvPr>
            <p:custDataLst>
              <p:tags r:id="rId6"/>
            </p:custDataLst>
            <p:extLst/>
          </p:nvPr>
        </p:nvGraphicFramePr>
        <p:xfrm>
          <a:off x="4436463" y="4039833"/>
          <a:ext cx="4381184" cy="276098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3566021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endParaRPr lang="fr-CA" sz="1100" i="1" dirty="0"/>
          </a:p>
          <a:p>
            <a:pPr marL="45720" indent="0" algn="ctr">
              <a:buNone/>
            </a:pPr>
            <a:r>
              <a:rPr lang="fr-CA" sz="2400" i="1" dirty="0" smtClean="0"/>
              <a:t>Que les mesures d’incitations au travail augmentent le revenu disponible, mais qu’au-delà d’un certain seuil </a:t>
            </a:r>
          </a:p>
          <a:p>
            <a:pPr marL="45720" indent="0" algn="ctr">
              <a:spcBef>
                <a:spcPts val="0"/>
              </a:spcBef>
              <a:buNone/>
            </a:pPr>
            <a:r>
              <a:rPr lang="fr-CA" sz="2400" i="1" dirty="0" smtClean="0"/>
              <a:t>ces mesures sont réduites</a:t>
            </a:r>
            <a:endParaRPr lang="fr-CA" sz="24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36</a:t>
            </a:fld>
            <a:endParaRPr lang="en-CA"/>
          </a:p>
        </p:txBody>
      </p:sp>
    </p:spTree>
    <p:extLst>
      <p:ext uri="{BB962C8B-B14F-4D97-AF65-F5344CB8AC3E}">
        <p14:creationId xmlns:p14="http://schemas.microsoft.com/office/powerpoint/2010/main" val="1758480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 calcmode="lin" valueType="num">
                                      <p:cBhvr>
                                        <p:cTn id="1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2">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p:cTn id="1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37</a:t>
            </a:fld>
            <a:endParaRPr lang="en-US" dirty="0"/>
          </a:p>
        </p:txBody>
      </p:sp>
      <p:sp>
        <p:nvSpPr>
          <p:cNvPr id="4" name="Titre 3"/>
          <p:cNvSpPr>
            <a:spLocks noGrp="1"/>
          </p:cNvSpPr>
          <p:nvPr>
            <p:ph type="title"/>
            <p:custDataLst>
              <p:tags r:id="rId2"/>
            </p:custDataLst>
          </p:nvPr>
        </p:nvSpPr>
        <p:spPr/>
        <p:txBody>
          <a:bodyPr/>
          <a:lstStyle/>
          <a:p>
            <a:r>
              <a:rPr lang="fr-CA" dirty="0" smtClean="0"/>
              <a:t>Couple avec deux enfants 2017</a:t>
            </a:r>
            <a:endParaRPr lang="fr-CA" dirty="0"/>
          </a:p>
        </p:txBody>
      </p:sp>
      <p:graphicFrame>
        <p:nvGraphicFramePr>
          <p:cNvPr id="5" name="Chart 12">
            <a:extLst>
              <a:ext uri="{FF2B5EF4-FFF2-40B4-BE49-F238E27FC236}">
                <a16:creationId xmlns="" xmlns:a16="http://schemas.microsoft.com/office/drawing/2014/main" id="{A1FFF7A6-C58A-4E4F-AC8C-74145A55C988}"/>
              </a:ext>
            </a:extLst>
          </p:cNvPr>
          <p:cNvGraphicFramePr/>
          <p:nvPr>
            <p:custDataLst>
              <p:tags r:id="rId3"/>
            </p:custDataLst>
            <p:extLst/>
          </p:nvPr>
        </p:nvGraphicFramePr>
        <p:xfrm>
          <a:off x="457200" y="2044382"/>
          <a:ext cx="7617854" cy="41889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28788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38</a:t>
            </a:fld>
            <a:endParaRPr lang="en-US" dirty="0"/>
          </a:p>
        </p:txBody>
      </p:sp>
      <p:sp>
        <p:nvSpPr>
          <p:cNvPr id="4" name="Titre 3"/>
          <p:cNvSpPr>
            <a:spLocks noGrp="1"/>
          </p:cNvSpPr>
          <p:nvPr>
            <p:ph type="title"/>
            <p:custDataLst>
              <p:tags r:id="rId2"/>
            </p:custDataLst>
          </p:nvPr>
        </p:nvSpPr>
        <p:spPr/>
        <p:txBody>
          <a:bodyPr/>
          <a:lstStyle/>
          <a:p>
            <a:r>
              <a:rPr lang="fr-CA" dirty="0" smtClean="0"/>
              <a:t>Couple avec deux enfants 2017</a:t>
            </a:r>
            <a:endParaRPr lang="fr-CA" dirty="0"/>
          </a:p>
        </p:txBody>
      </p:sp>
      <p:graphicFrame>
        <p:nvGraphicFramePr>
          <p:cNvPr id="5" name="Chart 12">
            <a:extLst>
              <a:ext uri="{FF2B5EF4-FFF2-40B4-BE49-F238E27FC236}">
                <a16:creationId xmlns="" xmlns:a16="http://schemas.microsoft.com/office/drawing/2014/main" id="{A1FFF7A6-C58A-4E4F-AC8C-74145A55C988}"/>
              </a:ext>
            </a:extLst>
          </p:cNvPr>
          <p:cNvGraphicFramePr/>
          <p:nvPr>
            <p:custDataLst>
              <p:tags r:id="rId3"/>
            </p:custDataLst>
            <p:extLst/>
          </p:nvPr>
        </p:nvGraphicFramePr>
        <p:xfrm>
          <a:off x="457200" y="2044382"/>
          <a:ext cx="7617854" cy="41889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718756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39</a:t>
            </a:fld>
            <a:endParaRPr lang="en-US" dirty="0"/>
          </a:p>
        </p:txBody>
      </p:sp>
      <p:sp>
        <p:nvSpPr>
          <p:cNvPr id="4" name="Titre 3"/>
          <p:cNvSpPr>
            <a:spLocks noGrp="1"/>
          </p:cNvSpPr>
          <p:nvPr>
            <p:ph type="title"/>
            <p:custDataLst>
              <p:tags r:id="rId2"/>
            </p:custDataLst>
          </p:nvPr>
        </p:nvSpPr>
        <p:spPr>
          <a:xfrm>
            <a:off x="457200" y="353114"/>
            <a:ext cx="6922394" cy="968989"/>
          </a:xfrm>
        </p:spPr>
        <p:txBody>
          <a:bodyPr/>
          <a:lstStyle/>
          <a:p>
            <a:r>
              <a:rPr lang="fr-CA" dirty="0" smtClean="0"/>
              <a:t>Évolution du gain net de quitter l’aide sociale pour travailler au salaire minimum</a:t>
            </a:r>
            <a:endParaRPr lang="fr-CA" dirty="0"/>
          </a:p>
        </p:txBody>
      </p:sp>
      <p:graphicFrame>
        <p:nvGraphicFramePr>
          <p:cNvPr id="5" name="Espace réservé du contenu 4"/>
          <p:cNvGraphicFramePr>
            <a:graphicFrameLocks noGrp="1"/>
          </p:cNvGraphicFramePr>
          <p:nvPr>
            <p:ph idx="1"/>
            <p:custDataLst>
              <p:tags r:id="rId3"/>
            </p:custDataLs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532801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smtClean="0"/>
              <a:t>Le poids de la fiscalité ou la pression fiscale : Définition</a:t>
            </a:r>
            <a:endParaRPr lang="fr-CA" dirty="0"/>
          </a:p>
        </p:txBody>
      </p:sp>
      <p:sp>
        <p:nvSpPr>
          <p:cNvPr id="4" name="Espace réservé du numéro de diapositive 3"/>
          <p:cNvSpPr>
            <a:spLocks noGrp="1"/>
          </p:cNvSpPr>
          <p:nvPr>
            <p:ph type="sldNum" sz="quarter" idx="12"/>
            <p:custDataLst>
              <p:tags r:id="rId2"/>
            </p:custDataLst>
          </p:nvPr>
        </p:nvSpPr>
        <p:spPr/>
        <p:txBody>
          <a:bodyPr>
            <a:normAutofit fontScale="85000" lnSpcReduction="20000"/>
          </a:bodyPr>
          <a:lstStyle/>
          <a:p>
            <a:fld id="{41E17BFB-6470-4B7A-B53F-41DA3222F791}" type="slidenum">
              <a:rPr lang="fr-CA" smtClean="0"/>
              <a:pPr/>
              <a:t>4</a:t>
            </a:fld>
            <a:endParaRPr lang="fr-CA" dirty="0"/>
          </a:p>
        </p:txBody>
      </p:sp>
      <p:sp>
        <p:nvSpPr>
          <p:cNvPr id="3" name="Espace réservé du contenu 2"/>
          <p:cNvSpPr>
            <a:spLocks noGrp="1"/>
          </p:cNvSpPr>
          <p:nvPr>
            <p:ph sz="quarter" idx="1"/>
            <p:custDataLst>
              <p:tags r:id="rId3"/>
            </p:custDataLst>
          </p:nvPr>
        </p:nvSpPr>
        <p:spPr>
          <a:xfrm>
            <a:off x="179512" y="1844824"/>
            <a:ext cx="8856984" cy="3744416"/>
          </a:xfrm>
        </p:spPr>
        <p:txBody>
          <a:bodyPr>
            <a:normAutofit/>
          </a:bodyPr>
          <a:lstStyle/>
          <a:p>
            <a:pPr marL="68580" indent="0">
              <a:buNone/>
            </a:pPr>
            <a:r>
              <a:rPr lang="fr-CA" sz="2400" dirty="0" smtClean="0"/>
              <a:t>La pression fiscale = 	</a:t>
            </a:r>
          </a:p>
          <a:p>
            <a:pPr marL="68580" indent="0" algn="ctr">
              <a:buNone/>
            </a:pPr>
            <a:r>
              <a:rPr lang="fr-CA" sz="2400" u="sng" dirty="0" smtClean="0"/>
              <a:t>Recettes fiscales ou prélèvements obligatoires </a:t>
            </a:r>
          </a:p>
          <a:p>
            <a:pPr marL="68580" indent="0" algn="ctr">
              <a:spcBef>
                <a:spcPts val="0"/>
              </a:spcBef>
              <a:buNone/>
            </a:pPr>
            <a:r>
              <a:rPr lang="fr-CA" sz="2400" dirty="0" smtClean="0"/>
              <a:t>PIB</a:t>
            </a:r>
          </a:p>
          <a:p>
            <a:pPr marL="68580" indent="0">
              <a:buNone/>
            </a:pPr>
            <a:r>
              <a:rPr lang="fr-CA" sz="2400" dirty="0" smtClean="0"/>
              <a:t>Les prélèvements obligatoires (définition OCDE) :</a:t>
            </a:r>
          </a:p>
          <a:p>
            <a:pPr marL="1097280" lvl="3" indent="0">
              <a:buNone/>
            </a:pPr>
            <a:r>
              <a:rPr lang="fr-CA" sz="2400" i="1" dirty="0" smtClean="0"/>
              <a:t>l’ensemble </a:t>
            </a:r>
            <a:r>
              <a:rPr lang="fr-CA" sz="2400" i="1" dirty="0"/>
              <a:t>des </a:t>
            </a:r>
            <a:r>
              <a:rPr lang="fr-CA" sz="2400" b="1" i="1" u="sng" dirty="0"/>
              <a:t>versements obligatoires </a:t>
            </a:r>
            <a:r>
              <a:rPr lang="fr-CA" sz="2400" i="1" dirty="0"/>
              <a:t>effectués </a:t>
            </a:r>
            <a:r>
              <a:rPr lang="fr-CA" sz="2400" b="1" i="1" u="sng" dirty="0"/>
              <a:t>sans contrepartie</a:t>
            </a:r>
            <a:r>
              <a:rPr lang="fr-CA" sz="2400" i="1" dirty="0"/>
              <a:t> par les agents économiques </a:t>
            </a:r>
            <a:r>
              <a:rPr lang="fr-CA" sz="2400" b="1" i="1" u="sng" dirty="0"/>
              <a:t>au profit des </a:t>
            </a:r>
            <a:r>
              <a:rPr lang="fr-CA" sz="2400" b="1" i="1" u="sng" dirty="0" smtClean="0"/>
              <a:t>administrations publiques</a:t>
            </a:r>
            <a:endParaRPr lang="fr-CA" sz="2400" dirty="0" smtClean="0"/>
          </a:p>
          <a:p>
            <a:pPr marL="45720" indent="0">
              <a:buNone/>
            </a:pPr>
            <a:endParaRPr lang="fr-CA" sz="2400" i="1" u="sng" dirty="0" smtClean="0">
              <a:solidFill>
                <a:schemeClr val="tx2"/>
              </a:solidFill>
            </a:endParaRPr>
          </a:p>
        </p:txBody>
      </p:sp>
      <p:sp>
        <p:nvSpPr>
          <p:cNvPr id="5" name="ZoneTexte 4"/>
          <p:cNvSpPr txBox="1"/>
          <p:nvPr>
            <p:custDataLst>
              <p:tags r:id="rId4"/>
            </p:custDataLst>
          </p:nvPr>
        </p:nvSpPr>
        <p:spPr>
          <a:xfrm>
            <a:off x="1763688" y="5301753"/>
            <a:ext cx="5832648" cy="1200329"/>
          </a:xfrm>
          <a:prstGeom prst="rect">
            <a:avLst/>
          </a:prstGeom>
          <a:solidFill>
            <a:srgbClr val="0691F0"/>
          </a:solidFill>
        </p:spPr>
        <p:txBody>
          <a:bodyPr wrap="square" rtlCol="0">
            <a:spAutoFit/>
          </a:bodyPr>
          <a:lstStyle/>
          <a:p>
            <a:pPr algn="ctr"/>
            <a:r>
              <a:rPr lang="fr-CA" sz="2400" dirty="0" smtClean="0">
                <a:solidFill>
                  <a:schemeClr val="bg1"/>
                </a:solidFill>
              </a:rPr>
              <a:t>Méthode simple et commune qui permet </a:t>
            </a:r>
            <a:r>
              <a:rPr lang="fr-CA" sz="2400" dirty="0">
                <a:solidFill>
                  <a:schemeClr val="bg1"/>
                </a:solidFill>
              </a:rPr>
              <a:t>d’effectuer des comparaisons dans le temps et entre pays</a:t>
            </a:r>
          </a:p>
        </p:txBody>
      </p:sp>
      <p:sp>
        <p:nvSpPr>
          <p:cNvPr id="6" name="ZoneTexte 5"/>
          <p:cNvSpPr txBox="1"/>
          <p:nvPr>
            <p:custDataLst>
              <p:tags r:id="rId5"/>
            </p:custDataLst>
          </p:nvPr>
        </p:nvSpPr>
        <p:spPr>
          <a:xfrm>
            <a:off x="179512" y="6575603"/>
            <a:ext cx="4824536" cy="276999"/>
          </a:xfrm>
          <a:prstGeom prst="rect">
            <a:avLst/>
          </a:prstGeom>
          <a:noFill/>
        </p:spPr>
        <p:txBody>
          <a:bodyPr wrap="square" rtlCol="0">
            <a:spAutoFit/>
          </a:bodyPr>
          <a:lstStyle/>
          <a:p>
            <a:r>
              <a:rPr lang="fr-CA" sz="1200" dirty="0" smtClean="0">
                <a:ea typeface="Times New Roman"/>
                <a:cs typeface="Times New Roman"/>
              </a:rPr>
              <a:t>Source : OCDE</a:t>
            </a:r>
            <a:r>
              <a:rPr lang="fr-CA" sz="1200" dirty="0">
                <a:ea typeface="Times New Roman"/>
                <a:cs typeface="Times New Roman"/>
              </a:rPr>
              <a:t>, </a:t>
            </a:r>
            <a:r>
              <a:rPr lang="fr-CA" sz="1200" i="1" dirty="0" smtClean="0">
                <a:ea typeface="Times New Roman"/>
                <a:cs typeface="Times New Roman"/>
              </a:rPr>
              <a:t>Statistiques des </a:t>
            </a:r>
            <a:r>
              <a:rPr lang="fr-CA" sz="1200" i="1" dirty="0">
                <a:ea typeface="Times New Roman"/>
                <a:cs typeface="Times New Roman"/>
              </a:rPr>
              <a:t>recettes </a:t>
            </a:r>
            <a:r>
              <a:rPr lang="fr-CA" sz="1200" i="1" dirty="0" smtClean="0">
                <a:ea typeface="Times New Roman"/>
                <a:cs typeface="Times New Roman"/>
              </a:rPr>
              <a:t>publiques. </a:t>
            </a:r>
            <a:endParaRPr lang="fr-CA" sz="1200" dirty="0"/>
          </a:p>
        </p:txBody>
      </p:sp>
    </p:spTree>
    <p:extLst>
      <p:ext uri="{BB962C8B-B14F-4D97-AF65-F5344CB8AC3E}">
        <p14:creationId xmlns:p14="http://schemas.microsoft.com/office/powerpoint/2010/main" val="2763044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Taux effectif </a:t>
            </a:r>
            <a:br>
              <a:rPr lang="fr-CA" dirty="0" smtClean="0"/>
            </a:br>
            <a:r>
              <a:rPr lang="fr-CA" dirty="0" smtClean="0"/>
              <a:t>marginal d’imposition</a:t>
            </a:r>
            <a:endParaRPr lang="fr-CA" dirty="0"/>
          </a:p>
        </p:txBody>
      </p:sp>
    </p:spTree>
    <p:extLst>
      <p:ext uri="{BB962C8B-B14F-4D97-AF65-F5344CB8AC3E}">
        <p14:creationId xmlns:p14="http://schemas.microsoft.com/office/powerpoint/2010/main" val="5127190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sz="2400" dirty="0" smtClean="0"/>
              <a:t>Le taux tient compte de la variation des impôts, des cotisations et des prestations</a:t>
            </a:r>
          </a:p>
          <a:p>
            <a:pPr lvl="3"/>
            <a:endParaRPr lang="fr-CA" sz="1800" dirty="0" smtClean="0"/>
          </a:p>
          <a:p>
            <a:r>
              <a:rPr lang="fr-CA" sz="2400" dirty="0" smtClean="0"/>
              <a:t>Il </a:t>
            </a:r>
            <a:r>
              <a:rPr lang="fr-CA" sz="2400" dirty="0"/>
              <a:t>vise à déterminer l’effet réel d’un dollar de revenu de travail additionnel sur le revenu disponible du ménage après l’intervention </a:t>
            </a:r>
            <a:r>
              <a:rPr lang="fr-CA" sz="2400" dirty="0" smtClean="0"/>
              <a:t>gouvernementale</a:t>
            </a:r>
            <a:endParaRPr lang="fr-CA" sz="2400" dirty="0"/>
          </a:p>
          <a:p>
            <a:pPr lvl="3"/>
            <a:endParaRPr lang="fr-CA" sz="1800" dirty="0"/>
          </a:p>
          <a:p>
            <a:r>
              <a:rPr lang="fr-CA" sz="2400" dirty="0"/>
              <a:t>Il s’explique par la coexistence de deux mécanismes distincts, les deux étant définis en fonction du revenu du contribuable :</a:t>
            </a:r>
          </a:p>
          <a:p>
            <a:pPr lvl="1"/>
            <a:r>
              <a:rPr lang="fr-CA" sz="2200" dirty="0"/>
              <a:t>le régime </a:t>
            </a:r>
            <a:r>
              <a:rPr lang="fr-CA" sz="2200" dirty="0" smtClean="0"/>
              <a:t>d’imposition; </a:t>
            </a:r>
            <a:endParaRPr lang="fr-CA" sz="2200" dirty="0"/>
          </a:p>
          <a:p>
            <a:pPr lvl="1"/>
            <a:r>
              <a:rPr lang="fr-CA" sz="2200" dirty="0"/>
              <a:t>les programmes de transferts</a:t>
            </a:r>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41</a:t>
            </a:fld>
            <a:endParaRPr lang="en-US" dirty="0"/>
          </a:p>
        </p:txBody>
      </p:sp>
      <p:sp>
        <p:nvSpPr>
          <p:cNvPr id="4" name="Titre 3"/>
          <p:cNvSpPr>
            <a:spLocks noGrp="1"/>
          </p:cNvSpPr>
          <p:nvPr>
            <p:ph type="title"/>
            <p:custDataLst>
              <p:tags r:id="rId3"/>
            </p:custDataLst>
          </p:nvPr>
        </p:nvSpPr>
        <p:spPr>
          <a:xfrm>
            <a:off x="457200" y="353114"/>
            <a:ext cx="7089820" cy="968989"/>
          </a:xfrm>
        </p:spPr>
        <p:txBody>
          <a:bodyPr/>
          <a:lstStyle/>
          <a:p>
            <a:r>
              <a:rPr lang="fr-CA" dirty="0" smtClean="0"/>
              <a:t>Qu’est-ce que le taux effectif marginal implicite?</a:t>
            </a:r>
            <a:endParaRPr lang="fr-CA" dirty="0"/>
          </a:p>
        </p:txBody>
      </p:sp>
    </p:spTree>
    <p:extLst>
      <p:ext uri="{BB962C8B-B14F-4D97-AF65-F5344CB8AC3E}">
        <p14:creationId xmlns:p14="http://schemas.microsoft.com/office/powerpoint/2010/main" val="21005497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sz="2400" dirty="0" smtClean="0"/>
              <a:t>Couple avec deux revenus et deux enfants</a:t>
            </a:r>
          </a:p>
          <a:p>
            <a:r>
              <a:rPr lang="fr-CA" sz="2400" dirty="0" smtClean="0"/>
              <a:t>Un enfant de moins de 6 ans et un de plus de 6 ans</a:t>
            </a:r>
          </a:p>
          <a:p>
            <a:r>
              <a:rPr lang="fr-CA" sz="2400" dirty="0" smtClean="0"/>
              <a:t>Service de garde à contribution réduite pour l’enfant de moins de 5 ans, 52 semaines, 5 jours par semaine</a:t>
            </a:r>
          </a:p>
          <a:p>
            <a:r>
              <a:rPr lang="fr-CA" sz="2400" dirty="0" smtClean="0"/>
              <a:t>Répartition du revenu de travail entre les conjoint : 60 % pour un et 40 % pour l’autre </a:t>
            </a:r>
          </a:p>
          <a:p>
            <a:endParaRPr lang="fr-CA" sz="2400" dirty="0" smtClean="0"/>
          </a:p>
          <a:p>
            <a:r>
              <a:rPr lang="fr-CA" sz="2400" dirty="0" smtClean="0"/>
              <a:t>Calculs pour l’année 2017, en supposant que toutes les mesures s’appliquent pour toute l’année</a:t>
            </a:r>
            <a:endParaRPr lang="fr-CA" sz="2400" dirty="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42</a:t>
            </a:fld>
            <a:endParaRPr lang="en-US" dirty="0"/>
          </a:p>
        </p:txBody>
      </p:sp>
      <p:sp>
        <p:nvSpPr>
          <p:cNvPr id="4" name="Titre 3"/>
          <p:cNvSpPr>
            <a:spLocks noGrp="1"/>
          </p:cNvSpPr>
          <p:nvPr>
            <p:ph type="title"/>
            <p:custDataLst>
              <p:tags r:id="rId3"/>
            </p:custDataLst>
          </p:nvPr>
        </p:nvSpPr>
        <p:spPr/>
        <p:txBody>
          <a:bodyPr/>
          <a:lstStyle/>
          <a:p>
            <a:r>
              <a:rPr lang="fr-CA" dirty="0" smtClean="0"/>
              <a:t>Cas analysé</a:t>
            </a:r>
            <a:endParaRPr lang="fr-CA" dirty="0"/>
          </a:p>
        </p:txBody>
      </p:sp>
    </p:spTree>
    <p:extLst>
      <p:ext uri="{BB962C8B-B14F-4D97-AF65-F5344CB8AC3E}">
        <p14:creationId xmlns:p14="http://schemas.microsoft.com/office/powerpoint/2010/main" val="2557370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43</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3875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44</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3853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45</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5746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46</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970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47</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413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48</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9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49</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9669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CA" dirty="0"/>
              <a:t>Recettes fiscales au Québec, 2016 </a:t>
            </a:r>
            <a:br>
              <a:rPr lang="fr-CA" dirty="0"/>
            </a:br>
            <a:r>
              <a:rPr lang="fr-CA" sz="1200" dirty="0"/>
              <a:t>(en Millions de dollars)</a:t>
            </a:r>
            <a:endParaRPr lang="en-CA" sz="1200" dirty="0"/>
          </a:p>
        </p:txBody>
      </p:sp>
      <p:sp>
        <p:nvSpPr>
          <p:cNvPr id="4" name="Espace réservé du numéro de diapositive 3"/>
          <p:cNvSpPr>
            <a:spLocks noGrp="1"/>
          </p:cNvSpPr>
          <p:nvPr>
            <p:ph type="sldNum" sz="quarter" idx="12"/>
            <p:custDataLst>
              <p:tags r:id="rId2"/>
            </p:custDataLst>
          </p:nvPr>
        </p:nvSpPr>
        <p:spPr/>
        <p:txBody>
          <a:bodyPr/>
          <a:lstStyle/>
          <a:p>
            <a:fld id="{F7886C9C-DC18-4195-8FD5-A50AA931D419}" type="slidenum">
              <a:rPr lang="en-US" smtClean="0"/>
              <a:pPr/>
              <a:t>5</a:t>
            </a:fld>
            <a:endParaRPr lang="en-US" dirty="0"/>
          </a:p>
        </p:txBody>
      </p:sp>
      <p:graphicFrame>
        <p:nvGraphicFramePr>
          <p:cNvPr id="13" name="Espace réservé du contenu 12">
            <a:extLst>
              <a:ext uri="{FF2B5EF4-FFF2-40B4-BE49-F238E27FC236}">
                <a16:creationId xmlns="" xmlns:a16="http://schemas.microsoft.com/office/drawing/2014/main" id="{CE1C9044-57C7-45E4-B0A7-5858871B02B7}"/>
              </a:ext>
            </a:extLst>
          </p:cNvPr>
          <p:cNvGraphicFramePr>
            <a:graphicFrameLocks noGrp="1"/>
          </p:cNvGraphicFramePr>
          <p:nvPr>
            <p:ph idx="1"/>
            <p:custDataLst>
              <p:tags r:id="rId3"/>
            </p:custDataLst>
            <p:extLst/>
          </p:nvPr>
        </p:nvGraphicFramePr>
        <p:xfrm>
          <a:off x="840849" y="2264315"/>
          <a:ext cx="7233896" cy="3204972"/>
        </p:xfrm>
        <a:graphic>
          <a:graphicData uri="http://schemas.openxmlformats.org/drawingml/2006/table">
            <a:tbl>
              <a:tblPr firstRow="1" firstCol="1" bandRow="1">
                <a:tableStyleId>{3B4B98B0-60AC-42C2-AFA5-B58CD77FA1E5}</a:tableStyleId>
              </a:tblPr>
              <a:tblGrid>
                <a:gridCol w="2964235">
                  <a:extLst>
                    <a:ext uri="{9D8B030D-6E8A-4147-A177-3AD203B41FA5}">
                      <a16:colId xmlns="" xmlns:a16="http://schemas.microsoft.com/office/drawing/2014/main" val="1884553990"/>
                    </a:ext>
                  </a:extLst>
                </a:gridCol>
                <a:gridCol w="806071">
                  <a:extLst>
                    <a:ext uri="{9D8B030D-6E8A-4147-A177-3AD203B41FA5}">
                      <a16:colId xmlns="" xmlns:a16="http://schemas.microsoft.com/office/drawing/2014/main" val="272395930"/>
                    </a:ext>
                  </a:extLst>
                </a:gridCol>
                <a:gridCol w="764633">
                  <a:extLst>
                    <a:ext uri="{9D8B030D-6E8A-4147-A177-3AD203B41FA5}">
                      <a16:colId xmlns="" xmlns:a16="http://schemas.microsoft.com/office/drawing/2014/main" val="189164764"/>
                    </a:ext>
                  </a:extLst>
                </a:gridCol>
                <a:gridCol w="737420">
                  <a:extLst>
                    <a:ext uri="{9D8B030D-6E8A-4147-A177-3AD203B41FA5}">
                      <a16:colId xmlns="" xmlns:a16="http://schemas.microsoft.com/office/drawing/2014/main" val="2733419038"/>
                    </a:ext>
                  </a:extLst>
                </a:gridCol>
                <a:gridCol w="914400">
                  <a:extLst>
                    <a:ext uri="{9D8B030D-6E8A-4147-A177-3AD203B41FA5}">
                      <a16:colId xmlns="" xmlns:a16="http://schemas.microsoft.com/office/drawing/2014/main" val="3365439631"/>
                    </a:ext>
                  </a:extLst>
                </a:gridCol>
                <a:gridCol w="1047137">
                  <a:extLst>
                    <a:ext uri="{9D8B030D-6E8A-4147-A177-3AD203B41FA5}">
                      <a16:colId xmlns="" xmlns:a16="http://schemas.microsoft.com/office/drawing/2014/main" val="4198204629"/>
                    </a:ext>
                  </a:extLst>
                </a:gridCol>
              </a:tblGrid>
              <a:tr h="274320">
                <a:tc>
                  <a:txBody>
                    <a:bodyPr/>
                    <a:lstStyle/>
                    <a:p>
                      <a:pPr>
                        <a:lnSpc>
                          <a:spcPct val="100000"/>
                        </a:lnSpc>
                        <a:spcBef>
                          <a:spcPts val="0"/>
                        </a:spcBef>
                        <a:spcAft>
                          <a:spcPts val="0"/>
                        </a:spcAft>
                      </a:pPr>
                      <a:endParaRPr lang="fr-CA" sz="1800" b="0" dirty="0">
                        <a:effectLst/>
                        <a:latin typeface="Calibri" panose="020F0502020204030204" pitchFamily="34" charset="0"/>
                        <a:cs typeface="Times New Roman" panose="02020603050405020304" pitchFamily="18" charset="0"/>
                      </a:endParaRPr>
                    </a:p>
                  </a:txBody>
                  <a:tcPr marL="33338" marR="33338" marT="0" marB="0"/>
                </a:tc>
                <a:tc>
                  <a:txBody>
                    <a:bodyPr/>
                    <a:lstStyle/>
                    <a:p>
                      <a:pPr algn="r">
                        <a:lnSpc>
                          <a:spcPct val="100000"/>
                        </a:lnSpc>
                        <a:spcBef>
                          <a:spcPts val="0"/>
                        </a:spcBef>
                        <a:spcAft>
                          <a:spcPts val="0"/>
                        </a:spcAft>
                      </a:pPr>
                      <a:r>
                        <a:rPr lang="fr-CA" sz="1400" dirty="0">
                          <a:effectLst/>
                        </a:rPr>
                        <a:t>Fédéral</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tc>
                <a:tc>
                  <a:txBody>
                    <a:bodyPr/>
                    <a:lstStyle/>
                    <a:p>
                      <a:pPr algn="r">
                        <a:lnSpc>
                          <a:spcPct val="100000"/>
                        </a:lnSpc>
                        <a:spcBef>
                          <a:spcPts val="0"/>
                        </a:spcBef>
                        <a:spcAft>
                          <a:spcPts val="0"/>
                        </a:spcAft>
                      </a:pPr>
                      <a:r>
                        <a:rPr lang="fr-CA" sz="1400" dirty="0">
                          <a:effectLst/>
                        </a:rPr>
                        <a:t>Québec</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tc>
                <a:tc>
                  <a:txBody>
                    <a:bodyPr/>
                    <a:lstStyle/>
                    <a:p>
                      <a:pPr algn="r">
                        <a:lnSpc>
                          <a:spcPct val="100000"/>
                        </a:lnSpc>
                        <a:spcBef>
                          <a:spcPts val="0"/>
                        </a:spcBef>
                        <a:spcAft>
                          <a:spcPts val="0"/>
                        </a:spcAft>
                      </a:pPr>
                      <a:r>
                        <a:rPr lang="fr-CA" sz="1400" dirty="0">
                          <a:effectLst/>
                        </a:rPr>
                        <a:t>Local</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tc>
                <a:tc>
                  <a:txBody>
                    <a:bodyPr/>
                    <a:lstStyle/>
                    <a:p>
                      <a:pPr algn="r">
                        <a:lnSpc>
                          <a:spcPct val="100000"/>
                        </a:lnSpc>
                        <a:spcBef>
                          <a:spcPts val="0"/>
                        </a:spcBef>
                        <a:spcAft>
                          <a:spcPts val="0"/>
                        </a:spcAft>
                      </a:pPr>
                      <a:r>
                        <a:rPr lang="fr-CA" sz="1400" dirty="0">
                          <a:effectLst/>
                        </a:rPr>
                        <a:t>RRQ/RPC</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lnR w="12700" cap="flat" cmpd="sng" algn="ctr">
                      <a:solidFill>
                        <a:schemeClr val="tx1"/>
                      </a:solidFill>
                      <a:prstDash val="solid"/>
                      <a:round/>
                      <a:headEnd type="none" w="med" len="med"/>
                      <a:tailEnd type="none" w="med" len="med"/>
                    </a:lnR>
                  </a:tcPr>
                </a:tc>
                <a:tc>
                  <a:txBody>
                    <a:bodyPr/>
                    <a:lstStyle/>
                    <a:p>
                      <a:pPr algn="r">
                        <a:lnSpc>
                          <a:spcPct val="100000"/>
                        </a:lnSpc>
                        <a:spcBef>
                          <a:spcPts val="0"/>
                        </a:spcBef>
                        <a:spcAft>
                          <a:spcPts val="0"/>
                        </a:spcAft>
                      </a:pPr>
                      <a:r>
                        <a:rPr lang="fr-CA" sz="1400" dirty="0">
                          <a:effectLst/>
                        </a:rPr>
                        <a:t>Consolidé</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079890992"/>
                  </a:ext>
                </a:extLst>
              </a:tr>
              <a:tr h="307496">
                <a:tc>
                  <a:txBody>
                    <a:bodyPr/>
                    <a:lstStyle/>
                    <a:p>
                      <a:pPr>
                        <a:lnSpc>
                          <a:spcPct val="100000"/>
                        </a:lnSpc>
                        <a:spcBef>
                          <a:spcPts val="0"/>
                        </a:spcBef>
                        <a:spcAft>
                          <a:spcPts val="0"/>
                        </a:spcAft>
                      </a:pPr>
                      <a:r>
                        <a:rPr lang="fr-CA" sz="1400" dirty="0">
                          <a:effectLst/>
                        </a:rPr>
                        <a:t>Impôts sur le revenu des particuliers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dirty="0">
                          <a:effectLst/>
                        </a:rPr>
                        <a:t>22 670</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dirty="0">
                          <a:effectLst/>
                        </a:rPr>
                        <a:t>30 221</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tcPr>
                </a:tc>
                <a:tc>
                  <a:txBody>
                    <a:bodyPr/>
                    <a:lstStyle/>
                    <a:p>
                      <a:pPr algn="r">
                        <a:lnSpc>
                          <a:spcPct val="100000"/>
                        </a:lnSpc>
                        <a:spcBef>
                          <a:spcPts val="0"/>
                        </a:spcBef>
                        <a:spcAft>
                          <a:spcPts val="0"/>
                        </a:spcAft>
                      </a:pPr>
                      <a:r>
                        <a:rPr lang="fr-CA" sz="1400" dirty="0">
                          <a:effectLst/>
                        </a:rPr>
                        <a:t>52 891</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34761111"/>
                  </a:ext>
                </a:extLst>
              </a:tr>
              <a:tr h="274320">
                <a:tc>
                  <a:txBody>
                    <a:bodyPr/>
                    <a:lstStyle/>
                    <a:p>
                      <a:pPr>
                        <a:lnSpc>
                          <a:spcPct val="100000"/>
                        </a:lnSpc>
                        <a:spcBef>
                          <a:spcPts val="0"/>
                        </a:spcBef>
                        <a:spcAft>
                          <a:spcPts val="0"/>
                        </a:spcAft>
                      </a:pPr>
                      <a:r>
                        <a:rPr lang="fr-CA" sz="1400" dirty="0">
                          <a:effectLst/>
                        </a:rPr>
                        <a:t>Impôts des non-résidents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1 215</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1 215</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20525760"/>
                  </a:ext>
                </a:extLst>
              </a:tr>
              <a:tr h="274320">
                <a:tc>
                  <a:txBody>
                    <a:bodyPr/>
                    <a:lstStyle/>
                    <a:p>
                      <a:pPr>
                        <a:lnSpc>
                          <a:spcPct val="100000"/>
                        </a:lnSpc>
                        <a:spcBef>
                          <a:spcPts val="0"/>
                        </a:spcBef>
                        <a:spcAft>
                          <a:spcPts val="0"/>
                        </a:spcAft>
                      </a:pPr>
                      <a:r>
                        <a:rPr lang="fr-CA" sz="1400" dirty="0">
                          <a:effectLst/>
                        </a:rPr>
                        <a:t>Cotisations sociales des employés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1 823</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 2008</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6 863</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10 694</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7347807"/>
                  </a:ext>
                </a:extLst>
              </a:tr>
              <a:tr h="274320">
                <a:tc>
                  <a:txBody>
                    <a:bodyPr/>
                    <a:lstStyle/>
                    <a:p>
                      <a:pPr>
                        <a:lnSpc>
                          <a:spcPct val="100000"/>
                        </a:lnSpc>
                        <a:spcBef>
                          <a:spcPts val="0"/>
                        </a:spcBef>
                        <a:spcAft>
                          <a:spcPts val="0"/>
                        </a:spcAft>
                      </a:pPr>
                      <a:r>
                        <a:rPr lang="fr-CA" sz="1400" dirty="0">
                          <a:effectLst/>
                        </a:rPr>
                        <a:t>Impôts des sociétés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7 818</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6 617</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dirty="0">
                          <a:effectLst/>
                        </a:rPr>
                        <a:t>14 435</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959286982"/>
                  </a:ext>
                </a:extLst>
              </a:tr>
              <a:tr h="274320">
                <a:tc>
                  <a:txBody>
                    <a:bodyPr/>
                    <a:lstStyle/>
                    <a:p>
                      <a:pPr>
                        <a:lnSpc>
                          <a:spcPct val="100000"/>
                        </a:lnSpc>
                        <a:spcBef>
                          <a:spcPts val="0"/>
                        </a:spcBef>
                        <a:spcAft>
                          <a:spcPts val="0"/>
                        </a:spcAft>
                      </a:pPr>
                      <a:r>
                        <a:rPr lang="fr-CA" sz="1400" dirty="0">
                          <a:effectLst/>
                        </a:rPr>
                        <a:t>Cotisations sociales des employeurs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a:effectLst/>
                        </a:rPr>
                        <a:t>2 553</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a:effectLst/>
                        </a:rPr>
                        <a:t>3 816</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nSpc>
                          <a:spcPct val="100000"/>
                        </a:lnSpc>
                        <a:spcBef>
                          <a:spcPts val="0"/>
                        </a:spcBef>
                        <a:spcAft>
                          <a:spcPts val="0"/>
                        </a:spcAft>
                      </a:pPr>
                      <a:endParaRPr lang="fr-CA" sz="1800">
                        <a:effectLst/>
                        <a:latin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dirty="0">
                          <a:effectLst/>
                        </a:rPr>
                        <a:t>6 863</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tcPr>
                </a:tc>
                <a:tc>
                  <a:txBody>
                    <a:bodyPr/>
                    <a:lstStyle/>
                    <a:p>
                      <a:pPr algn="r">
                        <a:lnSpc>
                          <a:spcPct val="100000"/>
                        </a:lnSpc>
                        <a:spcBef>
                          <a:spcPts val="0"/>
                        </a:spcBef>
                        <a:spcAft>
                          <a:spcPts val="0"/>
                        </a:spcAft>
                      </a:pPr>
                      <a:r>
                        <a:rPr lang="fr-CA" sz="1400" dirty="0">
                          <a:effectLst/>
                        </a:rPr>
                        <a:t>13 232</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86355084"/>
                  </a:ext>
                </a:extLst>
              </a:tr>
              <a:tr h="274320">
                <a:tc>
                  <a:txBody>
                    <a:bodyPr/>
                    <a:lstStyle/>
                    <a:p>
                      <a:pPr>
                        <a:lnSpc>
                          <a:spcPct val="100000"/>
                        </a:lnSpc>
                        <a:spcBef>
                          <a:spcPts val="0"/>
                        </a:spcBef>
                        <a:spcAft>
                          <a:spcPts val="0"/>
                        </a:spcAft>
                      </a:pPr>
                      <a:r>
                        <a:rPr lang="fr-CA" sz="1400" dirty="0">
                          <a:effectLst/>
                        </a:rPr>
                        <a:t>Taxes sur la masse salariale</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7 390</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7 390</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3109798"/>
                  </a:ext>
                </a:extLst>
              </a:tr>
              <a:tr h="274320">
                <a:tc>
                  <a:txBody>
                    <a:bodyPr/>
                    <a:lstStyle/>
                    <a:p>
                      <a:pPr>
                        <a:lnSpc>
                          <a:spcPct val="100000"/>
                        </a:lnSpc>
                        <a:spcBef>
                          <a:spcPts val="0"/>
                        </a:spcBef>
                        <a:spcAft>
                          <a:spcPts val="0"/>
                        </a:spcAft>
                      </a:pPr>
                      <a:r>
                        <a:rPr lang="fr-CA" sz="1400" dirty="0">
                          <a:solidFill>
                            <a:schemeClr val="tx1"/>
                          </a:solidFill>
                          <a:effectLst/>
                        </a:rPr>
                        <a:t>Taxes à la consommation</a:t>
                      </a:r>
                      <a:endParaRPr lang="fr-CA"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9 425</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18 219</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nSpc>
                          <a:spcPct val="100000"/>
                        </a:lnSpc>
                        <a:spcBef>
                          <a:spcPts val="0"/>
                        </a:spcBef>
                        <a:spcAft>
                          <a:spcPts val="0"/>
                        </a:spcAft>
                      </a:pPr>
                      <a:endParaRPr lang="fr-CA" sz="1800">
                        <a:effectLst/>
                        <a:latin typeface="Calibri" panose="020F0502020204030204" pitchFamily="34"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dirty="0">
                          <a:effectLst/>
                        </a:rPr>
                        <a:t>27 644</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404979832"/>
                  </a:ext>
                </a:extLst>
              </a:tr>
              <a:tr h="274320">
                <a:tc>
                  <a:txBody>
                    <a:bodyPr/>
                    <a:lstStyle/>
                    <a:p>
                      <a:pPr>
                        <a:lnSpc>
                          <a:spcPct val="100000"/>
                        </a:lnSpc>
                        <a:spcBef>
                          <a:spcPts val="0"/>
                        </a:spcBef>
                        <a:spcAft>
                          <a:spcPts val="0"/>
                        </a:spcAft>
                      </a:pPr>
                      <a:r>
                        <a:rPr lang="fr-CA" sz="1400" dirty="0">
                          <a:effectLst/>
                        </a:rPr>
                        <a:t>Impôts fonciers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nSpc>
                          <a:spcPct val="100000"/>
                        </a:lnSpc>
                        <a:spcBef>
                          <a:spcPts val="0"/>
                        </a:spcBef>
                        <a:spcAft>
                          <a:spcPts val="0"/>
                        </a:spcAft>
                      </a:pPr>
                      <a:endParaRPr lang="fr-CA" sz="1800">
                        <a:effectLst/>
                        <a:latin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a:effectLst/>
                        </a:rPr>
                        <a:t>431</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r">
                        <a:lnSpc>
                          <a:spcPct val="100000"/>
                        </a:lnSpc>
                        <a:spcBef>
                          <a:spcPts val="0"/>
                        </a:spcBef>
                        <a:spcAft>
                          <a:spcPts val="0"/>
                        </a:spcAft>
                      </a:pPr>
                      <a:r>
                        <a:rPr lang="fr-CA" sz="1400">
                          <a:effectLst/>
                        </a:rPr>
                        <a:t>14 093</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tcPr>
                </a:tc>
                <a:tc>
                  <a:txBody>
                    <a:bodyPr/>
                    <a:lstStyle/>
                    <a:p>
                      <a:pPr algn="r">
                        <a:lnSpc>
                          <a:spcPct val="100000"/>
                        </a:lnSpc>
                        <a:spcBef>
                          <a:spcPts val="0"/>
                        </a:spcBef>
                        <a:spcAft>
                          <a:spcPts val="0"/>
                        </a:spcAft>
                      </a:pPr>
                      <a:r>
                        <a:rPr lang="fr-CA" sz="1400" dirty="0">
                          <a:effectLst/>
                        </a:rPr>
                        <a:t>14 524</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09839091"/>
                  </a:ext>
                </a:extLst>
              </a:tr>
              <a:tr h="274320">
                <a:tc>
                  <a:txBody>
                    <a:bodyPr/>
                    <a:lstStyle/>
                    <a:p>
                      <a:pPr>
                        <a:lnSpc>
                          <a:spcPct val="100000"/>
                        </a:lnSpc>
                        <a:spcBef>
                          <a:spcPts val="0"/>
                        </a:spcBef>
                        <a:spcAft>
                          <a:spcPts val="0"/>
                        </a:spcAft>
                      </a:pPr>
                      <a:r>
                        <a:rPr lang="fr-CA" sz="1400" dirty="0">
                          <a:effectLst/>
                        </a:rPr>
                        <a:t>Autres taxes</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1 542</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7 638</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834</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fr-CA" sz="1800" dirty="0">
                        <a:effectLst/>
                        <a:latin typeface="Calibri" panose="020F0502020204030204" pitchFamily="34"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10 014</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84820548"/>
                  </a:ext>
                </a:extLst>
              </a:tr>
              <a:tr h="214298">
                <a:tc>
                  <a:txBody>
                    <a:bodyPr/>
                    <a:lstStyle/>
                    <a:p>
                      <a:pPr>
                        <a:lnSpc>
                          <a:spcPct val="100000"/>
                        </a:lnSpc>
                        <a:spcBef>
                          <a:spcPts val="0"/>
                        </a:spcBef>
                        <a:spcAft>
                          <a:spcPts val="0"/>
                        </a:spcAft>
                      </a:pPr>
                      <a:r>
                        <a:rPr lang="fr-CA" sz="1400" dirty="0">
                          <a:effectLst/>
                        </a:rPr>
                        <a:t>Total</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47 046</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76 340</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14 927</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13 726</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0"/>
                        </a:spcBef>
                        <a:spcAft>
                          <a:spcPts val="0"/>
                        </a:spcAft>
                      </a:pPr>
                      <a:r>
                        <a:rPr lang="fr-CA" sz="1400" dirty="0">
                          <a:effectLst/>
                        </a:rPr>
                        <a:t>152 039</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50489114"/>
                  </a:ext>
                </a:extLst>
              </a:tr>
              <a:tr h="214298">
                <a:tc>
                  <a:txBody>
                    <a:bodyPr/>
                    <a:lstStyle/>
                    <a:p>
                      <a:pPr>
                        <a:lnSpc>
                          <a:spcPct val="100000"/>
                        </a:lnSpc>
                        <a:spcBef>
                          <a:spcPts val="0"/>
                        </a:spcBef>
                        <a:spcAft>
                          <a:spcPts val="0"/>
                        </a:spcAft>
                      </a:pPr>
                      <a:r>
                        <a:rPr lang="fr-CA" sz="1400" dirty="0">
                          <a:effectLst/>
                        </a:rPr>
                        <a:t>Proportion du total consolidé</a:t>
                      </a:r>
                      <a:endParaRPr lang="fr-C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31 %</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50 %</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a:effectLst/>
                        </a:rPr>
                        <a:t>10 %</a:t>
                      </a:r>
                      <a:endParaRPr lang="fr-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dirty="0">
                          <a:effectLst/>
                        </a:rPr>
                        <a:t>9 %</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ct val="100000"/>
                        </a:lnSpc>
                        <a:spcBef>
                          <a:spcPts val="0"/>
                        </a:spcBef>
                        <a:spcAft>
                          <a:spcPts val="0"/>
                        </a:spcAft>
                      </a:pPr>
                      <a:r>
                        <a:rPr lang="fr-CA" sz="1400" dirty="0">
                          <a:effectLst/>
                        </a:rPr>
                        <a:t>100 %</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168013687"/>
                  </a:ext>
                </a:extLst>
              </a:tr>
            </a:tbl>
          </a:graphicData>
        </a:graphic>
      </p:graphicFrame>
    </p:spTree>
    <p:extLst>
      <p:ext uri="{BB962C8B-B14F-4D97-AF65-F5344CB8AC3E}">
        <p14:creationId xmlns:p14="http://schemas.microsoft.com/office/powerpoint/2010/main" val="18417137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50</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7"/>
          </a:graphicData>
        </a:graphic>
      </p:graphicFrame>
      <p:sp>
        <p:nvSpPr>
          <p:cNvPr id="6" name="Flèche vers le bas 5"/>
          <p:cNvSpPr/>
          <p:nvPr>
            <p:custDataLst>
              <p:tags r:id="rId4"/>
            </p:custDataLst>
          </p:nvPr>
        </p:nvSpPr>
        <p:spPr>
          <a:xfrm>
            <a:off x="1234630" y="21852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9259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51</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8"/>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338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52</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8"/>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3448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53</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8"/>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3501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54</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8"/>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12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55</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8"/>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0379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56</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8"/>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56075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57</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10"/>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vers le bas 8"/>
          <p:cNvSpPr/>
          <p:nvPr>
            <p:custDataLst>
              <p:tags r:id="rId6"/>
            </p:custDataLst>
          </p:nvPr>
        </p:nvSpPr>
        <p:spPr>
          <a:xfrm>
            <a:off x="3027295" y="2702432"/>
            <a:ext cx="118872" cy="237744"/>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11" name="Graphique 10"/>
          <p:cNvGraphicFramePr>
            <a:graphicFrameLocks/>
          </p:cNvGraphicFramePr>
          <p:nvPr>
            <p:custDataLst>
              <p:tags r:id="rId7"/>
            </p:custDataLst>
            <p:extLst/>
          </p:nvPr>
        </p:nvGraphicFramePr>
        <p:xfrm>
          <a:off x="246992" y="1608455"/>
          <a:ext cx="8563633" cy="48291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60767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58</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smtClean="0"/>
              <a:t>Décomposition </a:t>
            </a:r>
            <a:r>
              <a:rPr lang="fr-CA" altLang="fr-FR" sz="2800" dirty="0"/>
              <a:t>du </a:t>
            </a:r>
            <a:r>
              <a:rPr lang="fr-CA" altLang="fr-FR" sz="2800" dirty="0" err="1"/>
              <a:t>temi</a:t>
            </a:r>
            <a:endParaRPr lang="fr-FR" altLang="fr-FR" sz="2800" dirty="0"/>
          </a:p>
        </p:txBody>
      </p:sp>
      <p:graphicFrame>
        <p:nvGraphicFramePr>
          <p:cNvPr id="5" name="Graphique 4"/>
          <p:cNvGraphicFramePr>
            <a:graphicFrameLocks/>
          </p:cNvGraphicFramePr>
          <p:nvPr>
            <p:custDataLst>
              <p:tags r:id="rId3"/>
            </p:custData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10"/>
          </a:graphicData>
        </a:graphic>
      </p:graphicFrame>
      <p:sp>
        <p:nvSpPr>
          <p:cNvPr id="6" name="Flèche vers le bas 5"/>
          <p:cNvSpPr/>
          <p:nvPr>
            <p:custDataLst>
              <p:tags r:id="rId4"/>
            </p:custDataLst>
          </p:nvPr>
        </p:nvSpPr>
        <p:spPr>
          <a:xfrm>
            <a:off x="1234630" y="2109045"/>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custDataLst>
              <p:tags r:id="rId5"/>
            </p:custDataLst>
          </p:nvPr>
        </p:nvSpPr>
        <p:spPr>
          <a:xfrm>
            <a:off x="1234630" y="2702432"/>
            <a:ext cx="118872" cy="23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vers le bas 8"/>
          <p:cNvSpPr/>
          <p:nvPr>
            <p:custDataLst>
              <p:tags r:id="rId6"/>
            </p:custDataLst>
          </p:nvPr>
        </p:nvSpPr>
        <p:spPr>
          <a:xfrm>
            <a:off x="3027295" y="2702432"/>
            <a:ext cx="118872" cy="237744"/>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11" name="Graphique 10"/>
          <p:cNvGraphicFramePr>
            <a:graphicFrameLocks/>
          </p:cNvGraphicFramePr>
          <p:nvPr>
            <p:custDataLst>
              <p:tags r:id="rId7"/>
            </p:custDataLst>
            <p:extLst/>
          </p:nvPr>
        </p:nvGraphicFramePr>
        <p:xfrm>
          <a:off x="246991" y="1704975"/>
          <a:ext cx="8563633" cy="48291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74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custDataLst>
              <p:tags r:id="rId1"/>
            </p:custDataLst>
          </p:nvPr>
        </p:nvSpPr>
        <p:spPr/>
        <p:txBody>
          <a:bodyPr/>
          <a:lstStyle/>
          <a:p>
            <a:fld id="{543659DE-83F7-43B3-B21D-01BCA3836917}" type="slidenum">
              <a:rPr lang="fr-CA" altLang="fr-FR"/>
              <a:pPr/>
              <a:t>59</a:t>
            </a:fld>
            <a:endParaRPr lang="fr-CA" altLang="fr-FR"/>
          </a:p>
        </p:txBody>
      </p:sp>
      <p:sp>
        <p:nvSpPr>
          <p:cNvPr id="10" name="Rectangle 5"/>
          <p:cNvSpPr>
            <a:spLocks noGrp="1" noChangeArrowheads="1"/>
          </p:cNvSpPr>
          <p:nvPr>
            <p:ph type="title"/>
            <p:custDataLst>
              <p:tags r:id="rId2"/>
            </p:custDataLst>
          </p:nvPr>
        </p:nvSpPr>
        <p:spPr>
          <a:xfrm>
            <a:off x="457200" y="238739"/>
            <a:ext cx="7499350" cy="968989"/>
          </a:xfrm>
        </p:spPr>
        <p:txBody>
          <a:bodyPr/>
          <a:lstStyle/>
          <a:p>
            <a:r>
              <a:rPr lang="fr-CA" altLang="fr-FR" sz="2800" dirty="0"/>
              <a:t>taux marginal implicite d’imposition, 2017</a:t>
            </a:r>
            <a:endParaRPr lang="fr-FR" altLang="fr-FR" sz="2800" dirty="0"/>
          </a:p>
        </p:txBody>
      </p:sp>
      <p:graphicFrame>
        <p:nvGraphicFramePr>
          <p:cNvPr id="5" name="Graphique 4"/>
          <p:cNvGraphicFramePr>
            <a:graphicFrameLocks/>
          </p:cNvGraphicFramePr>
          <p:nvPr>
            <p:custDataLst>
              <p:tags r:id="rId3"/>
            </p:custDataLst>
            <p:extLst/>
          </p:nvPr>
        </p:nvGraphicFramePr>
        <p:xfrm>
          <a:off x="246992" y="1704975"/>
          <a:ext cx="8563633" cy="4829175"/>
        </p:xfrm>
        <a:graphic>
          <a:graphicData uri="http://schemas.openxmlformats.org/drawingml/2006/chart">
            <c:chart xmlns:c="http://schemas.openxmlformats.org/drawingml/2006/chart" xmlns:r="http://schemas.openxmlformats.org/officeDocument/2006/relationships" r:id="rId9"/>
          </a:graphicData>
        </a:graphic>
      </p:graphicFrame>
      <p:cxnSp>
        <p:nvCxnSpPr>
          <p:cNvPr id="6" name="Connecteur droit 5"/>
          <p:cNvCxnSpPr/>
          <p:nvPr>
            <p:custDataLst>
              <p:tags r:id="rId4"/>
            </p:custDataLst>
          </p:nvPr>
        </p:nvCxnSpPr>
        <p:spPr>
          <a:xfrm>
            <a:off x="674624" y="3597489"/>
            <a:ext cx="81360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ZoneTexte 2"/>
          <p:cNvSpPr txBox="1"/>
          <p:nvPr>
            <p:custDataLst>
              <p:tags r:id="rId5"/>
            </p:custDataLst>
          </p:nvPr>
        </p:nvSpPr>
        <p:spPr>
          <a:xfrm>
            <a:off x="6107230" y="2348243"/>
            <a:ext cx="1236311" cy="4636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400" dirty="0" smtClean="0"/>
              <a:t>Taux de 50%</a:t>
            </a:r>
            <a:endParaRPr lang="fr-CA" sz="1400" dirty="0"/>
          </a:p>
        </p:txBody>
      </p:sp>
      <p:cxnSp>
        <p:nvCxnSpPr>
          <p:cNvPr id="9" name="Connecteur droit avec flèche 8"/>
          <p:cNvCxnSpPr/>
          <p:nvPr>
            <p:custDataLst>
              <p:tags r:id="rId6"/>
            </p:custDataLst>
          </p:nvPr>
        </p:nvCxnSpPr>
        <p:spPr>
          <a:xfrm>
            <a:off x="6660980" y="2683087"/>
            <a:ext cx="296214" cy="901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5218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C4A48E6D-068B-495F-B91D-67B5EA6E145F}"/>
              </a:ext>
            </a:extLst>
          </p:cNvPr>
          <p:cNvSpPr>
            <a:spLocks noGrp="1"/>
          </p:cNvSpPr>
          <p:nvPr>
            <p:ph type="sldNum" sz="quarter" idx="12"/>
            <p:custDataLst>
              <p:tags r:id="rId1"/>
            </p:custDataLst>
          </p:nvPr>
        </p:nvSpPr>
        <p:spPr/>
        <p:txBody>
          <a:bodyPr/>
          <a:lstStyle/>
          <a:p>
            <a:fld id="{F7886C9C-DC18-4195-8FD5-A50AA931D419}" type="slidenum">
              <a:rPr lang="en-US" smtClean="0"/>
              <a:pPr/>
              <a:t>6</a:t>
            </a:fld>
            <a:endParaRPr lang="en-US" dirty="0"/>
          </a:p>
        </p:txBody>
      </p:sp>
      <p:sp>
        <p:nvSpPr>
          <p:cNvPr id="4" name="Titre 3">
            <a:extLst>
              <a:ext uri="{FF2B5EF4-FFF2-40B4-BE49-F238E27FC236}">
                <a16:creationId xmlns="" xmlns:a16="http://schemas.microsoft.com/office/drawing/2014/main" id="{C4CD16B5-94B1-4A54-B22A-0A0AF3916603}"/>
              </a:ext>
            </a:extLst>
          </p:cNvPr>
          <p:cNvSpPr>
            <a:spLocks noGrp="1"/>
          </p:cNvSpPr>
          <p:nvPr>
            <p:ph type="title"/>
            <p:custDataLst>
              <p:tags r:id="rId2"/>
            </p:custDataLst>
          </p:nvPr>
        </p:nvSpPr>
        <p:spPr/>
        <p:txBody>
          <a:bodyPr/>
          <a:lstStyle/>
          <a:p>
            <a:r>
              <a:rPr lang="fr-CA" dirty="0"/>
              <a:t>Pression fiscale, 2016</a:t>
            </a:r>
          </a:p>
        </p:txBody>
      </p:sp>
      <p:graphicFrame>
        <p:nvGraphicFramePr>
          <p:cNvPr id="18" name="Espace réservé du contenu 17">
            <a:extLst>
              <a:ext uri="{FF2B5EF4-FFF2-40B4-BE49-F238E27FC236}">
                <a16:creationId xmlns="" xmlns:a16="http://schemas.microsoft.com/office/drawing/2014/main" id="{901DDB2F-4163-468B-8929-85DFF2CDE7C7}"/>
              </a:ext>
            </a:extLst>
          </p:cNvPr>
          <p:cNvGraphicFramePr>
            <a:graphicFrameLocks noGrp="1"/>
          </p:cNvGraphicFramePr>
          <p:nvPr>
            <p:ph idx="1"/>
            <p:custDataLst>
              <p:tags r:id="rId3"/>
            </p:custDataLst>
            <p:extLst>
              <p:ext uri="{D42A27DB-BD31-4B8C-83A1-F6EECF244321}">
                <p14:modId xmlns:p14="http://schemas.microsoft.com/office/powerpoint/2010/main" val="3740089706"/>
              </p:ext>
            </p:extLst>
          </p:nvPr>
        </p:nvGraphicFramePr>
        <p:xfrm>
          <a:off x="206477" y="1651379"/>
          <a:ext cx="8611169" cy="50906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149211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smtClean="0"/>
              <a:t>Que la notion de TEMI est un véritable enjeu, qu’il y a encore de deux zones sensibles, mais qu’il faut faire attention aux mauvais constats</a:t>
            </a:r>
            <a:endParaRPr lang="fr-CA" sz="2400" i="1" dirty="0"/>
          </a:p>
          <a:p>
            <a:pPr marL="45720" indent="0" algn="ctr">
              <a:buNone/>
            </a:pPr>
            <a:endParaRPr lang="fr-CA" sz="11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60</a:t>
            </a:fld>
            <a:endParaRPr lang="en-CA"/>
          </a:p>
        </p:txBody>
      </p:sp>
    </p:spTree>
    <p:extLst>
      <p:ext uri="{BB962C8B-B14F-4D97-AF65-F5344CB8AC3E}">
        <p14:creationId xmlns:p14="http://schemas.microsoft.com/office/powerpoint/2010/main" val="3664949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61</a:t>
            </a:fld>
            <a:endParaRPr lang="en-US" dirty="0"/>
          </a:p>
        </p:txBody>
      </p:sp>
      <p:sp>
        <p:nvSpPr>
          <p:cNvPr id="4" name="Titre 3"/>
          <p:cNvSpPr>
            <a:spLocks noGrp="1"/>
          </p:cNvSpPr>
          <p:nvPr>
            <p:ph type="title"/>
            <p:custDataLst>
              <p:tags r:id="rId2"/>
            </p:custDataLst>
          </p:nvPr>
        </p:nvSpPr>
        <p:spPr>
          <a:xfrm>
            <a:off x="457200" y="353114"/>
            <a:ext cx="6922394" cy="968989"/>
          </a:xfrm>
        </p:spPr>
        <p:txBody>
          <a:bodyPr/>
          <a:lstStyle/>
          <a:p>
            <a:r>
              <a:rPr lang="fr-CA" dirty="0"/>
              <a:t>TEMI </a:t>
            </a:r>
            <a:r>
              <a:rPr lang="fr-CA" dirty="0" smtClean="0"/>
              <a:t>couple avec </a:t>
            </a:r>
            <a:r>
              <a:rPr lang="fr-CA" dirty="0"/>
              <a:t>2 enfants </a:t>
            </a:r>
            <a:br>
              <a:rPr lang="fr-CA" dirty="0"/>
            </a:br>
            <a:r>
              <a:rPr lang="fr-CA" sz="2000" dirty="0"/>
              <a:t>(passage de 100% à 101% du SM </a:t>
            </a:r>
            <a:r>
              <a:rPr lang="fr-CA" sz="2000" b="1" dirty="0"/>
              <a:t>– </a:t>
            </a:r>
            <a:r>
              <a:rPr lang="fr-CA" sz="2000" b="1" dirty="0" smtClean="0"/>
              <a:t>2017)</a:t>
            </a:r>
            <a:r>
              <a:rPr lang="fr-CA" sz="2000" dirty="0"/>
              <a:t/>
            </a:r>
            <a:br>
              <a:rPr lang="fr-CA" sz="2000" dirty="0"/>
            </a:br>
            <a:endParaRPr lang="fr-CA" dirty="0"/>
          </a:p>
        </p:txBody>
      </p:sp>
      <p:graphicFrame>
        <p:nvGraphicFramePr>
          <p:cNvPr id="8" name="Graphique 7"/>
          <p:cNvGraphicFramePr>
            <a:graphicFrameLocks/>
          </p:cNvGraphicFramePr>
          <p:nvPr>
            <p:custDataLst>
              <p:tags r:id="rId3"/>
            </p:custDataLst>
            <p:extLst/>
          </p:nvPr>
        </p:nvGraphicFramePr>
        <p:xfrm>
          <a:off x="323180" y="1711947"/>
          <a:ext cx="8494465" cy="47591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1178911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62</a:t>
            </a:fld>
            <a:endParaRPr lang="en-US" dirty="0"/>
          </a:p>
        </p:txBody>
      </p:sp>
      <p:sp>
        <p:nvSpPr>
          <p:cNvPr id="4" name="Titre 3"/>
          <p:cNvSpPr>
            <a:spLocks noGrp="1"/>
          </p:cNvSpPr>
          <p:nvPr>
            <p:ph type="title"/>
            <p:custDataLst>
              <p:tags r:id="rId2"/>
            </p:custDataLst>
          </p:nvPr>
        </p:nvSpPr>
        <p:spPr>
          <a:xfrm>
            <a:off x="371742" y="353114"/>
            <a:ext cx="7576504" cy="968989"/>
          </a:xfrm>
        </p:spPr>
        <p:txBody>
          <a:bodyPr/>
          <a:lstStyle/>
          <a:p>
            <a:r>
              <a:rPr lang="fr-CA" dirty="0" smtClean="0"/>
              <a:t>Couple avec </a:t>
            </a:r>
            <a:r>
              <a:rPr lang="fr-CA" dirty="0"/>
              <a:t>2 enfants </a:t>
            </a:r>
            <a:r>
              <a:rPr lang="fr-CA" sz="1800" dirty="0" smtClean="0"/>
              <a:t>(100 % du SM)</a:t>
            </a:r>
            <a:r>
              <a:rPr lang="fr-CA" dirty="0" smtClean="0"/>
              <a:t/>
            </a:r>
            <a:br>
              <a:rPr lang="fr-CA" dirty="0" smtClean="0"/>
            </a:br>
            <a:r>
              <a:rPr lang="fr-CA" sz="2000" dirty="0" smtClean="0"/>
              <a:t>charge fiscale nette, 2017</a:t>
            </a:r>
            <a:r>
              <a:rPr lang="fr-CA" sz="2000" dirty="0"/>
              <a:t/>
            </a:r>
            <a:br>
              <a:rPr lang="fr-CA" sz="2000" dirty="0"/>
            </a:br>
            <a:endParaRPr lang="fr-CA" dirty="0"/>
          </a:p>
        </p:txBody>
      </p:sp>
      <p:graphicFrame>
        <p:nvGraphicFramePr>
          <p:cNvPr id="7" name="Graphique 6"/>
          <p:cNvGraphicFramePr>
            <a:graphicFrameLocks/>
          </p:cNvGraphicFramePr>
          <p:nvPr>
            <p:custDataLst>
              <p:tags r:id="rId3"/>
            </p:custDataLst>
            <p:extLst/>
          </p:nvPr>
        </p:nvGraphicFramePr>
        <p:xfrm>
          <a:off x="584898" y="1890159"/>
          <a:ext cx="8232748" cy="4739241"/>
        </p:xfrm>
        <a:graphic>
          <a:graphicData uri="http://schemas.openxmlformats.org/drawingml/2006/chart">
            <c:chart xmlns:c="http://schemas.openxmlformats.org/drawingml/2006/chart" xmlns:r="http://schemas.openxmlformats.org/officeDocument/2006/relationships" r:id="rId7"/>
          </a:graphicData>
        </a:graphic>
      </p:graphicFrame>
      <p:sp>
        <p:nvSpPr>
          <p:cNvPr id="8" name="ZoneTexte 7"/>
          <p:cNvSpPr txBox="1"/>
          <p:nvPr>
            <p:custDataLst>
              <p:tags r:id="rId4"/>
            </p:custDataLst>
          </p:nvPr>
        </p:nvSpPr>
        <p:spPr>
          <a:xfrm>
            <a:off x="776863" y="2798465"/>
            <a:ext cx="1943100" cy="1809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200" dirty="0"/>
              <a:t>Moyenne OCDE </a:t>
            </a:r>
            <a:r>
              <a:rPr lang="fr-CA" sz="1200" dirty="0" smtClean="0"/>
              <a:t>14,0</a:t>
            </a:r>
            <a:endParaRPr lang="fr-CA" sz="1200" dirty="0"/>
          </a:p>
        </p:txBody>
      </p:sp>
    </p:spTree>
    <p:extLst>
      <p:ext uri="{BB962C8B-B14F-4D97-AF65-F5344CB8AC3E}">
        <p14:creationId xmlns:p14="http://schemas.microsoft.com/office/powerpoint/2010/main" val="73771673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
            </a:r>
            <a:br>
              <a:rPr lang="fr-CA" dirty="0" smtClean="0"/>
            </a:br>
            <a:r>
              <a:rPr lang="fr-CA" dirty="0" smtClean="0"/>
              <a:t>Actualités 2018 – </a:t>
            </a:r>
            <a:br>
              <a:rPr lang="fr-CA" dirty="0" smtClean="0"/>
            </a:br>
            <a:r>
              <a:rPr lang="fr-CA" dirty="0" smtClean="0"/>
              <a:t>Question de la semaine</a:t>
            </a:r>
            <a:endParaRPr lang="fr-CA" dirty="0"/>
          </a:p>
        </p:txBody>
      </p:sp>
    </p:spTree>
    <p:extLst>
      <p:ext uri="{BB962C8B-B14F-4D97-AF65-F5344CB8AC3E}">
        <p14:creationId xmlns:p14="http://schemas.microsoft.com/office/powerpoint/2010/main" val="36415423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dirty="0" smtClean="0"/>
              <a:t>Famille monoparentale</a:t>
            </a:r>
          </a:p>
          <a:p>
            <a:r>
              <a:rPr lang="fr-CA" dirty="0" smtClean="0"/>
              <a:t>Deux enfants de 10 et 12 ans</a:t>
            </a:r>
          </a:p>
          <a:p>
            <a:r>
              <a:rPr lang="fr-CA" dirty="0" smtClean="0"/>
              <a:t>Emploi au salaire minimum à 35h/semaine</a:t>
            </a:r>
          </a:p>
          <a:p>
            <a:endParaRPr lang="fr-CA" dirty="0"/>
          </a:p>
          <a:p>
            <a:r>
              <a:rPr lang="fr-CA" dirty="0" smtClean="0"/>
              <a:t>En amont du montant consacré à l’épicerie, quel est son revenu disponible?</a:t>
            </a:r>
            <a:endParaRPr lang="fr-CA" dirty="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64</a:t>
            </a:fld>
            <a:endParaRPr lang="en-US" dirty="0"/>
          </a:p>
        </p:txBody>
      </p:sp>
      <p:sp>
        <p:nvSpPr>
          <p:cNvPr id="4" name="Titre 3"/>
          <p:cNvSpPr>
            <a:spLocks noGrp="1"/>
          </p:cNvSpPr>
          <p:nvPr>
            <p:ph type="title"/>
            <p:custDataLst>
              <p:tags r:id="rId3"/>
            </p:custDataLst>
          </p:nvPr>
        </p:nvSpPr>
        <p:spPr/>
        <p:txBody>
          <a:bodyPr/>
          <a:lstStyle/>
          <a:p>
            <a:r>
              <a:rPr lang="fr-CA" dirty="0" smtClean="0"/>
              <a:t>Revenu disponible d’une famille monoparentale</a:t>
            </a:r>
            <a:endParaRPr lang="fr-CA" dirty="0"/>
          </a:p>
        </p:txBody>
      </p:sp>
    </p:spTree>
    <p:extLst>
      <p:ext uri="{BB962C8B-B14F-4D97-AF65-F5344CB8AC3E}">
        <p14:creationId xmlns:p14="http://schemas.microsoft.com/office/powerpoint/2010/main" val="423625167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65</a:t>
            </a:fld>
            <a:endParaRPr lang="en-US" dirty="0"/>
          </a:p>
        </p:txBody>
      </p:sp>
      <p:sp>
        <p:nvSpPr>
          <p:cNvPr id="4" name="Titre 3"/>
          <p:cNvSpPr>
            <a:spLocks noGrp="1"/>
          </p:cNvSpPr>
          <p:nvPr>
            <p:ph type="title"/>
            <p:custDataLst>
              <p:tags r:id="rId2"/>
            </p:custDataLst>
          </p:nvPr>
        </p:nvSpPr>
        <p:spPr>
          <a:xfrm>
            <a:off x="457200" y="353114"/>
            <a:ext cx="7514216" cy="968989"/>
          </a:xfrm>
        </p:spPr>
        <p:txBody>
          <a:bodyPr/>
          <a:lstStyle/>
          <a:p>
            <a:r>
              <a:rPr lang="fr-CA" dirty="0" smtClean="0"/>
              <a:t>Le revenu disponible d’une famille monoparentale </a:t>
            </a:r>
            <a:r>
              <a:rPr lang="fr-CA" sz="1800" dirty="0" smtClean="0"/>
              <a:t>(2 enfants)</a:t>
            </a:r>
            <a:endParaRPr lang="fr-CA" sz="1800" dirty="0"/>
          </a:p>
        </p:txBody>
      </p:sp>
      <p:graphicFrame>
        <p:nvGraphicFramePr>
          <p:cNvPr id="5" name="Graphique 4"/>
          <p:cNvGraphicFramePr/>
          <p:nvPr>
            <p:custDataLst>
              <p:tags r:id="rId3"/>
            </p:custDataLst>
            <p:extLst>
              <p:ext uri="{D42A27DB-BD31-4B8C-83A1-F6EECF244321}">
                <p14:modId xmlns:p14="http://schemas.microsoft.com/office/powerpoint/2010/main" val="1390576600"/>
              </p:ext>
            </p:extLst>
          </p:nvPr>
        </p:nvGraphicFramePr>
        <p:xfrm>
          <a:off x="381740" y="1864311"/>
          <a:ext cx="6578457" cy="4393614"/>
        </p:xfrm>
        <a:graphic>
          <a:graphicData uri="http://schemas.openxmlformats.org/drawingml/2006/chart">
            <c:chart xmlns:c="http://schemas.openxmlformats.org/drawingml/2006/chart" xmlns:r="http://schemas.openxmlformats.org/officeDocument/2006/relationships" r:id="rId9"/>
          </a:graphicData>
        </a:graphic>
      </p:graphicFrame>
      <p:sp>
        <p:nvSpPr>
          <p:cNvPr id="7" name="ZoneTexte 2"/>
          <p:cNvSpPr txBox="1"/>
          <p:nvPr>
            <p:custDataLst>
              <p:tags r:id="rId4"/>
            </p:custDataLst>
          </p:nvPr>
        </p:nvSpPr>
        <p:spPr>
          <a:xfrm>
            <a:off x="7060599" y="3855072"/>
            <a:ext cx="1563452" cy="4120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2000" dirty="0"/>
              <a:t>= </a:t>
            </a:r>
            <a:r>
              <a:rPr lang="fr-CA" sz="2000" dirty="0" smtClean="0"/>
              <a:t>39 066 </a:t>
            </a:r>
            <a:r>
              <a:rPr lang="fr-CA" sz="2000" dirty="0"/>
              <a:t>$</a:t>
            </a:r>
          </a:p>
        </p:txBody>
      </p:sp>
      <p:sp>
        <p:nvSpPr>
          <p:cNvPr id="8" name="ZoneTexte 2"/>
          <p:cNvSpPr txBox="1"/>
          <p:nvPr>
            <p:custDataLst>
              <p:tags r:id="rId5"/>
            </p:custDataLst>
          </p:nvPr>
        </p:nvSpPr>
        <p:spPr>
          <a:xfrm>
            <a:off x="6960197" y="5845834"/>
            <a:ext cx="2033196" cy="4120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600" dirty="0"/>
              <a:t>= </a:t>
            </a:r>
            <a:r>
              <a:rPr lang="fr-CA" sz="1600" dirty="0" smtClean="0"/>
              <a:t>Revenu disponible</a:t>
            </a:r>
            <a:endParaRPr lang="fr-CA" sz="1600" dirty="0"/>
          </a:p>
        </p:txBody>
      </p:sp>
      <p:sp>
        <p:nvSpPr>
          <p:cNvPr id="9" name="ZoneTexte 2"/>
          <p:cNvSpPr txBox="1"/>
          <p:nvPr>
            <p:custDataLst>
              <p:tags r:id="rId6"/>
            </p:custDataLst>
          </p:nvPr>
        </p:nvSpPr>
        <p:spPr>
          <a:xfrm>
            <a:off x="6960197" y="4603325"/>
            <a:ext cx="1563452" cy="7109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2000" dirty="0"/>
              <a:t>= </a:t>
            </a:r>
            <a:r>
              <a:rPr lang="fr-CA" sz="2000" dirty="0" smtClean="0"/>
              <a:t>ou 123 % de la MPC</a:t>
            </a:r>
            <a:endParaRPr lang="fr-CA" sz="2000" dirty="0"/>
          </a:p>
        </p:txBody>
      </p:sp>
    </p:spTree>
    <p:extLst>
      <p:ext uri="{BB962C8B-B14F-4D97-AF65-F5344CB8AC3E}">
        <p14:creationId xmlns:p14="http://schemas.microsoft.com/office/powerpoint/2010/main" val="2621502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66</a:t>
            </a:fld>
            <a:endParaRPr lang="en-US" dirty="0"/>
          </a:p>
        </p:txBody>
      </p:sp>
      <p:sp>
        <p:nvSpPr>
          <p:cNvPr id="4" name="Titre 3"/>
          <p:cNvSpPr>
            <a:spLocks noGrp="1"/>
          </p:cNvSpPr>
          <p:nvPr>
            <p:ph type="title"/>
            <p:custDataLst>
              <p:tags r:id="rId2"/>
            </p:custDataLst>
          </p:nvPr>
        </p:nvSpPr>
        <p:spPr/>
        <p:txBody>
          <a:bodyPr/>
          <a:lstStyle/>
          <a:p>
            <a:r>
              <a:rPr lang="fr-CA" dirty="0" smtClean="0"/>
              <a:t>Le revenu disponible d’un couple sans enfants</a:t>
            </a:r>
            <a:endParaRPr lang="fr-CA" dirty="0"/>
          </a:p>
        </p:txBody>
      </p:sp>
      <p:graphicFrame>
        <p:nvGraphicFramePr>
          <p:cNvPr id="5" name="Graphique 4"/>
          <p:cNvGraphicFramePr/>
          <p:nvPr>
            <p:custDataLst>
              <p:tags r:id="rId3"/>
            </p:custDataLst>
            <p:extLst>
              <p:ext uri="{D42A27DB-BD31-4B8C-83A1-F6EECF244321}">
                <p14:modId xmlns:p14="http://schemas.microsoft.com/office/powerpoint/2010/main" val="3082226822"/>
              </p:ext>
            </p:extLst>
          </p:nvPr>
        </p:nvGraphicFramePr>
        <p:xfrm>
          <a:off x="381740" y="1864311"/>
          <a:ext cx="6578457" cy="4393614"/>
        </p:xfrm>
        <a:graphic>
          <a:graphicData uri="http://schemas.openxmlformats.org/drawingml/2006/chart">
            <c:chart xmlns:c="http://schemas.openxmlformats.org/drawingml/2006/chart" xmlns:r="http://schemas.openxmlformats.org/officeDocument/2006/relationships" r:id="rId9"/>
          </a:graphicData>
        </a:graphic>
      </p:graphicFrame>
      <p:sp>
        <p:nvSpPr>
          <p:cNvPr id="7" name="ZoneTexte 2"/>
          <p:cNvSpPr txBox="1"/>
          <p:nvPr>
            <p:custDataLst>
              <p:tags r:id="rId4"/>
            </p:custDataLst>
          </p:nvPr>
        </p:nvSpPr>
        <p:spPr>
          <a:xfrm>
            <a:off x="7060599" y="4302431"/>
            <a:ext cx="1563452" cy="4120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2000" dirty="0"/>
              <a:t>= </a:t>
            </a:r>
            <a:r>
              <a:rPr lang="fr-CA" sz="2000" dirty="0" smtClean="0"/>
              <a:t>24 978$</a:t>
            </a:r>
            <a:endParaRPr lang="fr-CA" sz="2000" dirty="0"/>
          </a:p>
        </p:txBody>
      </p:sp>
      <p:sp>
        <p:nvSpPr>
          <p:cNvPr id="8" name="ZoneTexte 2"/>
          <p:cNvSpPr txBox="1"/>
          <p:nvPr>
            <p:custDataLst>
              <p:tags r:id="rId5"/>
            </p:custDataLst>
          </p:nvPr>
        </p:nvSpPr>
        <p:spPr>
          <a:xfrm>
            <a:off x="6960197" y="5845834"/>
            <a:ext cx="2033196" cy="4120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600" dirty="0"/>
              <a:t>= </a:t>
            </a:r>
            <a:r>
              <a:rPr lang="fr-CA" sz="1600" dirty="0" smtClean="0"/>
              <a:t>Revenu disponible</a:t>
            </a:r>
            <a:endParaRPr lang="fr-CA" sz="1600" dirty="0"/>
          </a:p>
        </p:txBody>
      </p:sp>
      <p:sp>
        <p:nvSpPr>
          <p:cNvPr id="9" name="ZoneTexte 2"/>
          <p:cNvSpPr txBox="1"/>
          <p:nvPr>
            <p:custDataLst>
              <p:tags r:id="rId6"/>
            </p:custDataLst>
          </p:nvPr>
        </p:nvSpPr>
        <p:spPr>
          <a:xfrm>
            <a:off x="7060599" y="4763100"/>
            <a:ext cx="1563452" cy="7109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2000" dirty="0"/>
              <a:t>= </a:t>
            </a:r>
            <a:r>
              <a:rPr lang="fr-CA" sz="2000" dirty="0" smtClean="0"/>
              <a:t>ou 97 % de la MPC</a:t>
            </a:r>
            <a:endParaRPr lang="fr-CA" sz="2000" dirty="0"/>
          </a:p>
        </p:txBody>
      </p:sp>
    </p:spTree>
    <p:extLst>
      <p:ext uri="{BB962C8B-B14F-4D97-AF65-F5344CB8AC3E}">
        <p14:creationId xmlns:p14="http://schemas.microsoft.com/office/powerpoint/2010/main" val="4127648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7" grpId="0"/>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
            </a:r>
            <a:br>
              <a:rPr lang="fr-CA" dirty="0" smtClean="0"/>
            </a:br>
            <a:r>
              <a:rPr lang="fr-CA" dirty="0" smtClean="0"/>
              <a:t>Actualités 2018 – </a:t>
            </a:r>
            <a:br>
              <a:rPr lang="fr-CA" dirty="0" smtClean="0"/>
            </a:br>
            <a:r>
              <a:rPr lang="fr-CA" dirty="0" smtClean="0"/>
              <a:t>Cadres financiers</a:t>
            </a:r>
            <a:endParaRPr lang="fr-CA" dirty="0"/>
          </a:p>
        </p:txBody>
      </p:sp>
    </p:spTree>
    <p:extLst>
      <p:ext uri="{BB962C8B-B14F-4D97-AF65-F5344CB8AC3E}">
        <p14:creationId xmlns:p14="http://schemas.microsoft.com/office/powerpoint/2010/main" val="8683712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68</a:t>
            </a:fld>
            <a:endParaRPr lang="en-US" dirty="0"/>
          </a:p>
        </p:txBody>
      </p:sp>
      <p:pic>
        <p:nvPicPr>
          <p:cNvPr id="1037" name="Image 39" descr="CAQ logo"/>
          <p:cNvPicPr>
            <a:picLocks noChangeAspect="1" noChangeArrowheads="1"/>
          </p:cNvPicPr>
          <p:nvPr>
            <p:custDataLst>
              <p:tags r:id="rId2"/>
            </p:custDataLst>
          </p:nvPr>
        </p:nvPicPr>
        <p:blipFill>
          <a:blip r:embed="rId11" cstate="email">
            <a:extLst>
              <a:ext uri="{28A0092B-C50C-407E-A947-70E740481C1C}">
                <a14:useLocalDpi xmlns:a14="http://schemas.microsoft.com/office/drawing/2010/main" val="0"/>
              </a:ext>
            </a:extLst>
          </a:blip>
          <a:srcRect/>
          <a:stretch>
            <a:fillRect/>
          </a:stretch>
        </p:blipFill>
        <p:spPr bwMode="auto">
          <a:xfrm>
            <a:off x="3275551" y="1703175"/>
            <a:ext cx="12668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Image 43" descr="Parti conservateur du Québec - Conservative Party of Québec">
            <a:hlinkClick r:id="rId12"/>
          </p:cNvPr>
          <p:cNvPicPr>
            <a:picLocks noChangeAspect="1" noChangeArrowheads="1"/>
          </p:cNvPicPr>
          <p:nvPr>
            <p:custDataLst>
              <p:tags r:id="rId3"/>
            </p:custDataLst>
          </p:nvPr>
        </p:nvPicPr>
        <p:blipFill>
          <a:blip r:embed="rId13" cstate="email">
            <a:extLst>
              <a:ext uri="{28A0092B-C50C-407E-A947-70E740481C1C}">
                <a14:useLocalDpi xmlns:a14="http://schemas.microsoft.com/office/drawing/2010/main" val="0"/>
              </a:ext>
            </a:extLst>
          </a:blip>
          <a:srcRect/>
          <a:stretch>
            <a:fillRect/>
          </a:stretch>
        </p:blipFill>
        <p:spPr bwMode="auto">
          <a:xfrm>
            <a:off x="3313651" y="2665273"/>
            <a:ext cx="12668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Image 26" descr="PLQ logo"/>
          <p:cNvPicPr>
            <a:picLocks noChangeAspect="1" noChangeArrowheads="1"/>
          </p:cNvPicPr>
          <p:nvPr>
            <p:custDataLst>
              <p:tags r:id="rId4"/>
            </p:custDataLst>
          </p:nvPr>
        </p:nvPicPr>
        <p:blipFill>
          <a:blip r:embed="rId14" cstate="email">
            <a:extLst>
              <a:ext uri="{28A0092B-C50C-407E-A947-70E740481C1C}">
                <a14:useLocalDpi xmlns:a14="http://schemas.microsoft.com/office/drawing/2010/main" val="0"/>
              </a:ext>
            </a:extLst>
          </a:blip>
          <a:srcRect l="16553" t="27007" r="17293" b="20683"/>
          <a:stretch>
            <a:fillRect/>
          </a:stretch>
        </p:blipFill>
        <p:spPr bwMode="auto">
          <a:xfrm>
            <a:off x="3199351" y="3522316"/>
            <a:ext cx="13430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41" descr="monpq_58e51c40cbb15"/>
          <p:cNvPicPr>
            <a:picLocks noChangeAspect="1" noChangeArrowheads="1"/>
          </p:cNvPicPr>
          <p:nvPr>
            <p:custDataLst>
              <p:tags r:id="rId5"/>
            </p:custDataLst>
          </p:nvPr>
        </p:nvPicPr>
        <p:blipFill>
          <a:blip r:embed="rId15" cstate="email">
            <a:extLst>
              <a:ext uri="{28A0092B-C50C-407E-A947-70E740481C1C}">
                <a14:useLocalDpi xmlns:a14="http://schemas.microsoft.com/office/drawing/2010/main" val="0"/>
              </a:ext>
            </a:extLst>
          </a:blip>
          <a:srcRect/>
          <a:stretch>
            <a:fillRect/>
          </a:stretch>
        </p:blipFill>
        <p:spPr bwMode="auto">
          <a:xfrm>
            <a:off x="3275550" y="4884184"/>
            <a:ext cx="12668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Image 29" descr="logo-bi"/>
          <p:cNvPicPr>
            <a:picLocks noChangeAspect="1" noChangeArrowheads="1"/>
          </p:cNvPicPr>
          <p:nvPr>
            <p:custDataLst>
              <p:tags r:id="rId6"/>
            </p:custDataLst>
          </p:nvPr>
        </p:nvPicPr>
        <p:blipFill>
          <a:blip r:embed="rId16" cstate="email">
            <a:extLst>
              <a:ext uri="{28A0092B-C50C-407E-A947-70E740481C1C}">
                <a14:useLocalDpi xmlns:a14="http://schemas.microsoft.com/office/drawing/2010/main" val="0"/>
              </a:ext>
            </a:extLst>
          </a:blip>
          <a:srcRect l="10529" r="8240"/>
          <a:stretch>
            <a:fillRect/>
          </a:stretch>
        </p:blipFill>
        <p:spPr bwMode="auto">
          <a:xfrm>
            <a:off x="3304124" y="5735644"/>
            <a:ext cx="1209675" cy="9620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p:cNvSpPr>
            <a:spLocks noChangeArrowheads="1"/>
          </p:cNvSpPr>
          <p:nvPr>
            <p:custDataLst>
              <p:tags r:id="rId7"/>
            </p:custDataLst>
          </p:nvPr>
        </p:nvSpPr>
        <p:spPr bwMode="auto">
          <a:xfrm>
            <a:off x="2559050" y="160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800" b="0" i="0" u="none" strike="noStrike" cap="none" normalizeH="0" baseline="0" smtClean="0">
                <a:ln>
                  <a:noFill/>
                </a:ln>
                <a:solidFill>
                  <a:schemeClr val="tx1"/>
                </a:solidFill>
                <a:effectLst/>
                <a:latin typeface="Arial" panose="020B0604020202020204" pitchFamily="34" charset="0"/>
              </a:rPr>
              <a:t/>
            </a:r>
            <a:br>
              <a:rPr kumimoji="0" lang="fr-CA" altLang="fr-FR" sz="1800" b="0" i="0" u="none" strike="noStrike" cap="none" normalizeH="0" baseline="0" smtClean="0">
                <a:ln>
                  <a:noFill/>
                </a:ln>
                <a:solidFill>
                  <a:schemeClr val="tx1"/>
                </a:solidFill>
                <a:effectLst/>
                <a:latin typeface="Arial" panose="020B0604020202020204" pitchFamily="34" charset="0"/>
              </a:rPr>
            </a:br>
            <a:endParaRPr kumimoji="0" lang="fr-CA" altLang="fr-FR" sz="1800" b="0" i="0" u="none" strike="noStrike" cap="none" normalizeH="0" baseline="0" smtClean="0">
              <a:ln>
                <a:noFill/>
              </a:ln>
              <a:solidFill>
                <a:schemeClr val="tx1"/>
              </a:solidFill>
              <a:effectLst/>
              <a:latin typeface="Arial" panose="020B0604020202020204" pitchFamily="34" charset="0"/>
            </a:endParaRPr>
          </a:p>
        </p:txBody>
      </p:sp>
      <p:sp>
        <p:nvSpPr>
          <p:cNvPr id="9" name="Titre 3"/>
          <p:cNvSpPr>
            <a:spLocks noGrp="1"/>
          </p:cNvSpPr>
          <p:nvPr>
            <p:ph type="title"/>
            <p:custDataLst>
              <p:tags r:id="rId8"/>
            </p:custDataLst>
          </p:nvPr>
        </p:nvSpPr>
        <p:spPr>
          <a:xfrm>
            <a:off x="457199" y="353114"/>
            <a:ext cx="7097697" cy="968989"/>
          </a:xfrm>
        </p:spPr>
        <p:txBody>
          <a:bodyPr/>
          <a:lstStyle/>
          <a:p>
            <a:r>
              <a:rPr lang="fr-CA" dirty="0" smtClean="0"/>
              <a:t>Élections 2018 : </a:t>
            </a:r>
            <a:br>
              <a:rPr lang="fr-CA" dirty="0" smtClean="0"/>
            </a:br>
            <a:r>
              <a:rPr lang="fr-CA" dirty="0" smtClean="0"/>
              <a:t>Cadres financiers</a:t>
            </a:r>
            <a:endParaRPr lang="fr-CA" dirty="0"/>
          </a:p>
        </p:txBody>
      </p:sp>
    </p:spTree>
    <p:extLst>
      <p:ext uri="{BB962C8B-B14F-4D97-AF65-F5344CB8AC3E}">
        <p14:creationId xmlns:p14="http://schemas.microsoft.com/office/powerpoint/2010/main" val="347596940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69</a:t>
            </a:fld>
            <a:endParaRPr lang="en-US" dirty="0"/>
          </a:p>
        </p:txBody>
      </p:sp>
      <p:sp>
        <p:nvSpPr>
          <p:cNvPr id="4" name="Titre 3"/>
          <p:cNvSpPr>
            <a:spLocks noGrp="1"/>
          </p:cNvSpPr>
          <p:nvPr>
            <p:ph type="title"/>
            <p:custDataLst>
              <p:tags r:id="rId2"/>
            </p:custDataLst>
          </p:nvPr>
        </p:nvSpPr>
        <p:spPr>
          <a:xfrm>
            <a:off x="457199" y="353114"/>
            <a:ext cx="7097697" cy="968989"/>
          </a:xfrm>
        </p:spPr>
        <p:txBody>
          <a:bodyPr/>
          <a:lstStyle/>
          <a:p>
            <a:r>
              <a:rPr lang="fr-CA" dirty="0" smtClean="0"/>
              <a:t>Cadres financiers:</a:t>
            </a:r>
            <a:br>
              <a:rPr lang="fr-CA" dirty="0" smtClean="0"/>
            </a:br>
            <a:r>
              <a:rPr lang="fr-CA" dirty="0" smtClean="0"/>
              <a:t>revenus autonomes consolidés</a:t>
            </a:r>
            <a:endParaRPr lang="fr-CA" dirty="0"/>
          </a:p>
        </p:txBody>
      </p:sp>
      <p:pic>
        <p:nvPicPr>
          <p:cNvPr id="5" name="Espace réservé du contenu 4"/>
          <p:cNvPicPr>
            <a:picLocks noGrp="1"/>
          </p:cNvPicPr>
          <p:nvPr>
            <p:ph idx="1"/>
            <p:custDataLst>
              <p:tags r:id="rId3"/>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1178169" y="2121763"/>
            <a:ext cx="6251331" cy="3613212"/>
          </a:xfrm>
          <a:prstGeom prst="rect">
            <a:avLst/>
          </a:prstGeom>
          <a:noFill/>
        </p:spPr>
      </p:pic>
    </p:spTree>
    <p:extLst>
      <p:ext uri="{BB962C8B-B14F-4D97-AF65-F5344CB8AC3E}">
        <p14:creationId xmlns:p14="http://schemas.microsoft.com/office/powerpoint/2010/main" val="30229790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C4A48E6D-068B-495F-B91D-67B5EA6E145F}"/>
              </a:ext>
            </a:extLst>
          </p:cNvPr>
          <p:cNvSpPr>
            <a:spLocks noGrp="1"/>
          </p:cNvSpPr>
          <p:nvPr>
            <p:ph type="sldNum" sz="quarter" idx="12"/>
            <p:custDataLst>
              <p:tags r:id="rId1"/>
            </p:custDataLst>
          </p:nvPr>
        </p:nvSpPr>
        <p:spPr/>
        <p:txBody>
          <a:bodyPr/>
          <a:lstStyle/>
          <a:p>
            <a:fld id="{F7886C9C-DC18-4195-8FD5-A50AA931D419}" type="slidenum">
              <a:rPr lang="en-US" smtClean="0"/>
              <a:pPr/>
              <a:t>7</a:t>
            </a:fld>
            <a:endParaRPr lang="en-US" dirty="0"/>
          </a:p>
        </p:txBody>
      </p:sp>
      <p:sp>
        <p:nvSpPr>
          <p:cNvPr id="4" name="Titre 3">
            <a:extLst>
              <a:ext uri="{FF2B5EF4-FFF2-40B4-BE49-F238E27FC236}">
                <a16:creationId xmlns="" xmlns:a16="http://schemas.microsoft.com/office/drawing/2014/main" id="{C4CD16B5-94B1-4A54-B22A-0A0AF3916603}"/>
              </a:ext>
            </a:extLst>
          </p:cNvPr>
          <p:cNvSpPr>
            <a:spLocks noGrp="1"/>
          </p:cNvSpPr>
          <p:nvPr>
            <p:ph type="title"/>
            <p:custDataLst>
              <p:tags r:id="rId2"/>
            </p:custDataLst>
          </p:nvPr>
        </p:nvSpPr>
        <p:spPr/>
        <p:txBody>
          <a:bodyPr/>
          <a:lstStyle/>
          <a:p>
            <a:r>
              <a:rPr lang="fr-CA" dirty="0"/>
              <a:t>Pression fiscale, 2016</a:t>
            </a:r>
          </a:p>
        </p:txBody>
      </p:sp>
      <p:graphicFrame>
        <p:nvGraphicFramePr>
          <p:cNvPr id="18" name="Espace réservé du contenu 17">
            <a:extLst>
              <a:ext uri="{FF2B5EF4-FFF2-40B4-BE49-F238E27FC236}">
                <a16:creationId xmlns="" xmlns:a16="http://schemas.microsoft.com/office/drawing/2014/main" id="{901DDB2F-4163-468B-8929-85DFF2CDE7C7}"/>
              </a:ext>
            </a:extLst>
          </p:cNvPr>
          <p:cNvGraphicFramePr>
            <a:graphicFrameLocks noGrp="1"/>
          </p:cNvGraphicFramePr>
          <p:nvPr>
            <p:ph idx="1"/>
            <p:custDataLst>
              <p:tags r:id="rId3"/>
            </p:custDataLst>
            <p:extLst>
              <p:ext uri="{D42A27DB-BD31-4B8C-83A1-F6EECF244321}">
                <p14:modId xmlns:p14="http://schemas.microsoft.com/office/powerpoint/2010/main" val="1138486266"/>
              </p:ext>
            </p:extLst>
          </p:nvPr>
        </p:nvGraphicFramePr>
        <p:xfrm>
          <a:off x="206477" y="1624084"/>
          <a:ext cx="8611169" cy="51042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5796269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70</a:t>
            </a:fld>
            <a:endParaRPr lang="en-US" dirty="0"/>
          </a:p>
        </p:txBody>
      </p:sp>
      <p:sp>
        <p:nvSpPr>
          <p:cNvPr id="4" name="Titre 3"/>
          <p:cNvSpPr>
            <a:spLocks noGrp="1"/>
          </p:cNvSpPr>
          <p:nvPr>
            <p:ph type="title"/>
            <p:custDataLst>
              <p:tags r:id="rId2"/>
            </p:custDataLst>
          </p:nvPr>
        </p:nvSpPr>
        <p:spPr/>
        <p:txBody>
          <a:bodyPr/>
          <a:lstStyle/>
          <a:p>
            <a:r>
              <a:rPr lang="fr-CA" dirty="0" smtClean="0"/>
              <a:t>Cadres financiers:</a:t>
            </a:r>
            <a:br>
              <a:rPr lang="fr-CA" dirty="0" smtClean="0"/>
            </a:br>
            <a:r>
              <a:rPr lang="fr-CA" dirty="0" smtClean="0"/>
              <a:t>dépenses consolidées</a:t>
            </a:r>
            <a:endParaRPr lang="fr-CA" dirty="0"/>
          </a:p>
        </p:txBody>
      </p:sp>
      <p:pic>
        <p:nvPicPr>
          <p:cNvPr id="6" name="Espace réservé du contenu 5"/>
          <p:cNvPicPr>
            <a:picLocks noGrp="1"/>
          </p:cNvPicPr>
          <p:nvPr>
            <p:ph idx="1"/>
            <p:custDataLst>
              <p:tags r:id="rId3"/>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1160585" y="2120653"/>
            <a:ext cx="6304084" cy="3657600"/>
          </a:xfrm>
          <a:prstGeom prst="rect">
            <a:avLst/>
          </a:prstGeom>
          <a:noFill/>
        </p:spPr>
      </p:pic>
    </p:spTree>
    <p:extLst>
      <p:ext uri="{BB962C8B-B14F-4D97-AF65-F5344CB8AC3E}">
        <p14:creationId xmlns:p14="http://schemas.microsoft.com/office/powerpoint/2010/main" val="14282994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71</a:t>
            </a:fld>
            <a:endParaRPr lang="en-US" dirty="0"/>
          </a:p>
        </p:txBody>
      </p:sp>
      <p:sp>
        <p:nvSpPr>
          <p:cNvPr id="4" name="Titre 3"/>
          <p:cNvSpPr>
            <a:spLocks noGrp="1"/>
          </p:cNvSpPr>
          <p:nvPr>
            <p:ph type="title"/>
            <p:custDataLst>
              <p:tags r:id="rId2"/>
            </p:custDataLst>
          </p:nvPr>
        </p:nvSpPr>
        <p:spPr/>
        <p:txBody>
          <a:bodyPr/>
          <a:lstStyle/>
          <a:p>
            <a:r>
              <a:rPr lang="fr-CA" dirty="0" smtClean="0"/>
              <a:t>Cadres financiers:</a:t>
            </a:r>
            <a:br>
              <a:rPr lang="fr-CA" dirty="0" smtClean="0"/>
            </a:br>
            <a:r>
              <a:rPr lang="fr-CA" dirty="0" smtClean="0"/>
              <a:t>réserves de stabilisation</a:t>
            </a:r>
            <a:endParaRPr lang="fr-CA" dirty="0"/>
          </a:p>
        </p:txBody>
      </p:sp>
      <p:pic>
        <p:nvPicPr>
          <p:cNvPr id="7" name="Image 6"/>
          <p:cNvPicPr/>
          <p:nvPr>
            <p:custDataLst>
              <p:tags r:id="rId3"/>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1143000" y="2139006"/>
            <a:ext cx="6339254" cy="3540825"/>
          </a:xfrm>
          <a:prstGeom prst="rect">
            <a:avLst/>
          </a:prstGeom>
          <a:noFill/>
        </p:spPr>
      </p:pic>
    </p:spTree>
    <p:extLst>
      <p:ext uri="{BB962C8B-B14F-4D97-AF65-F5344CB8AC3E}">
        <p14:creationId xmlns:p14="http://schemas.microsoft.com/office/powerpoint/2010/main" val="354812528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F7886C9C-DC18-4195-8FD5-A50AA931D419}" type="slidenum">
              <a:rPr lang="en-US" smtClean="0"/>
              <a:pPr/>
              <a:t>72</a:t>
            </a:fld>
            <a:endParaRPr lang="en-US" dirty="0"/>
          </a:p>
        </p:txBody>
      </p:sp>
      <p:sp>
        <p:nvSpPr>
          <p:cNvPr id="4" name="Titre 3"/>
          <p:cNvSpPr>
            <a:spLocks noGrp="1"/>
          </p:cNvSpPr>
          <p:nvPr>
            <p:ph type="title"/>
            <p:custDataLst>
              <p:tags r:id="rId2"/>
            </p:custDataLst>
          </p:nvPr>
        </p:nvSpPr>
        <p:spPr/>
        <p:txBody>
          <a:bodyPr/>
          <a:lstStyle/>
          <a:p>
            <a:r>
              <a:rPr lang="fr-CA" dirty="0" smtClean="0"/>
              <a:t>Cadres financiers:</a:t>
            </a:r>
            <a:br>
              <a:rPr lang="fr-CA" dirty="0" smtClean="0"/>
            </a:br>
            <a:r>
              <a:rPr lang="fr-CA" dirty="0" smtClean="0"/>
              <a:t>dette brute en % du PIB</a:t>
            </a:r>
            <a:endParaRPr lang="fr-CA" dirty="0"/>
          </a:p>
        </p:txBody>
      </p:sp>
      <p:pic>
        <p:nvPicPr>
          <p:cNvPr id="5" name="Image 4"/>
          <p:cNvPicPr/>
          <p:nvPr>
            <p:custDataLst>
              <p:tags r:id="rId3"/>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1225118" y="2075496"/>
            <a:ext cx="6309890" cy="3577701"/>
          </a:xfrm>
          <a:prstGeom prst="rect">
            <a:avLst/>
          </a:prstGeom>
          <a:noFill/>
        </p:spPr>
      </p:pic>
    </p:spTree>
    <p:extLst>
      <p:ext uri="{BB962C8B-B14F-4D97-AF65-F5344CB8AC3E}">
        <p14:creationId xmlns:p14="http://schemas.microsoft.com/office/powerpoint/2010/main" val="363813422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074051" y="3944758"/>
            <a:ext cx="5184206" cy="1828800"/>
          </a:xfrm>
        </p:spPr>
        <p:txBody>
          <a:bodyPr/>
          <a:lstStyle/>
          <a:p>
            <a:r>
              <a:rPr lang="fr-CA" dirty="0" smtClean="0"/>
              <a:t>La Chaire :</a:t>
            </a:r>
            <a:br>
              <a:rPr lang="fr-CA" dirty="0" smtClean="0"/>
            </a:br>
            <a:r>
              <a:rPr lang="fr-CA" dirty="0" smtClean="0"/>
              <a:t>une référence en fiscalité et en finances publiques</a:t>
            </a:r>
            <a:endParaRPr lang="fr-CA" dirty="0"/>
          </a:p>
        </p:txBody>
      </p:sp>
    </p:spTree>
    <p:extLst>
      <p:ext uri="{BB962C8B-B14F-4D97-AF65-F5344CB8AC3E}">
        <p14:creationId xmlns:p14="http://schemas.microsoft.com/office/powerpoint/2010/main" val="375119147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45720" indent="0">
              <a:buNone/>
            </a:pPr>
            <a:endParaRPr lang="fr-CA" sz="2400" dirty="0" smtClean="0"/>
          </a:p>
          <a:p>
            <a:pPr marL="45720" indent="0">
              <a:buNone/>
            </a:pPr>
            <a:endParaRPr lang="fr-CA" sz="2400" dirty="0"/>
          </a:p>
          <a:p>
            <a:pPr marL="45720" indent="0">
              <a:buNone/>
            </a:pPr>
            <a:endParaRPr lang="fr-CA" sz="2400" dirty="0" smtClean="0"/>
          </a:p>
          <a:p>
            <a:pPr marL="45720" indent="0" algn="ctr">
              <a:buNone/>
            </a:pPr>
            <a:r>
              <a:rPr lang="fr-CA" sz="2400" i="1" dirty="0" smtClean="0"/>
              <a:t>Garder en tête: </a:t>
            </a:r>
          </a:p>
          <a:p>
            <a:pPr marL="45720" indent="0" algn="ctr">
              <a:buNone/>
            </a:pPr>
            <a:r>
              <a:rPr lang="fr-CA" sz="2400" i="1" dirty="0" smtClean="0"/>
              <a:t>Qu’en suivant les activités de la Chaire, vous serez informé:</a:t>
            </a:r>
          </a:p>
          <a:p>
            <a:pPr marL="45720" indent="0" algn="ctr">
              <a:buNone/>
            </a:pPr>
            <a:r>
              <a:rPr lang="fr-CA" sz="2400" i="1" dirty="0" smtClean="0"/>
              <a:t> </a:t>
            </a:r>
          </a:p>
          <a:p>
            <a:pPr marL="45720" indent="0" algn="ctr">
              <a:buNone/>
            </a:pPr>
            <a:r>
              <a:rPr lang="fr-CA" sz="2400" i="1" dirty="0" smtClean="0"/>
              <a:t>+ de 20 publications de type cahier de recherche</a:t>
            </a:r>
          </a:p>
          <a:p>
            <a:pPr marL="45720" indent="0" algn="ctr">
              <a:buNone/>
            </a:pPr>
            <a:r>
              <a:rPr lang="fr-CA" sz="2400" i="1" dirty="0" smtClean="0"/>
              <a:t>+ de 20 numéro du bulletin de veille</a:t>
            </a:r>
          </a:p>
          <a:p>
            <a:pPr marL="45720" indent="0" algn="ctr">
              <a:buNone/>
            </a:pPr>
            <a:r>
              <a:rPr lang="fr-CA" sz="2400" i="1" dirty="0" smtClean="0"/>
              <a:t>Des publications annuelles comme le bilan de la fiscalité</a:t>
            </a:r>
          </a:p>
          <a:p>
            <a:pPr marL="45720" indent="0" algn="ctr">
              <a:buNone/>
            </a:pPr>
            <a:r>
              <a:rPr lang="fr-CA" sz="2400" i="1" dirty="0" smtClean="0"/>
              <a:t>Des outils interactifs comme le simulateur fiscal</a:t>
            </a:r>
            <a:endParaRPr lang="fr-CA" sz="2400" i="1" dirty="0"/>
          </a:p>
          <a:p>
            <a:pPr marL="45720" indent="0" algn="ctr">
              <a:buNone/>
            </a:pPr>
            <a:endParaRPr lang="fr-CA" sz="1100" i="1" dirty="0"/>
          </a:p>
        </p:txBody>
      </p:sp>
      <p:sp>
        <p:nvSpPr>
          <p:cNvPr id="3" name="Espace réservé du numéro de diapositive 2"/>
          <p:cNvSpPr>
            <a:spLocks noGrp="1"/>
          </p:cNvSpPr>
          <p:nvPr>
            <p:ph type="sldNum" sz="quarter" idx="12"/>
            <p:custDataLst>
              <p:tags r:id="rId2"/>
            </p:custDataLst>
          </p:nvPr>
        </p:nvSpPr>
        <p:spPr/>
        <p:txBody>
          <a:bodyPr/>
          <a:lstStyle/>
          <a:p>
            <a:fld id="{623A99B0-EFC6-4036-A80A-4FD890ECEFFC}" type="slidenum">
              <a:rPr lang="en-CA" smtClean="0"/>
              <a:t>74</a:t>
            </a:fld>
            <a:endParaRPr lang="en-CA"/>
          </a:p>
        </p:txBody>
      </p:sp>
    </p:spTree>
    <p:extLst>
      <p:ext uri="{BB962C8B-B14F-4D97-AF65-F5344CB8AC3E}">
        <p14:creationId xmlns:p14="http://schemas.microsoft.com/office/powerpoint/2010/main" val="424670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p:cTn id="1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2">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2">
                                            <p:txEl>
                                              <p:pRg st="6" end="6"/>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2">
                                            <p:txEl>
                                              <p:pRg st="7" end="7"/>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 calcmode="lin" valueType="num">
                                      <p:cBhvr>
                                        <p:cTn id="3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2">
                                            <p:txEl>
                                              <p:pRg st="8" end="8"/>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p:cTn id="37"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11455" y="1690557"/>
            <a:ext cx="4819651" cy="850724"/>
          </a:xfrm>
        </p:spPr>
        <p:txBody>
          <a:bodyPr/>
          <a:lstStyle/>
          <a:p>
            <a:r>
              <a:rPr lang="fr-CA" dirty="0"/>
              <a:t>https://cffp.recherche.usherbrooke.ca/outils-ressources/simulation-fiscale/</a:t>
            </a:r>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75</a:t>
            </a:fld>
            <a:endParaRPr lang="en-US" dirty="0"/>
          </a:p>
        </p:txBody>
      </p:sp>
      <p:sp>
        <p:nvSpPr>
          <p:cNvPr id="4" name="Titre 3"/>
          <p:cNvSpPr>
            <a:spLocks noGrp="1"/>
          </p:cNvSpPr>
          <p:nvPr>
            <p:ph type="title"/>
            <p:custDataLst>
              <p:tags r:id="rId3"/>
            </p:custDataLst>
          </p:nvPr>
        </p:nvSpPr>
        <p:spPr/>
        <p:txBody>
          <a:bodyPr/>
          <a:lstStyle/>
          <a:p>
            <a:r>
              <a:rPr lang="fr-CA" dirty="0" smtClean="0"/>
              <a:t>Outil interactif et document accompagnateur</a:t>
            </a:r>
            <a:endParaRPr lang="fr-CA" dirty="0"/>
          </a:p>
        </p:txBody>
      </p:sp>
      <p:pic>
        <p:nvPicPr>
          <p:cNvPr id="5" name="Image 4"/>
          <p:cNvPicPr>
            <a:picLocks noChangeAspect="1"/>
          </p:cNvPicPr>
          <p:nvPr>
            <p:custDataLst>
              <p:tags r:id="rId4"/>
            </p:custDataLst>
          </p:nvPr>
        </p:nvPicPr>
        <p:blipFill>
          <a:blip r:embed="rId9"/>
          <a:stretch>
            <a:fillRect/>
          </a:stretch>
        </p:blipFill>
        <p:spPr>
          <a:xfrm>
            <a:off x="6011062" y="2075286"/>
            <a:ext cx="2878658" cy="3754015"/>
          </a:xfrm>
          <a:prstGeom prst="rect">
            <a:avLst/>
          </a:prstGeom>
          <a:ln w="28575">
            <a:solidFill>
              <a:schemeClr val="tx1"/>
            </a:solidFill>
          </a:ln>
        </p:spPr>
      </p:pic>
      <p:pic>
        <p:nvPicPr>
          <p:cNvPr id="6" name="Image 5"/>
          <p:cNvPicPr>
            <a:picLocks noChangeAspect="1"/>
          </p:cNvPicPr>
          <p:nvPr>
            <p:custDataLst>
              <p:tags r:id="rId5"/>
            </p:custDataLst>
          </p:nvPr>
        </p:nvPicPr>
        <p:blipFill>
          <a:blip r:embed="rId10"/>
          <a:stretch>
            <a:fillRect/>
          </a:stretch>
        </p:blipFill>
        <p:spPr>
          <a:xfrm>
            <a:off x="245472" y="2708084"/>
            <a:ext cx="5368843" cy="3030327"/>
          </a:xfrm>
          <a:prstGeom prst="rect">
            <a:avLst/>
          </a:prstGeom>
        </p:spPr>
      </p:pic>
      <p:cxnSp>
        <p:nvCxnSpPr>
          <p:cNvPr id="8" name="Connecteur droit avec flèche 7"/>
          <p:cNvCxnSpPr/>
          <p:nvPr>
            <p:custDataLst>
              <p:tags r:id="rId6"/>
            </p:custDataLst>
          </p:nvPr>
        </p:nvCxnSpPr>
        <p:spPr>
          <a:xfrm flipH="1">
            <a:off x="5131106" y="2484992"/>
            <a:ext cx="652749" cy="1330287"/>
          </a:xfrm>
          <a:prstGeom prst="straightConnector1">
            <a:avLst/>
          </a:prstGeom>
          <a:ln w="412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57240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sz="2400" dirty="0" smtClean="0"/>
              <a:t>Sous l’angle du poids </a:t>
            </a:r>
            <a:r>
              <a:rPr lang="fr-CA" sz="2400" dirty="0"/>
              <a:t>de la </a:t>
            </a:r>
            <a:r>
              <a:rPr lang="fr-CA" sz="2400" dirty="0" smtClean="0"/>
              <a:t>fiscalité</a:t>
            </a:r>
          </a:p>
          <a:p>
            <a:pPr lvl="1"/>
            <a:r>
              <a:rPr lang="fr-CA" sz="2200" dirty="0" smtClean="0"/>
              <a:t>le Québec </a:t>
            </a:r>
            <a:r>
              <a:rPr lang="fr-CA" sz="2200" dirty="0"/>
              <a:t>s’apparente </a:t>
            </a:r>
            <a:r>
              <a:rPr lang="fr-CA" sz="2200" dirty="0" smtClean="0"/>
              <a:t>aux pays </a:t>
            </a:r>
            <a:r>
              <a:rPr lang="fr-CA" sz="2200" dirty="0"/>
              <a:t>européens et </a:t>
            </a:r>
            <a:r>
              <a:rPr lang="fr-CA" sz="2200" dirty="0" smtClean="0"/>
              <a:t>ce poids </a:t>
            </a:r>
            <a:r>
              <a:rPr lang="fr-CA" sz="2200" dirty="0"/>
              <a:t>est en </a:t>
            </a:r>
            <a:r>
              <a:rPr lang="fr-CA" sz="2200" dirty="0" smtClean="0"/>
              <a:t>progression depuis 8 ans</a:t>
            </a:r>
          </a:p>
          <a:p>
            <a:r>
              <a:rPr lang="fr-CA" sz="2400" dirty="0"/>
              <a:t>Sous l’angle </a:t>
            </a:r>
            <a:r>
              <a:rPr lang="fr-CA" sz="2400" dirty="0" smtClean="0"/>
              <a:t>de la manière de prélever nos recettes fiscales</a:t>
            </a:r>
          </a:p>
          <a:p>
            <a:pPr lvl="1"/>
            <a:r>
              <a:rPr lang="fr-CA" sz="2200" dirty="0" smtClean="0"/>
              <a:t>les </a:t>
            </a:r>
            <a:r>
              <a:rPr lang="fr-CA" sz="2200" dirty="0"/>
              <a:t>pays de l’OCDE ont modifié leur structure fiscale bien davantage que </a:t>
            </a:r>
            <a:r>
              <a:rPr lang="fr-CA" sz="2200" dirty="0" smtClean="0"/>
              <a:t>nous</a:t>
            </a:r>
          </a:p>
          <a:p>
            <a:r>
              <a:rPr lang="fr-CA" sz="2400" dirty="0" smtClean="0"/>
              <a:t>Sous l’angle de la </a:t>
            </a:r>
            <a:r>
              <a:rPr lang="fr-CA" sz="2400" dirty="0"/>
              <a:t>charge fiscale </a:t>
            </a:r>
            <a:r>
              <a:rPr lang="fr-CA" sz="2400" dirty="0" smtClean="0"/>
              <a:t>nette</a:t>
            </a:r>
          </a:p>
          <a:p>
            <a:pPr lvl="1"/>
            <a:r>
              <a:rPr lang="fr-CA" sz="2200" dirty="0" smtClean="0"/>
              <a:t>la comparaison montre qu’elle </a:t>
            </a:r>
            <a:r>
              <a:rPr lang="fr-CA" sz="2200" dirty="0"/>
              <a:t>n'est pas nécessairement </a:t>
            </a:r>
            <a:r>
              <a:rPr lang="fr-CA" sz="2200" dirty="0" smtClean="0"/>
              <a:t>élevée au Québec, </a:t>
            </a:r>
            <a:r>
              <a:rPr lang="fr-CA" sz="2200" dirty="0"/>
              <a:t>mais qu’elle progresse </a:t>
            </a:r>
            <a:r>
              <a:rPr lang="fr-CA" sz="2200" dirty="0" smtClean="0"/>
              <a:t>rapidement</a:t>
            </a:r>
          </a:p>
          <a:p>
            <a:r>
              <a:rPr lang="fr-CA" sz="2400" dirty="0" smtClean="0"/>
              <a:t>Sous l’angle du soutien financier offert aux familles</a:t>
            </a:r>
          </a:p>
          <a:p>
            <a:pPr lvl="1"/>
            <a:r>
              <a:rPr lang="fr-CA" sz="2200" dirty="0" smtClean="0"/>
              <a:t>le soutien </a:t>
            </a:r>
            <a:r>
              <a:rPr lang="fr-CA" sz="2200" dirty="0"/>
              <a:t>financier relatif aux enfants </a:t>
            </a:r>
            <a:r>
              <a:rPr lang="fr-CA" sz="2200" dirty="0" smtClean="0"/>
              <a:t>est </a:t>
            </a:r>
            <a:r>
              <a:rPr lang="fr-CA" sz="2200" dirty="0"/>
              <a:t>significatif</a:t>
            </a:r>
          </a:p>
          <a:p>
            <a:endParaRPr lang="fr-CA" i="1" dirty="0"/>
          </a:p>
          <a:p>
            <a:endParaRPr lang="fr-CA" dirty="0" smtClean="0"/>
          </a:p>
          <a:p>
            <a:endParaRPr lang="fr-CA" dirty="0"/>
          </a:p>
          <a:p>
            <a:endParaRPr lang="fr-CA" dirty="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76</a:t>
            </a:fld>
            <a:endParaRPr lang="en-US" dirty="0"/>
          </a:p>
        </p:txBody>
      </p:sp>
      <p:sp>
        <p:nvSpPr>
          <p:cNvPr id="4" name="Titre 3"/>
          <p:cNvSpPr>
            <a:spLocks noGrp="1"/>
          </p:cNvSpPr>
          <p:nvPr>
            <p:ph type="title"/>
            <p:custDataLst>
              <p:tags r:id="rId3"/>
            </p:custDataLst>
          </p:nvPr>
        </p:nvSpPr>
        <p:spPr/>
        <p:txBody>
          <a:bodyPr/>
          <a:lstStyle/>
          <a:p>
            <a:r>
              <a:rPr lang="fr-CA" dirty="0" smtClean="0"/>
              <a:t>Mots de la fin</a:t>
            </a:r>
            <a:endParaRPr lang="fr-CA" dirty="0"/>
          </a:p>
        </p:txBody>
      </p:sp>
    </p:spTree>
    <p:extLst>
      <p:ext uri="{BB962C8B-B14F-4D97-AF65-F5344CB8AC3E}">
        <p14:creationId xmlns:p14="http://schemas.microsoft.com/office/powerpoint/2010/main" val="413274314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sz="2400" dirty="0"/>
              <a:t>Sous l’angle du poids de la fiscalité</a:t>
            </a:r>
          </a:p>
          <a:p>
            <a:pPr lvl="1"/>
            <a:r>
              <a:rPr lang="fr-CA" sz="2200" dirty="0" smtClean="0"/>
              <a:t>Le système </a:t>
            </a:r>
            <a:r>
              <a:rPr lang="fr-CA" sz="2200" dirty="0"/>
              <a:t>d’imposition doit s’assurer que l’intérêt financier à travailler ou à accroître son offre de travail est </a:t>
            </a:r>
            <a:r>
              <a:rPr lang="fr-CA" sz="2200" dirty="0" smtClean="0"/>
              <a:t>là</a:t>
            </a:r>
          </a:p>
          <a:p>
            <a:pPr lvl="1"/>
            <a:r>
              <a:rPr lang="fr-CA" sz="2200" dirty="0" smtClean="0"/>
              <a:t>Les </a:t>
            </a:r>
            <a:r>
              <a:rPr lang="fr-CA" sz="2200" dirty="0"/>
              <a:t>mesures d’incitations au travail </a:t>
            </a:r>
            <a:r>
              <a:rPr lang="fr-CA" sz="2200" dirty="0" smtClean="0"/>
              <a:t>augmentent </a:t>
            </a:r>
            <a:r>
              <a:rPr lang="fr-CA" sz="2200" dirty="0"/>
              <a:t>le revenu disponible, mais qu’au-delà d’un certain seuil </a:t>
            </a:r>
            <a:r>
              <a:rPr lang="fr-CA" sz="2200" dirty="0" smtClean="0"/>
              <a:t>ces </a:t>
            </a:r>
            <a:r>
              <a:rPr lang="fr-CA" sz="2200" dirty="0"/>
              <a:t>mesures sont </a:t>
            </a:r>
            <a:r>
              <a:rPr lang="fr-CA" sz="2200" dirty="0" smtClean="0"/>
              <a:t>réduites</a:t>
            </a:r>
          </a:p>
          <a:p>
            <a:pPr lvl="1"/>
            <a:r>
              <a:rPr lang="fr-CA" sz="2200" dirty="0" smtClean="0"/>
              <a:t>La </a:t>
            </a:r>
            <a:r>
              <a:rPr lang="fr-CA" sz="2200" dirty="0"/>
              <a:t>notion de TEMI est un véritable enjeu, </a:t>
            </a:r>
            <a:r>
              <a:rPr lang="fr-CA" sz="2200" dirty="0" smtClean="0"/>
              <a:t>il </a:t>
            </a:r>
            <a:r>
              <a:rPr lang="fr-CA" sz="2200" dirty="0"/>
              <a:t>y a encore de deux zones sensibles, mais </a:t>
            </a:r>
            <a:r>
              <a:rPr lang="fr-CA" sz="2200" dirty="0" smtClean="0"/>
              <a:t>il </a:t>
            </a:r>
            <a:r>
              <a:rPr lang="fr-CA" sz="2200" dirty="0"/>
              <a:t>faut faire attention aux mauvais constats</a:t>
            </a:r>
          </a:p>
          <a:p>
            <a:pPr marL="45720" indent="0" algn="ctr">
              <a:spcBef>
                <a:spcPts val="0"/>
              </a:spcBef>
              <a:buNone/>
            </a:pPr>
            <a:endParaRPr lang="fr-CA" sz="2400" i="1" dirty="0"/>
          </a:p>
          <a:p>
            <a:pPr lvl="1"/>
            <a:endParaRPr lang="fr-CA" i="1" dirty="0"/>
          </a:p>
          <a:p>
            <a:endParaRPr lang="fr-CA" dirty="0"/>
          </a:p>
        </p:txBody>
      </p:sp>
      <p:sp>
        <p:nvSpPr>
          <p:cNvPr id="3" name="Espace réservé du numéro de diapositive 2"/>
          <p:cNvSpPr>
            <a:spLocks noGrp="1"/>
          </p:cNvSpPr>
          <p:nvPr>
            <p:ph type="sldNum" sz="quarter" idx="12"/>
            <p:custDataLst>
              <p:tags r:id="rId2"/>
            </p:custDataLst>
          </p:nvPr>
        </p:nvSpPr>
        <p:spPr/>
        <p:txBody>
          <a:bodyPr/>
          <a:lstStyle/>
          <a:p>
            <a:fld id="{F7886C9C-DC18-4195-8FD5-A50AA931D419}" type="slidenum">
              <a:rPr lang="en-US" smtClean="0"/>
              <a:pPr/>
              <a:t>77</a:t>
            </a:fld>
            <a:endParaRPr lang="en-US" dirty="0"/>
          </a:p>
        </p:txBody>
      </p:sp>
      <p:sp>
        <p:nvSpPr>
          <p:cNvPr id="4" name="Titre 3"/>
          <p:cNvSpPr>
            <a:spLocks noGrp="1"/>
          </p:cNvSpPr>
          <p:nvPr>
            <p:ph type="title"/>
            <p:custDataLst>
              <p:tags r:id="rId3"/>
            </p:custDataLst>
          </p:nvPr>
        </p:nvSpPr>
        <p:spPr/>
        <p:txBody>
          <a:bodyPr/>
          <a:lstStyle/>
          <a:p>
            <a:r>
              <a:rPr lang="fr-CA" dirty="0" smtClean="0"/>
              <a:t>Mots de la fin</a:t>
            </a:r>
            <a:endParaRPr lang="fr-CA" dirty="0"/>
          </a:p>
        </p:txBody>
      </p:sp>
    </p:spTree>
    <p:extLst>
      <p:ext uri="{BB962C8B-B14F-4D97-AF65-F5344CB8AC3E}">
        <p14:creationId xmlns:p14="http://schemas.microsoft.com/office/powerpoint/2010/main" val="3270510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C4A48E6D-068B-495F-B91D-67B5EA6E145F}"/>
              </a:ext>
            </a:extLst>
          </p:cNvPr>
          <p:cNvSpPr>
            <a:spLocks noGrp="1"/>
          </p:cNvSpPr>
          <p:nvPr>
            <p:ph type="sldNum" sz="quarter" idx="12"/>
            <p:custDataLst>
              <p:tags r:id="rId1"/>
            </p:custDataLst>
          </p:nvPr>
        </p:nvSpPr>
        <p:spPr/>
        <p:txBody>
          <a:bodyPr/>
          <a:lstStyle/>
          <a:p>
            <a:fld id="{F7886C9C-DC18-4195-8FD5-A50AA931D419}" type="slidenum">
              <a:rPr lang="en-US" smtClean="0"/>
              <a:pPr/>
              <a:t>8</a:t>
            </a:fld>
            <a:endParaRPr lang="en-US" dirty="0"/>
          </a:p>
        </p:txBody>
      </p:sp>
      <p:sp>
        <p:nvSpPr>
          <p:cNvPr id="4" name="Titre 3">
            <a:extLst>
              <a:ext uri="{FF2B5EF4-FFF2-40B4-BE49-F238E27FC236}">
                <a16:creationId xmlns="" xmlns:a16="http://schemas.microsoft.com/office/drawing/2014/main" id="{C4CD16B5-94B1-4A54-B22A-0A0AF3916603}"/>
              </a:ext>
            </a:extLst>
          </p:cNvPr>
          <p:cNvSpPr>
            <a:spLocks noGrp="1"/>
          </p:cNvSpPr>
          <p:nvPr>
            <p:ph type="title"/>
            <p:custDataLst>
              <p:tags r:id="rId2"/>
            </p:custDataLst>
          </p:nvPr>
        </p:nvSpPr>
        <p:spPr/>
        <p:txBody>
          <a:bodyPr/>
          <a:lstStyle/>
          <a:p>
            <a:r>
              <a:rPr lang="fr-CA" dirty="0"/>
              <a:t>Pression fiscale, 2016</a:t>
            </a:r>
          </a:p>
        </p:txBody>
      </p:sp>
      <p:graphicFrame>
        <p:nvGraphicFramePr>
          <p:cNvPr id="18" name="Espace réservé du contenu 17">
            <a:extLst>
              <a:ext uri="{FF2B5EF4-FFF2-40B4-BE49-F238E27FC236}">
                <a16:creationId xmlns="" xmlns:a16="http://schemas.microsoft.com/office/drawing/2014/main" id="{901DDB2F-4163-468B-8929-85DFF2CDE7C7}"/>
              </a:ext>
            </a:extLst>
          </p:cNvPr>
          <p:cNvGraphicFramePr>
            <a:graphicFrameLocks noGrp="1"/>
          </p:cNvGraphicFramePr>
          <p:nvPr>
            <p:ph idx="1"/>
            <p:custDataLst>
              <p:tags r:id="rId3"/>
            </p:custDataLst>
            <p:extLst>
              <p:ext uri="{D42A27DB-BD31-4B8C-83A1-F6EECF244321}">
                <p14:modId xmlns:p14="http://schemas.microsoft.com/office/powerpoint/2010/main" val="917994576"/>
              </p:ext>
            </p:extLst>
          </p:nvPr>
        </p:nvGraphicFramePr>
        <p:xfrm>
          <a:off x="206477" y="1651378"/>
          <a:ext cx="8611169" cy="49780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120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C4A48E6D-068B-495F-B91D-67B5EA6E145F}"/>
              </a:ext>
            </a:extLst>
          </p:cNvPr>
          <p:cNvSpPr>
            <a:spLocks noGrp="1"/>
          </p:cNvSpPr>
          <p:nvPr>
            <p:ph type="sldNum" sz="quarter" idx="12"/>
            <p:custDataLst>
              <p:tags r:id="rId1"/>
            </p:custDataLst>
          </p:nvPr>
        </p:nvSpPr>
        <p:spPr/>
        <p:txBody>
          <a:bodyPr/>
          <a:lstStyle/>
          <a:p>
            <a:fld id="{F7886C9C-DC18-4195-8FD5-A50AA931D419}" type="slidenum">
              <a:rPr lang="en-US" smtClean="0"/>
              <a:pPr/>
              <a:t>9</a:t>
            </a:fld>
            <a:endParaRPr lang="en-US" dirty="0"/>
          </a:p>
        </p:txBody>
      </p:sp>
      <p:sp>
        <p:nvSpPr>
          <p:cNvPr id="4" name="Titre 3">
            <a:extLst>
              <a:ext uri="{FF2B5EF4-FFF2-40B4-BE49-F238E27FC236}">
                <a16:creationId xmlns="" xmlns:a16="http://schemas.microsoft.com/office/drawing/2014/main" id="{C4CD16B5-94B1-4A54-B22A-0A0AF3916603}"/>
              </a:ext>
            </a:extLst>
          </p:cNvPr>
          <p:cNvSpPr>
            <a:spLocks noGrp="1"/>
          </p:cNvSpPr>
          <p:nvPr>
            <p:ph type="title"/>
            <p:custDataLst>
              <p:tags r:id="rId2"/>
            </p:custDataLst>
          </p:nvPr>
        </p:nvSpPr>
        <p:spPr/>
        <p:txBody>
          <a:bodyPr/>
          <a:lstStyle/>
          <a:p>
            <a:r>
              <a:rPr lang="fr-CA" dirty="0"/>
              <a:t>Pression fiscale, 2016</a:t>
            </a:r>
          </a:p>
        </p:txBody>
      </p:sp>
      <p:graphicFrame>
        <p:nvGraphicFramePr>
          <p:cNvPr id="18" name="Espace réservé du contenu 17">
            <a:extLst>
              <a:ext uri="{FF2B5EF4-FFF2-40B4-BE49-F238E27FC236}">
                <a16:creationId xmlns="" xmlns:a16="http://schemas.microsoft.com/office/drawing/2014/main" id="{901DDB2F-4163-468B-8929-85DFF2CDE7C7}"/>
              </a:ext>
            </a:extLst>
          </p:cNvPr>
          <p:cNvGraphicFramePr>
            <a:graphicFrameLocks noGrp="1"/>
          </p:cNvGraphicFramePr>
          <p:nvPr>
            <p:ph idx="1"/>
            <p:custDataLst>
              <p:tags r:id="rId3"/>
            </p:custDataLst>
            <p:extLst>
              <p:ext uri="{D42A27DB-BD31-4B8C-83A1-F6EECF244321}">
                <p14:modId xmlns:p14="http://schemas.microsoft.com/office/powerpoint/2010/main" val="1433665966"/>
              </p:ext>
            </p:extLst>
          </p:nvPr>
        </p:nvGraphicFramePr>
        <p:xfrm>
          <a:off x="206477" y="1651378"/>
          <a:ext cx="8611169" cy="50769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085141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0"/>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5"/>
</p:tagLst>
</file>

<file path=ppt/tags/tag205.xml><?xml version="1.0" encoding="utf-8"?>
<p:tagLst xmlns:a="http://schemas.openxmlformats.org/drawingml/2006/main" xmlns:r="http://schemas.openxmlformats.org/officeDocument/2006/relationships" xmlns:p="http://schemas.openxmlformats.org/presentationml/2006/main">
  <p:tag name="NUM" val="6"/>
</p:tagLst>
</file>

<file path=ppt/tags/tag206.xml><?xml version="1.0" encoding="utf-8"?>
<p:tagLst xmlns:a="http://schemas.openxmlformats.org/drawingml/2006/main" xmlns:r="http://schemas.openxmlformats.org/officeDocument/2006/relationships" xmlns:p="http://schemas.openxmlformats.org/presentationml/2006/main">
  <p:tag name="NUM" val="7"/>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7"/>
</p:tagLst>
</file>

<file path=ppt/tags/tag246.xml><?xml version="1.0" encoding="utf-8"?>
<p:tagLst xmlns:a="http://schemas.openxmlformats.org/drawingml/2006/main" xmlns:r="http://schemas.openxmlformats.org/officeDocument/2006/relationships" xmlns:p="http://schemas.openxmlformats.org/presentationml/2006/main">
  <p:tag name="NUM" val="8"/>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4"/>
</p:tagLst>
</file>

<file path=ppt/tags/tag266.xml><?xml version="1.0" encoding="utf-8"?>
<p:tagLst xmlns:a="http://schemas.openxmlformats.org/drawingml/2006/main" xmlns:r="http://schemas.openxmlformats.org/officeDocument/2006/relationships" xmlns:p="http://schemas.openxmlformats.org/presentationml/2006/main">
  <p:tag name="NUM" val="5"/>
</p:tagLst>
</file>

<file path=ppt/tags/tag267.xml><?xml version="1.0" encoding="utf-8"?>
<p:tagLst xmlns:a="http://schemas.openxmlformats.org/drawingml/2006/main" xmlns:r="http://schemas.openxmlformats.org/officeDocument/2006/relationships" xmlns:p="http://schemas.openxmlformats.org/presentationml/2006/main">
  <p:tag name="NUM" val="6"/>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lle">
  <a:themeElements>
    <a:clrScheme name="Personnalisée 8">
      <a:dk1>
        <a:srgbClr val="003142"/>
      </a:dk1>
      <a:lt1>
        <a:srgbClr val="FFFFFF"/>
      </a:lt1>
      <a:dk2>
        <a:srgbClr val="003142"/>
      </a:dk2>
      <a:lt2>
        <a:srgbClr val="DCDDDB"/>
      </a:lt2>
      <a:accent1>
        <a:srgbClr val="006699"/>
      </a:accent1>
      <a:accent2>
        <a:srgbClr val="D5EDEF"/>
      </a:accent2>
      <a:accent3>
        <a:srgbClr val="999999"/>
      </a:accent3>
      <a:accent4>
        <a:srgbClr val="666666"/>
      </a:accent4>
      <a:accent5>
        <a:srgbClr val="333333"/>
      </a:accent5>
      <a:accent6>
        <a:srgbClr val="000000"/>
      </a:accent6>
      <a:hlink>
        <a:srgbClr val="000066"/>
      </a:hlink>
      <a:folHlink>
        <a:srgbClr val="00003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ersonnalisé 32">
    <a:dk1>
      <a:sysClr val="windowText" lastClr="000000"/>
    </a:dk1>
    <a:lt1>
      <a:sysClr val="window" lastClr="FFFFFF"/>
    </a:lt1>
    <a:dk2>
      <a:srgbClr val="004657"/>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nalisé 32">
    <a:dk1>
      <a:sysClr val="windowText" lastClr="000000"/>
    </a:dk1>
    <a:lt1>
      <a:sysClr val="window" lastClr="FFFFFF"/>
    </a:lt1>
    <a:dk2>
      <a:srgbClr val="004657"/>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Grille.thmx</Template>
  <TotalTime>9615</TotalTime>
  <Words>1969</Words>
  <Application>Microsoft Macintosh PowerPoint</Application>
  <PresentationFormat>Présentation à l'écran (4:3)</PresentationFormat>
  <Paragraphs>682</Paragraphs>
  <Slides>77</Slides>
  <Notes>77</Notes>
  <HiddenSlides>0</HiddenSlides>
  <MMClips>0</MMClips>
  <ScaleCrop>false</ScaleCrop>
  <HeadingPairs>
    <vt:vector size="4" baseType="variant">
      <vt:variant>
        <vt:lpstr>Thème</vt:lpstr>
      </vt:variant>
      <vt:variant>
        <vt:i4>1</vt:i4>
      </vt:variant>
      <vt:variant>
        <vt:lpstr>Titres des diapositives</vt:lpstr>
      </vt:variant>
      <vt:variant>
        <vt:i4>77</vt:i4>
      </vt:variant>
    </vt:vector>
  </HeadingPairs>
  <TitlesOfParts>
    <vt:vector size="78" baseType="lpstr">
      <vt:lpstr>Grille</vt:lpstr>
      <vt:lpstr>Les Grands enjeux de la fiscalité québécoise</vt:lpstr>
      <vt:lpstr>Plan de la présentation</vt:lpstr>
      <vt:lpstr>État de la situation –  Poids de la fiscalité</vt:lpstr>
      <vt:lpstr>Le poids de la fiscalité ou la pression fiscale : Définition</vt:lpstr>
      <vt:lpstr>Recettes fiscales au Québec, 2016  (en Millions de dollars)</vt:lpstr>
      <vt:lpstr>Pression fiscale, 2016</vt:lpstr>
      <vt:lpstr>Pression fiscale, 2016</vt:lpstr>
      <vt:lpstr>Pression fiscale, 2016</vt:lpstr>
      <vt:lpstr>Pression fiscale, 2016</vt:lpstr>
      <vt:lpstr>Évolution de la pression fiscale du Québec 2000 - 2016</vt:lpstr>
      <vt:lpstr>Présentation PowerPoint</vt:lpstr>
      <vt:lpstr>Pression fiscale, 2016</vt:lpstr>
      <vt:lpstr>Utilisation des modes d’imposition en % du PIB</vt:lpstr>
      <vt:lpstr>Évolution de la structure fiscale 1981 et 2016</vt:lpstr>
      <vt:lpstr>Présentation PowerPoint</vt:lpstr>
      <vt:lpstr>État de la situation –  Charge fiscale nette</vt:lpstr>
      <vt:lpstr>La charge fiscale nette :  Méthodologie</vt:lpstr>
      <vt:lpstr>Couple avec 2 enfants (100 % du SM) charge fiscale nette, 2017 </vt:lpstr>
      <vt:lpstr>Charge fiscale nette, 2017 Couple avec deux enfants</vt:lpstr>
      <vt:lpstr>Présentation PowerPoint</vt:lpstr>
      <vt:lpstr> État de la situation –  Soutien financier aux enfants</vt:lpstr>
      <vt:lpstr>Le soutien financier c’est …</vt:lpstr>
      <vt:lpstr>Valeur du soutien financier pour enfants – Couple avec 2 enfants, 2018</vt:lpstr>
      <vt:lpstr>Valeur du soutien financier pour enfants – Couple avec 2 enfants, 2018</vt:lpstr>
      <vt:lpstr>soutien pour les enfants en % du revenu brut Couple avec deux enfants revenu équivalent à 167% du salaire moyen, 2015</vt:lpstr>
      <vt:lpstr>Présentation PowerPoint</vt:lpstr>
      <vt:lpstr>Fiscalité et  incitation au travail</vt:lpstr>
      <vt:lpstr>Fiscalité et  incitation au travail</vt:lpstr>
      <vt:lpstr>Exemple : Réduction de l’assistance sociale</vt:lpstr>
      <vt:lpstr>Couple avec deux enfants évolution du revenu disponible (2017)</vt:lpstr>
      <vt:lpstr>Jacques Parizeau,  ministre des Finances, 1983</vt:lpstr>
      <vt:lpstr>Philippe Couillard, Premier ministre, 2014</vt:lpstr>
      <vt:lpstr>Présentation PowerPoint</vt:lpstr>
      <vt:lpstr>Mesures d’incitation au travail</vt:lpstr>
      <vt:lpstr>Synthèse de la PAT et PFRT pour les 4 situations, 2017</vt:lpstr>
      <vt:lpstr>Présentation PowerPoint</vt:lpstr>
      <vt:lpstr>Couple avec deux enfants 2017</vt:lpstr>
      <vt:lpstr>Couple avec deux enfants 2017</vt:lpstr>
      <vt:lpstr>Évolution du gain net de quitter l’aide sociale pour travailler au salaire minimum</vt:lpstr>
      <vt:lpstr>Taux effectif  marginal d’imposition</vt:lpstr>
      <vt:lpstr>Qu’est-ce que le taux effectif marginal implicite?</vt:lpstr>
      <vt:lpstr>Cas analysé</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Décomposition du temi</vt:lpstr>
      <vt:lpstr>taux marginal implicite d’imposition, 2017</vt:lpstr>
      <vt:lpstr>Présentation PowerPoint</vt:lpstr>
      <vt:lpstr>TEMI couple avec 2 enfants  (passage de 100% à 101% du SM – 2017) </vt:lpstr>
      <vt:lpstr>Couple avec 2 enfants (100 % du SM) charge fiscale nette, 2017 </vt:lpstr>
      <vt:lpstr> Actualités 2018 –  Question de la semaine</vt:lpstr>
      <vt:lpstr>Revenu disponible d’une famille monoparentale</vt:lpstr>
      <vt:lpstr>Le revenu disponible d’une famille monoparentale (2 enfants)</vt:lpstr>
      <vt:lpstr>Le revenu disponible d’un couple sans enfants</vt:lpstr>
      <vt:lpstr> Actualités 2018 –  Cadres financiers</vt:lpstr>
      <vt:lpstr>Élections 2018 :  Cadres financiers</vt:lpstr>
      <vt:lpstr>Cadres financiers: revenus autonomes consolidés</vt:lpstr>
      <vt:lpstr>Cadres financiers: dépenses consolidées</vt:lpstr>
      <vt:lpstr>Cadres financiers: réserves de stabilisation</vt:lpstr>
      <vt:lpstr>Cadres financiers: dette brute en % du PIB</vt:lpstr>
      <vt:lpstr>La Chaire : une référence en fiscalité et en finances publiques</vt:lpstr>
      <vt:lpstr>Présentation PowerPoint</vt:lpstr>
      <vt:lpstr>Outil interactif et document accompagnateur</vt:lpstr>
      <vt:lpstr>Mots de la fin</vt:lpstr>
      <vt:lpstr>Mots de la 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Pixel</dc:creator>
  <cp:lastModifiedBy>André Petit</cp:lastModifiedBy>
  <cp:revision>337</cp:revision>
  <cp:lastPrinted>2018-09-25T16:33:39Z</cp:lastPrinted>
  <dcterms:created xsi:type="dcterms:W3CDTF">2015-10-20T15:17:31Z</dcterms:created>
  <dcterms:modified xsi:type="dcterms:W3CDTF">2018-09-26T14:53:28Z</dcterms:modified>
</cp:coreProperties>
</file>