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6"/>
  </p:notesMasterIdLst>
  <p:handoutMasterIdLst>
    <p:handoutMasterId r:id="rId47"/>
  </p:handoutMasterIdLst>
  <p:sldIdLst>
    <p:sldId id="304" r:id="rId2"/>
    <p:sldId id="307" r:id="rId3"/>
    <p:sldId id="256" r:id="rId4"/>
    <p:sldId id="257" r:id="rId5"/>
    <p:sldId id="266" r:id="rId6"/>
    <p:sldId id="267" r:id="rId7"/>
    <p:sldId id="268" r:id="rId8"/>
    <p:sldId id="269" r:id="rId9"/>
    <p:sldId id="275" r:id="rId10"/>
    <p:sldId id="270" r:id="rId11"/>
    <p:sldId id="276" r:id="rId12"/>
    <p:sldId id="271" r:id="rId13"/>
    <p:sldId id="272" r:id="rId14"/>
    <p:sldId id="273" r:id="rId15"/>
    <p:sldId id="274" r:id="rId16"/>
    <p:sldId id="277" r:id="rId17"/>
    <p:sldId id="278" r:id="rId18"/>
    <p:sldId id="282" r:id="rId19"/>
    <p:sldId id="280" r:id="rId20"/>
    <p:sldId id="281" r:id="rId21"/>
    <p:sldId id="283" r:id="rId22"/>
    <p:sldId id="284" r:id="rId23"/>
    <p:sldId id="295" r:id="rId24"/>
    <p:sldId id="296" r:id="rId25"/>
    <p:sldId id="285" r:id="rId26"/>
    <p:sldId id="286" r:id="rId27"/>
    <p:sldId id="287" r:id="rId28"/>
    <p:sldId id="288" r:id="rId29"/>
    <p:sldId id="290" r:id="rId30"/>
    <p:sldId id="289" r:id="rId31"/>
    <p:sldId id="293" r:id="rId32"/>
    <p:sldId id="292" r:id="rId33"/>
    <p:sldId id="291" r:id="rId34"/>
    <p:sldId id="294" r:id="rId35"/>
    <p:sldId id="303" r:id="rId36"/>
    <p:sldId id="298" r:id="rId37"/>
    <p:sldId id="299" r:id="rId38"/>
    <p:sldId id="300" r:id="rId39"/>
    <p:sldId id="297" r:id="rId40"/>
    <p:sldId id="301" r:id="rId41"/>
    <p:sldId id="302" r:id="rId42"/>
    <p:sldId id="306" r:id="rId43"/>
    <p:sldId id="305" r:id="rId44"/>
    <p:sldId id="26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1519"/>
    <a:srgbClr val="470801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5" autoAdjust="0"/>
    <p:restoredTop sz="88430" autoAdjust="0"/>
  </p:normalViewPr>
  <p:slideViewPr>
    <p:cSldViewPr>
      <p:cViewPr varScale="1">
        <p:scale>
          <a:sx n="170" d="100"/>
          <a:sy n="170" d="100"/>
        </p:scale>
        <p:origin x="3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fr-FR" alt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fr-FR" alt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fr-FR" alt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08A0EF4F-9550-4D46-9D34-0E2FDEA220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929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0" sz="1200"/>
            </a:lvl1pPr>
          </a:lstStyle>
          <a:p>
            <a:endParaRPr lang="fr-FR" altLang="fr-FR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0" sz="1200"/>
            </a:lvl1pPr>
          </a:lstStyle>
          <a:p>
            <a:endParaRPr lang="fr-FR" altLang="fr-FR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0" sz="1200"/>
            </a:lvl1pPr>
          </a:lstStyle>
          <a:p>
            <a:endParaRPr lang="fr-FR" altLang="fr-FR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0" sz="1200"/>
            </a:lvl1pPr>
          </a:lstStyle>
          <a:p>
            <a:fld id="{CE25357C-0302-4D50-9652-62350B74E1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87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47F39-4C15-4F49-B827-390C2820C880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A353F-865A-415D-BA6E-5C47ED8B9213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9C9BC-3BF6-4764-8864-5F0DD083770D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3E7D4-A640-4208-BFDD-E8E7C21C5F46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44747-8C4A-446E-A4B1-A896EE571D02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E3C3F-B6BB-42E7-8E10-D966917868D4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 dirty="0"/>
              <a:t>Le chevalier il croit, l’écuyer doute, et l’apparence de chacun est diversifiée, obscurcie ou opposée par la réalité de l’autre.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8E6C8-5173-48AB-923E-79A546F30028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6A0D2-0BC5-4780-926E-7B374FC4018D}" type="slidenum">
              <a:rPr lang="fr-FR" altLang="fr-FR"/>
              <a:pPr/>
              <a:t>44</a:t>
            </a:fld>
            <a:endParaRPr lang="fr-FR" alt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altLang="fr-FR" noProof="0"/>
              <a:t>Modifiez le style du titre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/>
              <a:t>Modifiez le style des sous-titres du masque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92198FB2-C4E7-4CE3-92FA-320E6BA8350B}" type="datetime1">
              <a:rPr lang="fr-FR" altLang="fr-FR"/>
              <a:pPr/>
              <a:t>13/03/2023</a:t>
            </a:fld>
            <a:endParaRPr lang="fr-FR" alt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fr-FR" altLang="fr-FR"/>
              <a:t>E. Deffis de Calvo. Université Laval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B9982744-C916-4C45-8C76-D94EE294A167}" type="slidenum">
              <a:rPr lang="fr-FR" altLang="fr-FR"/>
              <a:pPr/>
              <a:t>‹n°›</a:t>
            </a:fld>
            <a:endParaRPr lang="fr-FR" altLang="fr-FR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39944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5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946" name="Picture 10" descr="P:\!Themes\Expedition\EXPHOR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5463D6-A648-4106-AFAF-73C9BDD0D3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75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E6BE4-2E29-4140-86DE-2E1BCA57AB4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959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7593D6-8066-4D77-8E92-622AFF1556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788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BEE6DB-7468-42EC-8D44-537FE7D308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984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3B45A-964E-45C4-9BD8-B854360E5F5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13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DC2047-1369-4382-9241-070680E939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941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01B059-8023-4FA5-846F-21E96CF313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139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2B6E3-DC9A-488D-B302-ACEC699262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575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C191AC-C3FD-4B5D-927B-BE1CD518FC5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654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22E734-CB0F-49F1-B7B1-AA5565C57F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427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6BDEF7-D9A2-46BE-8F2C-949C898C7F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09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1100B-FB97-4387-A5F5-3E233BAA6B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917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My Documents\bits\Expbann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6D813A8E-DE0F-496F-8B52-1C15E259BFC0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38919" name="Picture 7" descr="P:\!Themes\Expedition\EXPHORSA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udXqngtSY" TargetMode="External"/><Relationship Id="rId2" Type="http://schemas.openxmlformats.org/officeDocument/2006/relationships/hyperlink" Target="https://www.francemusique.fr/emissions/la-playlist-de/la-playlist-de-don-quichotte-65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hyperlink" Target="https://www.cinematheque.qc.ca/fr/cinema/don-quichotte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BDF30-850D-9D09-E0D9-F572161B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1414A14-04DB-3BF6-18E8-4EA612D54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62" y="1766888"/>
            <a:ext cx="7312376" cy="411321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4C2071-669C-F2A7-753C-F218912A4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B45A-964E-45C4-9BD8-B854360E5F51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583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D8DA7-7BD0-481F-BBC8-328C0D8D1F91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1575-1580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endParaRPr lang="fr-CA" altLang="fr-FR" sz="2800" dirty="0"/>
          </a:p>
          <a:p>
            <a:r>
              <a:rPr lang="fr-CA" altLang="fr-FR" sz="2800" dirty="0"/>
              <a:t>Une terrible aventure: captif à Alger</a:t>
            </a:r>
          </a:p>
        </p:txBody>
      </p:sp>
      <p:pic>
        <p:nvPicPr>
          <p:cNvPr id="49158" name="Picture 6" descr="C:\Laval\Imagenes\finisterre_desembarco_peregrinos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850" y="2311400"/>
            <a:ext cx="3808413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3733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45720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B12D-A80A-4D06-AD67-B0668F61E6C2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1575-1580</a:t>
            </a:r>
          </a:p>
        </p:txBody>
      </p:sp>
      <p:pic>
        <p:nvPicPr>
          <p:cNvPr id="55303" name="Picture 7" descr="C:\Laval\Imagenes\Cervantes\01_vida_cervantes0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797300" cy="3262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2850" y="1766888"/>
            <a:ext cx="3808413" cy="4830464"/>
          </a:xfrm>
        </p:spPr>
        <p:txBody>
          <a:bodyPr/>
          <a:lstStyle/>
          <a:p>
            <a:pPr marL="0" indent="0">
              <a:buNone/>
            </a:pPr>
            <a:r>
              <a:rPr lang="fr-CA" altLang="fr-FR" sz="2400" dirty="0"/>
              <a:t>	Captif à Alger</a:t>
            </a:r>
          </a:p>
          <a:p>
            <a:pPr>
              <a:buFontTx/>
              <a:buNone/>
            </a:pPr>
            <a:endParaRPr lang="fr-FR" altLang="fr-FR" sz="1600" i="1" dirty="0">
              <a:cs typeface="Times New Roman" charset="0"/>
            </a:endParaRPr>
          </a:p>
          <a:p>
            <a:pPr>
              <a:buFontTx/>
              <a:buNone/>
            </a:pPr>
            <a:r>
              <a:rPr lang="fr-FR" altLang="fr-FR" sz="1400" dirty="0">
                <a:cs typeface="Times New Roman" charset="0"/>
              </a:rPr>
              <a:t>Cuando </a:t>
            </a:r>
            <a:r>
              <a:rPr lang="fr-FR" altLang="fr-FR" sz="1400" dirty="0" err="1">
                <a:cs typeface="Times New Roman" charset="0"/>
              </a:rPr>
              <a:t>llegué</a:t>
            </a:r>
            <a:r>
              <a:rPr lang="fr-FR" altLang="fr-FR" sz="1400" dirty="0">
                <a:cs typeface="Times New Roman" charset="0"/>
              </a:rPr>
              <a:t> </a:t>
            </a:r>
            <a:r>
              <a:rPr lang="fr-FR" altLang="fr-FR" sz="1400" dirty="0" err="1">
                <a:cs typeface="Times New Roman" charset="0"/>
              </a:rPr>
              <a:t>cautivo</a:t>
            </a:r>
            <a:r>
              <a:rPr lang="fr-FR" altLang="fr-FR" sz="1400" dirty="0">
                <a:cs typeface="Times New Roman" charset="0"/>
              </a:rPr>
              <a:t> y vi </a:t>
            </a:r>
            <a:r>
              <a:rPr lang="fr-FR" altLang="fr-FR" sz="1400" dirty="0" err="1">
                <a:cs typeface="Times New Roman" charset="0"/>
              </a:rPr>
              <a:t>esta</a:t>
            </a:r>
            <a:r>
              <a:rPr lang="fr-FR" altLang="fr-FR" sz="1400" dirty="0">
                <a:cs typeface="Times New Roman" charset="0"/>
              </a:rPr>
              <a:t> </a:t>
            </a:r>
            <a:r>
              <a:rPr lang="fr-FR" altLang="fr-FR" sz="1400" dirty="0" err="1">
                <a:cs typeface="Times New Roman" charset="0"/>
              </a:rPr>
              <a:t>tierra</a:t>
            </a:r>
            <a:endParaRPr lang="fr-FR" altLang="fr-FR" sz="1400" dirty="0">
              <a:cs typeface="Times New Roman" charset="0"/>
            </a:endParaRPr>
          </a:p>
          <a:p>
            <a:pPr>
              <a:buFontTx/>
              <a:buNone/>
            </a:pPr>
            <a:r>
              <a:rPr lang="fr-FR" altLang="fr-FR" sz="1400" dirty="0">
                <a:cs typeface="Times New Roman" charset="0"/>
              </a:rPr>
              <a:t>tan </a:t>
            </a:r>
            <a:r>
              <a:rPr lang="fr-FR" altLang="fr-FR" sz="1400" dirty="0" err="1">
                <a:cs typeface="Times New Roman" charset="0"/>
              </a:rPr>
              <a:t>nombrada</a:t>
            </a:r>
            <a:r>
              <a:rPr lang="fr-FR" altLang="fr-FR" sz="1400" dirty="0">
                <a:cs typeface="Times New Roman" charset="0"/>
              </a:rPr>
              <a:t> en el </a:t>
            </a:r>
            <a:r>
              <a:rPr lang="fr-FR" altLang="fr-FR" sz="1400" dirty="0" err="1">
                <a:cs typeface="Times New Roman" charset="0"/>
              </a:rPr>
              <a:t>mundo</a:t>
            </a:r>
            <a:r>
              <a:rPr lang="fr-FR" altLang="fr-FR" sz="1400" dirty="0">
                <a:cs typeface="Times New Roman" charset="0"/>
              </a:rPr>
              <a:t>, que en su </a:t>
            </a:r>
            <a:r>
              <a:rPr lang="fr-FR" altLang="fr-FR" sz="1400" dirty="0" err="1">
                <a:cs typeface="Times New Roman" charset="0"/>
              </a:rPr>
              <a:t>seno</a:t>
            </a:r>
            <a:endParaRPr lang="fr-FR" altLang="fr-FR" sz="1400" dirty="0">
              <a:cs typeface="Times New Roman" charset="0"/>
            </a:endParaRPr>
          </a:p>
          <a:p>
            <a:pPr>
              <a:buFontTx/>
              <a:buNone/>
            </a:pPr>
            <a:r>
              <a:rPr lang="fr-FR" altLang="fr-FR" sz="1400" dirty="0">
                <a:cs typeface="Times New Roman" charset="0"/>
              </a:rPr>
              <a:t>tantos piratas </a:t>
            </a:r>
            <a:r>
              <a:rPr lang="fr-FR" altLang="fr-FR" sz="1400" dirty="0" err="1">
                <a:cs typeface="Times New Roman" charset="0"/>
              </a:rPr>
              <a:t>cubre</a:t>
            </a:r>
            <a:r>
              <a:rPr lang="fr-FR" altLang="fr-FR" sz="1400" dirty="0">
                <a:cs typeface="Times New Roman" charset="0"/>
              </a:rPr>
              <a:t>, </a:t>
            </a:r>
            <a:r>
              <a:rPr lang="fr-FR" altLang="fr-FR" sz="1400" dirty="0" err="1">
                <a:cs typeface="Times New Roman" charset="0"/>
              </a:rPr>
              <a:t>acoge</a:t>
            </a:r>
            <a:r>
              <a:rPr lang="fr-FR" altLang="fr-FR" sz="1400" dirty="0">
                <a:cs typeface="Times New Roman" charset="0"/>
              </a:rPr>
              <a:t> y </a:t>
            </a:r>
            <a:r>
              <a:rPr lang="fr-FR" altLang="fr-FR" sz="1400" dirty="0" err="1">
                <a:cs typeface="Times New Roman" charset="0"/>
              </a:rPr>
              <a:t>cierra</a:t>
            </a:r>
            <a:r>
              <a:rPr lang="fr-FR" altLang="fr-FR" sz="1400" dirty="0">
                <a:cs typeface="Times New Roman" charset="0"/>
              </a:rPr>
              <a:t>, </a:t>
            </a:r>
          </a:p>
          <a:p>
            <a:pPr>
              <a:buFontTx/>
              <a:buNone/>
            </a:pPr>
            <a:r>
              <a:rPr lang="en-CA" altLang="fr-FR" sz="1400" dirty="0">
                <a:cs typeface="Times New Roman" charset="0"/>
              </a:rPr>
              <a:t>no </a:t>
            </a:r>
            <a:r>
              <a:rPr lang="en-CA" altLang="fr-FR" sz="1400" dirty="0" err="1">
                <a:cs typeface="Times New Roman" charset="0"/>
              </a:rPr>
              <a:t>pude</a:t>
            </a:r>
            <a:r>
              <a:rPr lang="en-CA" altLang="fr-FR" sz="1400" dirty="0">
                <a:cs typeface="Times New Roman" charset="0"/>
              </a:rPr>
              <a:t> al </a:t>
            </a:r>
            <a:r>
              <a:rPr lang="en-CA" altLang="fr-FR" sz="1400" dirty="0" err="1">
                <a:cs typeface="Times New Roman" charset="0"/>
              </a:rPr>
              <a:t>llanto</a:t>
            </a:r>
            <a:r>
              <a:rPr lang="en-CA" altLang="fr-FR" sz="1400" dirty="0">
                <a:cs typeface="Times New Roman" charset="0"/>
              </a:rPr>
              <a:t> </a:t>
            </a:r>
            <a:r>
              <a:rPr lang="en-CA" altLang="fr-FR" sz="1400" dirty="0" err="1">
                <a:cs typeface="Times New Roman" charset="0"/>
              </a:rPr>
              <a:t>detener</a:t>
            </a:r>
            <a:r>
              <a:rPr lang="en-CA" altLang="fr-FR" sz="1400" dirty="0">
                <a:cs typeface="Times New Roman" charset="0"/>
              </a:rPr>
              <a:t> el </a:t>
            </a:r>
            <a:r>
              <a:rPr lang="en-CA" altLang="fr-FR" sz="1400" dirty="0" err="1">
                <a:cs typeface="Times New Roman" charset="0"/>
              </a:rPr>
              <a:t>freno</a:t>
            </a:r>
            <a:r>
              <a:rPr lang="en-CA" altLang="fr-FR" sz="1400" dirty="0">
                <a:cs typeface="Times New Roman" charset="0"/>
              </a:rPr>
              <a:t>…</a:t>
            </a:r>
          </a:p>
          <a:p>
            <a:pPr algn="just"/>
            <a:r>
              <a:rPr lang="fr-F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Quand je suis venu captivé et que j’ai vu cette terre</a:t>
            </a:r>
            <a:r>
              <a:rPr lang="fr-C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ainsi nommée dans le monde, que dans son sein</a:t>
            </a:r>
            <a:endParaRPr lang="fr-C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tant de pirates couvre, accueille et </a:t>
            </a:r>
            <a:r>
              <a:rPr lang="fr-F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fr-F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ferme,</a:t>
            </a:r>
            <a:endParaRPr lang="fr-C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n’arrivais pas à empêcher le frein de pleurer... </a:t>
            </a:r>
            <a:endParaRPr lang="en-CA" altLang="fr-FR" sz="1600" i="1" dirty="0">
              <a:cs typeface="Times New Roman" charset="0"/>
            </a:endParaRPr>
          </a:p>
          <a:p>
            <a:pPr algn="ctr">
              <a:buFontTx/>
              <a:buNone/>
            </a:pPr>
            <a:r>
              <a:rPr lang="en-CA" altLang="fr-FR" sz="2400" i="1" dirty="0">
                <a:cs typeface="Times New Roman" charset="0"/>
              </a:rPr>
              <a:t>			</a:t>
            </a:r>
            <a:r>
              <a:rPr lang="en-CA" altLang="fr-FR" sz="1600" i="1" dirty="0">
                <a:cs typeface="Times New Roman" charset="0"/>
              </a:rPr>
              <a:t>[El </a:t>
            </a:r>
            <a:r>
              <a:rPr lang="en-CA" altLang="fr-FR" sz="1600" i="1" dirty="0" err="1">
                <a:cs typeface="Times New Roman" charset="0"/>
              </a:rPr>
              <a:t>trato</a:t>
            </a:r>
            <a:r>
              <a:rPr lang="en-CA" altLang="fr-FR" sz="1600" i="1" dirty="0">
                <a:cs typeface="Times New Roman" charset="0"/>
              </a:rPr>
              <a:t> de Argel]</a:t>
            </a:r>
            <a:r>
              <a:rPr lang="en-CA" altLang="fr-FR" sz="1600" dirty="0">
                <a:cs typeface="Times New Roman" charset="0"/>
              </a:rPr>
              <a:t> </a:t>
            </a:r>
            <a:endParaRPr lang="fr-CA" altLang="fr-FR" sz="1600" dirty="0">
              <a:cs typeface="Times New Roman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3733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45720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3D44-C866-48B0-8334-C671B44ED010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1581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r-CA" altLang="fr-FR" sz="2800" dirty="0"/>
          </a:p>
          <a:p>
            <a:pPr>
              <a:lnSpc>
                <a:spcPct val="160000"/>
              </a:lnSpc>
            </a:pPr>
            <a:r>
              <a:rPr lang="fr-CA" altLang="fr-FR" sz="2800" dirty="0"/>
              <a:t>Philippe II à Lisbonne</a:t>
            </a:r>
          </a:p>
          <a:p>
            <a:pPr>
              <a:lnSpc>
                <a:spcPct val="160000"/>
              </a:lnSpc>
            </a:pPr>
            <a:r>
              <a:rPr lang="fr-CA" altLang="fr-FR" sz="2800" dirty="0"/>
              <a:t>Mission à Oran</a:t>
            </a:r>
          </a:p>
          <a:p>
            <a:pPr>
              <a:lnSpc>
                <a:spcPct val="160000"/>
              </a:lnSpc>
            </a:pPr>
            <a:r>
              <a:rPr lang="fr-CA" altLang="fr-FR" sz="2800" dirty="0"/>
              <a:t>Retour à Madrid</a:t>
            </a:r>
          </a:p>
        </p:txBody>
      </p:sp>
      <p:pic>
        <p:nvPicPr>
          <p:cNvPr id="50182" name="Picture 6" descr="C:\Laval\Imagenes\Cervantes\Paez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988" y="2287588"/>
            <a:ext cx="2830512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44196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BBAD-371C-47F6-94C3-E8BFF7518813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1582-1583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pPr algn="ctr">
              <a:lnSpc>
                <a:spcPct val="170000"/>
              </a:lnSpc>
            </a:pPr>
            <a:r>
              <a:rPr lang="fr-CA" altLang="fr-FR" sz="2800" dirty="0"/>
              <a:t>Rédaction de      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fr-CA" altLang="fr-FR" sz="2800" i="1" dirty="0"/>
              <a:t>La </a:t>
            </a:r>
            <a:r>
              <a:rPr lang="fr-CA" altLang="fr-FR" sz="2800" i="1" dirty="0" err="1"/>
              <a:t>Galatea</a:t>
            </a:r>
            <a:endParaRPr lang="fr-CA" altLang="fr-FR" sz="2800" i="1" dirty="0"/>
          </a:p>
        </p:txBody>
      </p:sp>
      <p:pic>
        <p:nvPicPr>
          <p:cNvPr id="51206" name="Picture 6" descr="C:\Laval\Imagenes\Cervantes\001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2135188"/>
            <a:ext cx="32988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4196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45720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BE064-5121-4DDB-B6F6-63D3B1932258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1584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altLang="fr-FR" sz="2800" dirty="0"/>
          </a:p>
          <a:p>
            <a:pPr algn="ctr">
              <a:lnSpc>
                <a:spcPct val="140000"/>
              </a:lnSpc>
            </a:pPr>
            <a:r>
              <a:rPr lang="fr-CA" altLang="fr-FR" sz="2800" dirty="0"/>
              <a:t>Naissance de Isabel, fille de Ana Franca</a:t>
            </a:r>
          </a:p>
          <a:p>
            <a:pPr algn="ctr">
              <a:lnSpc>
                <a:spcPct val="140000"/>
              </a:lnSpc>
            </a:pPr>
            <a:endParaRPr lang="fr-CA" altLang="fr-FR" sz="2800" dirty="0"/>
          </a:p>
          <a:p>
            <a:pPr algn="ctr">
              <a:lnSpc>
                <a:spcPct val="140000"/>
              </a:lnSpc>
            </a:pPr>
            <a:r>
              <a:rPr lang="fr-CA" altLang="fr-FR" sz="2800" dirty="0"/>
              <a:t>Mariage avec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fr-CA" altLang="fr-FR" sz="2800" dirty="0"/>
              <a:t>Catalina de Salazar</a:t>
            </a:r>
          </a:p>
        </p:txBody>
      </p:sp>
      <p:pic>
        <p:nvPicPr>
          <p:cNvPr id="52230" name="Picture 6" descr="C:\Laval\Imagenes\Cervantes\FORGE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2744788"/>
            <a:ext cx="3808412" cy="2155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47244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CD70-993A-4993-ABDC-A1B2A9FA031B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1585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pPr algn="ctr"/>
            <a:r>
              <a:rPr lang="fr-CA" altLang="fr-FR" sz="2800" dirty="0"/>
              <a:t>Édition de </a:t>
            </a:r>
            <a:r>
              <a:rPr lang="fr-CA" altLang="fr-FR" sz="2800" i="1" dirty="0"/>
              <a:t>La </a:t>
            </a:r>
            <a:r>
              <a:rPr lang="fr-CA" altLang="fr-FR" sz="2800" i="1" dirty="0" err="1"/>
              <a:t>Galatea</a:t>
            </a:r>
            <a:r>
              <a:rPr lang="fr-CA" altLang="fr-FR" sz="2800" i="1" dirty="0"/>
              <a:t> </a:t>
            </a:r>
            <a:r>
              <a:rPr lang="fr-CA" altLang="fr-FR" sz="2800" dirty="0"/>
              <a:t>à Alcalá de Henares</a:t>
            </a:r>
          </a:p>
        </p:txBody>
      </p:sp>
      <p:pic>
        <p:nvPicPr>
          <p:cNvPr id="53254" name="Picture 6" descr="C:\Laval\Imagenes\Cervantes\gala1585_l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9588" y="1766888"/>
            <a:ext cx="267335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47244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E52B-2A09-4C93-83F6-590918D3C68E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1587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pPr algn="ctr">
              <a:lnSpc>
                <a:spcPct val="120000"/>
              </a:lnSpc>
            </a:pPr>
            <a:r>
              <a:rPr lang="fr-CA" altLang="fr-FR" sz="2800" dirty="0"/>
              <a:t>Commissaire d’approvisionnement de la « Armada </a:t>
            </a:r>
            <a:r>
              <a:rPr lang="fr-CA" altLang="fr-FR" sz="2800" dirty="0" err="1"/>
              <a:t>invencible</a:t>
            </a:r>
            <a:r>
              <a:rPr lang="fr-CA" altLang="fr-FR" sz="2800" dirty="0"/>
              <a:t> »</a:t>
            </a:r>
          </a:p>
        </p:txBody>
      </p:sp>
      <p:pic>
        <p:nvPicPr>
          <p:cNvPr id="56326" name="Picture 6" descr="C:\Laval\Imagenes\Cervantes\Miciano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81200"/>
            <a:ext cx="2903538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47244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BAECD-9BE6-4682-A966-8D942ECEB1AF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1592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2438400"/>
            <a:ext cx="3808413" cy="4113213"/>
          </a:xfrm>
        </p:spPr>
        <p:txBody>
          <a:bodyPr/>
          <a:lstStyle/>
          <a:p>
            <a:endParaRPr lang="fr-CA" altLang="fr-FR" sz="2800" dirty="0"/>
          </a:p>
          <a:p>
            <a:pPr>
              <a:buFontTx/>
              <a:buNone/>
            </a:pPr>
            <a:endParaRPr lang="fr-CA" altLang="fr-FR" sz="2800" dirty="0"/>
          </a:p>
          <a:p>
            <a:pPr algn="ctr">
              <a:lnSpc>
                <a:spcPct val="110000"/>
              </a:lnSpc>
            </a:pPr>
            <a:endParaRPr lang="fr-CA" altLang="fr-FR" sz="2800" dirty="0"/>
          </a:p>
          <a:p>
            <a:pPr algn="ctr">
              <a:lnSpc>
                <a:spcPct val="110000"/>
              </a:lnSpc>
            </a:pPr>
            <a:endParaRPr lang="fr-CA" altLang="fr-FR" sz="2800" dirty="0"/>
          </a:p>
          <a:p>
            <a:pPr algn="ctr">
              <a:lnSpc>
                <a:spcPct val="110000"/>
              </a:lnSpc>
            </a:pPr>
            <a:endParaRPr lang="fr-CA" altLang="fr-FR" sz="2800" dirty="0"/>
          </a:p>
          <a:p>
            <a:pPr algn="ctr">
              <a:lnSpc>
                <a:spcPct val="110000"/>
              </a:lnSpc>
            </a:pPr>
            <a:r>
              <a:rPr lang="fr-CA" altLang="fr-FR" sz="2800" dirty="0"/>
              <a:t>Cervantès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fr-CA" altLang="fr-FR" sz="2800" dirty="0"/>
              <a:t>emprisonné</a:t>
            </a:r>
          </a:p>
        </p:txBody>
      </p:sp>
      <p:pic>
        <p:nvPicPr>
          <p:cNvPr id="57350" name="Picture 6" descr="C:\Laval\Imagenes\Cervantes\Dali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905000"/>
            <a:ext cx="3808413" cy="291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6400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3206-85EE-450F-A404-5FB1B87BE331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1594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pPr algn="ctr">
              <a:lnSpc>
                <a:spcPct val="120000"/>
              </a:lnSpc>
            </a:pPr>
            <a:r>
              <a:rPr lang="fr-CA" altLang="fr-FR" sz="2800" dirty="0"/>
              <a:t>Collecteur d’impôts au règne de Grenade</a:t>
            </a:r>
          </a:p>
        </p:txBody>
      </p:sp>
      <p:pic>
        <p:nvPicPr>
          <p:cNvPr id="62468" name="Picture 4" descr="C:\Laval\Imagenes\Cervantes\Miciano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81200"/>
            <a:ext cx="2903538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58674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38C1-3409-46B7-9832-18145764B5AE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1597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pPr algn="ctr"/>
            <a:endParaRPr lang="fr-CA" altLang="fr-FR" sz="2800" dirty="0"/>
          </a:p>
          <a:p>
            <a:pPr algn="ctr"/>
            <a:r>
              <a:rPr lang="fr-CA" altLang="fr-FR" sz="2800" dirty="0"/>
              <a:t>Encore en prison: </a:t>
            </a:r>
            <a:r>
              <a:rPr lang="fr-CA" altLang="fr-FR" sz="2800" dirty="0" err="1"/>
              <a:t>Seville</a:t>
            </a:r>
            <a:endParaRPr lang="fr-CA" altLang="fr-FR" sz="2800" dirty="0"/>
          </a:p>
        </p:txBody>
      </p:sp>
      <p:pic>
        <p:nvPicPr>
          <p:cNvPr id="60425" name="Picture 9" descr="C:\Laval\Imagenes\Cervantes\GI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4972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60960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BDF30-850D-9D09-E0D9-F572161B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C00000"/>
                </a:solidFill>
              </a:rPr>
              <a:t>Un parcours en trois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80DF1-B7D9-498A-35CE-37639BA1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La vie et l’œuvre</a:t>
            </a:r>
          </a:p>
          <a:p>
            <a:pPr>
              <a:lnSpc>
                <a:spcPct val="150000"/>
              </a:lnSpc>
            </a:pPr>
            <a:r>
              <a:rPr lang="fr-FR" dirty="0"/>
              <a:t>Regards sur le personnage et sur l’œuvre</a:t>
            </a:r>
          </a:p>
          <a:p>
            <a:pPr>
              <a:lnSpc>
                <a:spcPct val="150000"/>
              </a:lnSpc>
            </a:pPr>
            <a:r>
              <a:rPr lang="fr-FR" dirty="0"/>
              <a:t>Don Quichotte au Québec et dans le monde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4C2071-669C-F2A7-753C-F218912A4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B45A-964E-45C4-9BD8-B854360E5F51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404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3F29-863C-4A2F-A09C-7807823AA26E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1600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2744788"/>
            <a:ext cx="3808413" cy="4113212"/>
          </a:xfrm>
        </p:spPr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endParaRPr lang="fr-CA" altLang="fr-FR" sz="2800" dirty="0"/>
          </a:p>
          <a:p>
            <a:pPr algn="ctr"/>
            <a:r>
              <a:rPr lang="fr-CA" altLang="fr-FR" sz="2800" dirty="0"/>
              <a:t>Tolède et Madrid</a:t>
            </a:r>
          </a:p>
          <a:p>
            <a:pPr algn="ctr"/>
            <a:endParaRPr lang="fr-CA" altLang="fr-FR" sz="2800" dirty="0"/>
          </a:p>
          <a:p>
            <a:pPr algn="ctr"/>
            <a:r>
              <a:rPr lang="fr-CA" altLang="fr-FR" sz="2800" dirty="0"/>
              <a:t>Rédaction du </a:t>
            </a:r>
            <a:r>
              <a:rPr lang="fr-CA" altLang="fr-FR" sz="2800" i="1" dirty="0" err="1"/>
              <a:t>Quijote</a:t>
            </a:r>
            <a:endParaRPr lang="fr-CA" altLang="fr-FR" sz="2800" i="1" dirty="0"/>
          </a:p>
        </p:txBody>
      </p:sp>
      <p:pic>
        <p:nvPicPr>
          <p:cNvPr id="61446" name="Picture 6" descr="C:\Laval\Imagenes\Cervantes\ANG&amp;GUILL.jpg"/>
          <p:cNvPicPr preferRelativeResize="0"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133600"/>
            <a:ext cx="4876800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64770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3853-1F88-4FB9-8985-752934538F0B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                                     1603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r>
              <a:rPr lang="fr-CA" altLang="fr-FR" sz="2800" dirty="0"/>
              <a:t>Retour à Valladolid</a:t>
            </a:r>
          </a:p>
          <a:p>
            <a:endParaRPr lang="fr-CA" altLang="fr-FR" sz="2800" dirty="0"/>
          </a:p>
          <a:p>
            <a:r>
              <a:rPr lang="fr-CA" altLang="fr-FR" sz="2800" dirty="0"/>
              <a:t>Affrontement avec Lope de Vega</a:t>
            </a:r>
          </a:p>
        </p:txBody>
      </p:sp>
      <p:pic>
        <p:nvPicPr>
          <p:cNvPr id="63506" name="Picture 18" descr="C:\Laval\Imagenes\lope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57400"/>
            <a:ext cx="301942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3509" name="AutoShape 21"/>
          <p:cNvSpPr>
            <a:spLocks noChangeArrowheads="1"/>
          </p:cNvSpPr>
          <p:nvPr/>
        </p:nvSpPr>
        <p:spPr bwMode="auto">
          <a:xfrm>
            <a:off x="6781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21B36-B8BC-4569-82AF-B62155FCC1DA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1605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CA" altLang="fr-FR" sz="2800" dirty="0"/>
          </a:p>
          <a:p>
            <a:pPr algn="ctr"/>
            <a:r>
              <a:rPr lang="fr-CA" altLang="fr-FR" sz="2800" dirty="0"/>
              <a:t>Édition de la première  partie de </a:t>
            </a:r>
            <a:r>
              <a:rPr lang="fr-FR" altLang="fr-FR" sz="2800" i="1" dirty="0">
                <a:cs typeface="Times New Roman" charset="0"/>
              </a:rPr>
              <a:t>El </a:t>
            </a:r>
            <a:r>
              <a:rPr lang="fr-FR" altLang="fr-FR" sz="2800" i="1" dirty="0" err="1">
                <a:cs typeface="Times New Roman" charset="0"/>
              </a:rPr>
              <a:t>ingenioso</a:t>
            </a:r>
            <a:r>
              <a:rPr lang="fr-FR" altLang="fr-FR" sz="2800" i="1" dirty="0">
                <a:cs typeface="Times New Roman" charset="0"/>
              </a:rPr>
              <a:t> hidalgo Don </a:t>
            </a:r>
            <a:r>
              <a:rPr lang="fr-FR" altLang="fr-FR" sz="2800" i="1" dirty="0" err="1">
                <a:cs typeface="Times New Roman" charset="0"/>
              </a:rPr>
              <a:t>Quijote</a:t>
            </a:r>
            <a:r>
              <a:rPr lang="fr-FR" altLang="fr-FR" sz="2800" i="1" dirty="0">
                <a:cs typeface="Times New Roman" charset="0"/>
              </a:rPr>
              <a:t> de La </a:t>
            </a:r>
            <a:r>
              <a:rPr lang="fr-FR" altLang="fr-FR" sz="2800" i="1" dirty="0" err="1">
                <a:cs typeface="Times New Roman" charset="0"/>
              </a:rPr>
              <a:t>Mancha</a:t>
            </a:r>
            <a:r>
              <a:rPr lang="fr-CA" altLang="fr-FR" sz="2800" dirty="0"/>
              <a:t> </a:t>
            </a:r>
          </a:p>
          <a:p>
            <a:pPr algn="ctr"/>
            <a:endParaRPr lang="fr-CA" altLang="fr-FR" sz="2800" dirty="0"/>
          </a:p>
          <a:p>
            <a:pPr algn="ctr"/>
            <a:r>
              <a:rPr lang="fr-CA" altLang="fr-FR" sz="2800" dirty="0"/>
              <a:t>À Madrid, par Juan de la Cuesta</a:t>
            </a:r>
          </a:p>
        </p:txBody>
      </p:sp>
      <p:pic>
        <p:nvPicPr>
          <p:cNvPr id="64519" name="Picture 7" descr="C:\Laval\Imagenes\Cervantes\picture3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4663" y="1766888"/>
            <a:ext cx="2744787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70104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829F0-D5A5-4392-83C4-05EF8CBDC927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fr-FR" dirty="0"/>
              <a:t>Don Quichotte </a:t>
            </a:r>
          </a:p>
        </p:txBody>
      </p:sp>
      <p:pic>
        <p:nvPicPr>
          <p:cNvPr id="77834" name="Picture 10" descr="C:\Laval\Imagenes\Cervantes\BALLES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149475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DCC7EF0-FFA7-479B-A2CF-3DCE8BC8237B}"/>
              </a:ext>
            </a:extLst>
          </p:cNvPr>
          <p:cNvSpPr txBox="1"/>
          <p:nvPr/>
        </p:nvSpPr>
        <p:spPr>
          <a:xfrm>
            <a:off x="2555776" y="5877272"/>
            <a:ext cx="403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Un univers en expansion (J. </a:t>
            </a:r>
            <a:r>
              <a:rPr lang="fr-FR" sz="1800" dirty="0" err="1"/>
              <a:t>Canavaggio</a:t>
            </a:r>
            <a:r>
              <a:rPr lang="fr-FR" sz="1800" dirty="0"/>
              <a:t>)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5A45-373E-4F07-9C81-5F0A1D811358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/>
              <a:t>Don Quichotte: un récit baroque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FR" altLang="fr-FR" sz="2800"/>
          </a:p>
          <a:p>
            <a:endParaRPr lang="fr-FR" altLang="fr-FR" sz="2800"/>
          </a:p>
          <a:p>
            <a:endParaRPr lang="fr-FR" altLang="fr-FR" sz="2800"/>
          </a:p>
          <a:p>
            <a:pPr algn="ctr"/>
            <a:r>
              <a:rPr lang="fr-FR" altLang="fr-FR" sz="2400"/>
              <a:t>Diego Velázquez</a:t>
            </a:r>
          </a:p>
          <a:p>
            <a:pPr algn="ctr"/>
            <a:r>
              <a:rPr lang="fr-FR" altLang="fr-FR" sz="2400" i="1"/>
              <a:t>Las meninas</a:t>
            </a:r>
            <a:endParaRPr lang="fr-FR" altLang="fr-FR" sz="2400"/>
          </a:p>
          <a:p>
            <a:pPr algn="ctr"/>
            <a:r>
              <a:rPr lang="fr-FR" altLang="fr-FR" sz="2400"/>
              <a:t>1656-7</a:t>
            </a:r>
            <a:endParaRPr lang="fr-FR" altLang="fr-FR" sz="2800"/>
          </a:p>
        </p:txBody>
      </p:sp>
      <p:pic>
        <p:nvPicPr>
          <p:cNvPr id="87046" name="Picture 6" descr="C:\Mes documents\EMILIA\Española\menina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5050" y="1766888"/>
            <a:ext cx="3606800" cy="4862512"/>
          </a:xfrm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4110-203C-4868-96B3-CE18B3AE546F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1606-1610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r-CA" altLang="fr-FR" sz="2800" dirty="0"/>
          </a:p>
          <a:p>
            <a:pPr>
              <a:buFontTx/>
              <a:buNone/>
            </a:pPr>
            <a:endParaRPr lang="fr-CA" altLang="fr-FR" sz="2800" dirty="0"/>
          </a:p>
          <a:p>
            <a:pPr algn="ctr"/>
            <a:r>
              <a:rPr lang="fr-CA" altLang="fr-FR" sz="2800" dirty="0"/>
              <a:t>De Valladolid à Madrid</a:t>
            </a:r>
          </a:p>
          <a:p>
            <a:pPr algn="ctr">
              <a:buFontTx/>
              <a:buNone/>
            </a:pPr>
            <a:endParaRPr lang="fr-CA" altLang="fr-FR" sz="2800" dirty="0"/>
          </a:p>
          <a:p>
            <a:pPr algn="ctr"/>
            <a:r>
              <a:rPr lang="fr-CA" altLang="fr-FR" sz="2800" dirty="0"/>
              <a:t>Nouvelles frustrations</a:t>
            </a:r>
          </a:p>
        </p:txBody>
      </p:sp>
      <p:pic>
        <p:nvPicPr>
          <p:cNvPr id="65542" name="Picture 6" descr="C:\Laval\Imagenes\Cervantes\toledo_0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2573338"/>
            <a:ext cx="3808412" cy="250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7162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76962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CCCCF-9C63-4C91-8131-C944F47D7AD3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     1613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r>
              <a:rPr lang="fr-CA" altLang="fr-FR" sz="2800" dirty="0"/>
              <a:t>Édition des </a:t>
            </a:r>
            <a:r>
              <a:rPr lang="fr-CA" altLang="fr-FR" sz="2800" i="1" dirty="0" err="1"/>
              <a:t>Novelas</a:t>
            </a:r>
            <a:r>
              <a:rPr lang="fr-CA" altLang="fr-FR" sz="2800" i="1" dirty="0"/>
              <a:t> </a:t>
            </a:r>
            <a:r>
              <a:rPr lang="fr-CA" altLang="fr-FR" sz="2800" i="1" dirty="0" err="1"/>
              <a:t>ejemplares</a:t>
            </a:r>
            <a:endParaRPr lang="fr-CA" altLang="fr-FR" sz="2800" dirty="0"/>
          </a:p>
        </p:txBody>
      </p:sp>
      <p:pic>
        <p:nvPicPr>
          <p:cNvPr id="66566" name="Picture 6" descr="C:\Laval\Imagenes\Cervantes\novejpo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133600"/>
            <a:ext cx="1881188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78486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813C0-AE0C-467B-9395-F9357EAB2524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       1614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fr-FR" altLang="fr-FR" sz="2400" dirty="0">
              <a:cs typeface="Times New Roman" charset="0"/>
            </a:endParaRPr>
          </a:p>
          <a:p>
            <a:pPr algn="just">
              <a:lnSpc>
                <a:spcPct val="130000"/>
              </a:lnSpc>
            </a:pPr>
            <a:endParaRPr lang="fr-FR" altLang="fr-FR" sz="2800" dirty="0">
              <a:cs typeface="Times New Roman" charset="0"/>
            </a:endParaRPr>
          </a:p>
          <a:p>
            <a:pPr algn="just">
              <a:lnSpc>
                <a:spcPct val="130000"/>
              </a:lnSpc>
            </a:pPr>
            <a:endParaRPr lang="fr-FR" altLang="fr-FR" sz="2800" dirty="0">
              <a:cs typeface="Times New Roman" charset="0"/>
            </a:endParaRPr>
          </a:p>
          <a:p>
            <a:pPr algn="just">
              <a:lnSpc>
                <a:spcPct val="130000"/>
              </a:lnSpc>
            </a:pPr>
            <a:r>
              <a:rPr lang="fr-FR" altLang="fr-FR" sz="2800" dirty="0">
                <a:cs typeface="Times New Roman" charset="0"/>
              </a:rPr>
              <a:t>Le </a:t>
            </a:r>
            <a:r>
              <a:rPr lang="fr-FR" altLang="fr-FR" sz="2800" i="1" dirty="0" err="1">
                <a:cs typeface="Times New Roman" charset="0"/>
              </a:rPr>
              <a:t>Viaje</a:t>
            </a:r>
            <a:r>
              <a:rPr lang="fr-FR" altLang="fr-FR" sz="2800" i="1" dirty="0">
                <a:cs typeface="Times New Roman" charset="0"/>
              </a:rPr>
              <a:t> </a:t>
            </a:r>
            <a:r>
              <a:rPr lang="fr-FR" altLang="fr-FR" sz="2800" i="1" dirty="0" err="1">
                <a:cs typeface="Times New Roman" charset="0"/>
              </a:rPr>
              <a:t>del</a:t>
            </a:r>
            <a:r>
              <a:rPr lang="fr-FR" altLang="fr-FR" sz="2800" i="1" dirty="0">
                <a:cs typeface="Times New Roman" charset="0"/>
              </a:rPr>
              <a:t> </a:t>
            </a:r>
            <a:r>
              <a:rPr lang="fr-FR" altLang="fr-FR" sz="2800" i="1" dirty="0" err="1">
                <a:cs typeface="Times New Roman" charset="0"/>
              </a:rPr>
              <a:t>Parnaso</a:t>
            </a:r>
            <a:r>
              <a:rPr lang="fr-FR" altLang="fr-FR" sz="2800" dirty="0">
                <a:cs typeface="Times New Roman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fr-FR" altLang="fr-FR" sz="2800" dirty="0">
              <a:cs typeface="Times New Roman" charset="0"/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fr-CA" altLang="fr-FR" sz="2800" dirty="0"/>
          </a:p>
        </p:txBody>
      </p:sp>
      <p:pic>
        <p:nvPicPr>
          <p:cNvPr id="67595" name="Picture 11" descr="C:\Laval\Imagenes\Cervantes\PALACIO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33600"/>
            <a:ext cx="29083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80772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392B-CCB0-414B-8980-28B481642772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      1614</a:t>
            </a: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5022850" y="1905000"/>
            <a:ext cx="3808413" cy="4419600"/>
          </a:xfrm>
        </p:spPr>
        <p:txBody>
          <a:bodyPr/>
          <a:lstStyle/>
          <a:p>
            <a:pPr algn="just">
              <a:buFontTx/>
              <a:buNone/>
            </a:pPr>
            <a:endParaRPr lang="fr-FR" altLang="fr-FR" sz="2000" dirty="0">
              <a:cs typeface="Times New Roman" charset="0"/>
            </a:endParaRPr>
          </a:p>
          <a:p>
            <a:pPr>
              <a:lnSpc>
                <a:spcPct val="140000"/>
              </a:lnSpc>
            </a:pPr>
            <a:r>
              <a:rPr lang="fr-FR" altLang="fr-FR" sz="2400" dirty="0">
                <a:cs typeface="Times New Roman" charset="0"/>
              </a:rPr>
              <a:t> Il est publié à Tarragona  </a:t>
            </a:r>
            <a:r>
              <a:rPr lang="fr-FR" altLang="fr-FR" sz="2400" i="1" dirty="0">
                <a:cs typeface="Times New Roman" charset="0"/>
              </a:rPr>
              <a:t>El </a:t>
            </a:r>
            <a:r>
              <a:rPr lang="fr-FR" altLang="fr-FR" sz="2400" i="1" dirty="0" err="1">
                <a:cs typeface="Times New Roman" charset="0"/>
              </a:rPr>
              <a:t>ingenioso</a:t>
            </a:r>
            <a:r>
              <a:rPr lang="fr-FR" altLang="fr-FR" sz="2400" i="1" dirty="0">
                <a:cs typeface="Times New Roman" charset="0"/>
              </a:rPr>
              <a:t> hidalgo Don </a:t>
            </a:r>
            <a:r>
              <a:rPr lang="fr-FR" altLang="fr-FR" sz="2400" i="1" dirty="0" err="1">
                <a:cs typeface="Times New Roman" charset="0"/>
              </a:rPr>
              <a:t>Quijote</a:t>
            </a:r>
            <a:r>
              <a:rPr lang="fr-FR" altLang="fr-FR" sz="2400" i="1" dirty="0">
                <a:cs typeface="Times New Roman" charset="0"/>
              </a:rPr>
              <a:t> de La Mancha</a:t>
            </a:r>
            <a:r>
              <a:rPr lang="fr-FR" altLang="fr-FR" sz="2400" dirty="0">
                <a:cs typeface="Times New Roman" charset="0"/>
              </a:rPr>
              <a:t>, deuxième partie apocryphe du Licenciado Alonso Fernández de Avellaneda.</a:t>
            </a:r>
            <a:r>
              <a:rPr lang="fr-CA" altLang="fr-FR" sz="2400" dirty="0"/>
              <a:t> </a:t>
            </a:r>
          </a:p>
        </p:txBody>
      </p:sp>
      <p:pic>
        <p:nvPicPr>
          <p:cNvPr id="68615" name="Picture 1031" descr="C:\Laval\Imagenes\Cervantes\Roma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05000"/>
            <a:ext cx="2776538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6" name="Text Box 1032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8617" name="Text Box 1033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8618" name="AutoShape 1034"/>
          <p:cNvSpPr>
            <a:spLocks noChangeArrowheads="1"/>
          </p:cNvSpPr>
          <p:nvPr/>
        </p:nvSpPr>
        <p:spPr bwMode="auto">
          <a:xfrm>
            <a:off x="80772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E63B-020E-452C-A2A6-BF81610385FB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       1615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CA" altLang="fr-FR" sz="2800" dirty="0"/>
          </a:p>
          <a:p>
            <a:pPr>
              <a:buFontTx/>
              <a:buNone/>
            </a:pPr>
            <a:endParaRPr lang="fr-CA" altLang="fr-FR" sz="2800" dirty="0"/>
          </a:p>
          <a:p>
            <a:pPr>
              <a:lnSpc>
                <a:spcPct val="110000"/>
              </a:lnSpc>
            </a:pPr>
            <a:r>
              <a:rPr lang="fr-CA" altLang="fr-FR" sz="2800" dirty="0"/>
              <a:t>Deuxième partie du </a:t>
            </a:r>
            <a:r>
              <a:rPr lang="fr-CA" altLang="fr-FR" sz="2800" i="1" dirty="0"/>
              <a:t>El </a:t>
            </a:r>
            <a:r>
              <a:rPr lang="fr-CA" altLang="fr-FR" sz="2800" i="1" dirty="0" err="1"/>
              <a:t>ingenioso</a:t>
            </a:r>
            <a:r>
              <a:rPr lang="fr-CA" altLang="fr-FR" sz="2800" i="1" dirty="0"/>
              <a:t> hidalgo don </a:t>
            </a:r>
            <a:r>
              <a:rPr lang="fr-CA" altLang="fr-FR" sz="2800" i="1" dirty="0" err="1"/>
              <a:t>Quijote</a:t>
            </a:r>
            <a:r>
              <a:rPr lang="fr-CA" altLang="fr-FR" sz="2800" i="1" dirty="0"/>
              <a:t> de La </a:t>
            </a:r>
            <a:r>
              <a:rPr lang="fr-CA" altLang="fr-FR" sz="2800" i="1" dirty="0" err="1"/>
              <a:t>Mancha</a:t>
            </a:r>
            <a:endParaRPr lang="fr-CA" altLang="fr-FR" sz="2800" dirty="0"/>
          </a:p>
        </p:txBody>
      </p:sp>
      <p:pic>
        <p:nvPicPr>
          <p:cNvPr id="70663" name="Picture 7" descr="C:\Laval\Imagenes\Cervantes\picture8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905000"/>
            <a:ext cx="24447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8305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4643A-8220-4472-8EE9-47887BB02194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fr-FR" altLang="fr-FR" sz="3200" dirty="0">
                <a:solidFill>
                  <a:schemeClr val="hlink"/>
                </a:solidFill>
              </a:rPr>
              <a:t>Vie et œuvres de l’ingénieux </a:t>
            </a:r>
            <a:br>
              <a:rPr lang="fr-FR" altLang="fr-FR" sz="3200" dirty="0">
                <a:solidFill>
                  <a:schemeClr val="hlink"/>
                </a:solidFill>
              </a:rPr>
            </a:br>
            <a:r>
              <a:rPr lang="fr-FR" altLang="fr-FR" sz="3200" dirty="0">
                <a:solidFill>
                  <a:schemeClr val="hlink"/>
                </a:solidFill>
              </a:rPr>
              <a:t>don Miguel </a:t>
            </a:r>
            <a:br>
              <a:rPr lang="fr-FR" altLang="fr-FR" sz="3200" dirty="0">
                <a:solidFill>
                  <a:schemeClr val="hlink"/>
                </a:solidFill>
              </a:rPr>
            </a:br>
            <a:r>
              <a:rPr lang="fr-FR" altLang="fr-FR" sz="3200" dirty="0">
                <a:solidFill>
                  <a:schemeClr val="hlink"/>
                </a:solidFill>
              </a:rPr>
              <a:t>de </a:t>
            </a:r>
            <a:r>
              <a:rPr lang="fr-FR" altLang="fr-FR" sz="3200" dirty="0" err="1">
                <a:solidFill>
                  <a:schemeClr val="hlink"/>
                </a:solidFill>
              </a:rPr>
              <a:t>Cervantes</a:t>
            </a:r>
            <a:r>
              <a:rPr lang="fr-FR" altLang="fr-FR" sz="3200" dirty="0">
                <a:solidFill>
                  <a:schemeClr val="hlink"/>
                </a:solidFill>
              </a:rPr>
              <a:t> </a:t>
            </a:r>
            <a:r>
              <a:rPr lang="fr-FR" altLang="fr-FR" sz="3200" dirty="0" err="1">
                <a:solidFill>
                  <a:schemeClr val="hlink"/>
                </a:solidFill>
              </a:rPr>
              <a:t>Saavedra</a:t>
            </a:r>
            <a:endParaRPr lang="fr-FR" altLang="fr-FR" sz="3200" dirty="0">
              <a:solidFill>
                <a:schemeClr val="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fr-FR" altLang="fr-FR" sz="2800"/>
          </a:p>
        </p:txBody>
      </p:sp>
      <p:pic>
        <p:nvPicPr>
          <p:cNvPr id="4101" name="Picture 5" descr="C:\Laval\Imagenes\Cervantes\cerv_s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954463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Laval\Imagenes\cervan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33178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12029-B7C6-430C-BB3E-F75899163154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       1615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CA" altLang="fr-FR" sz="2800" dirty="0"/>
          </a:p>
          <a:p>
            <a:pPr>
              <a:buFontTx/>
              <a:buNone/>
            </a:pPr>
            <a:endParaRPr lang="fr-CA" altLang="fr-FR" sz="2800" dirty="0"/>
          </a:p>
          <a:p>
            <a:pPr>
              <a:lnSpc>
                <a:spcPct val="110000"/>
              </a:lnSpc>
            </a:pPr>
            <a:r>
              <a:rPr lang="fr-CA" altLang="fr-FR" sz="2800" dirty="0"/>
              <a:t>Deuxième partie du </a:t>
            </a:r>
            <a:r>
              <a:rPr lang="fr-CA" altLang="fr-FR" sz="2800" i="1" dirty="0"/>
              <a:t>El </a:t>
            </a:r>
            <a:r>
              <a:rPr lang="fr-CA" altLang="fr-FR" sz="2800" i="1" dirty="0" err="1"/>
              <a:t>ingenioso</a:t>
            </a:r>
            <a:r>
              <a:rPr lang="fr-CA" altLang="fr-FR" sz="2800" i="1" dirty="0"/>
              <a:t> hidalgo don </a:t>
            </a:r>
            <a:r>
              <a:rPr lang="fr-CA" altLang="fr-FR" sz="2800" i="1" dirty="0" err="1"/>
              <a:t>Quijote</a:t>
            </a:r>
            <a:r>
              <a:rPr lang="fr-CA" altLang="fr-FR" sz="2800" i="1" dirty="0"/>
              <a:t> de La </a:t>
            </a:r>
            <a:r>
              <a:rPr lang="fr-CA" altLang="fr-FR" sz="2800" i="1" dirty="0" err="1"/>
              <a:t>Mancha</a:t>
            </a:r>
            <a:endParaRPr lang="fr-CA" altLang="fr-FR" sz="2800" dirty="0"/>
          </a:p>
        </p:txBody>
      </p:sp>
      <p:pic>
        <p:nvPicPr>
          <p:cNvPr id="69638" name="Picture 6" descr="C:\Laval\Imagenes\Cervantes\QuijotePaez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05000"/>
            <a:ext cx="27416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8305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F975-CC27-454C-9074-AE819B537D1F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       1616</a:t>
            </a: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4495800"/>
            <a:ext cx="3814763" cy="1981200"/>
          </a:xfrm>
        </p:spPr>
        <p:txBody>
          <a:bodyPr/>
          <a:lstStyle/>
          <a:p>
            <a:pPr algn="ctr"/>
            <a:r>
              <a:rPr lang="fr-CA" altLang="fr-FR" sz="2800" dirty="0"/>
              <a:t>Il meurt à Madrid,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CA" altLang="fr-FR" sz="2800" dirty="0"/>
              <a:t>le 23 avril</a:t>
            </a:r>
          </a:p>
        </p:txBody>
      </p:sp>
      <p:pic>
        <p:nvPicPr>
          <p:cNvPr id="73735" name="Picture 1031" descr="C:\Laval\Imagenes\Cervantes\Posada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81200"/>
            <a:ext cx="3808413" cy="218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6" name="Text Box 1032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73737" name="Text Box 1033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73738" name="AutoShape 1034"/>
          <p:cNvSpPr>
            <a:spLocks noChangeArrowheads="1"/>
          </p:cNvSpPr>
          <p:nvPr/>
        </p:nvSpPr>
        <p:spPr bwMode="auto">
          <a:xfrm>
            <a:off x="85344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D46B-0F98-4FA4-B0B5-94A8E8DA5176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                                   1617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CA" altLang="fr-FR" sz="2800"/>
          </a:p>
          <a:p>
            <a:pPr>
              <a:buFontTx/>
              <a:buNone/>
            </a:pPr>
            <a:endParaRPr lang="fr-CA" altLang="fr-FR" sz="2800"/>
          </a:p>
          <a:p>
            <a:pPr>
              <a:lnSpc>
                <a:spcPct val="130000"/>
              </a:lnSpc>
            </a:pPr>
            <a:r>
              <a:rPr lang="fr-CA" altLang="fr-FR" sz="2800" i="1"/>
              <a:t>Los trabajos de Persiles y Sigismunda, historia setentrional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8686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" name="AutoShape 2" descr="data:image/jpeg;base64,/9j/4AAQSkZJRgABAQAAAQABAAD/2wCEAAkGBhQSEBUUExQVFRQWGSAZGBcYFhscFxoYIBwYGRgeIBYdHSYiGh0kGh4iHzEgJCgpLCwtHSAxNTAqNScrLSoBCQoKDAwOFA8PFCkYFBwpKSkpKSksKSksKSkpKSkpKSkpKSkpKSkpKSkpKSkpKSkpKSkpKSkpKSkpKSkpKSkpLP/AABEIARwAsgMBIgACEQEDEQH/xAAbAAACAgMBAAAAAAAAAAAAAAAABgQFAQMHAv/EAEkQAAIBAwMDAgUBAwgFCQkAAAECAwQREgATIQUGMSJBBxQjMlFhQnGBFSQzQ1KRobEWYnJ0sjQ1ZIKSlKTB0yVEU1Rjc7PE8f/EABYBAQEBAAAAAAAAAAAAAAAAAAABAv/EABYRAQEBAAAAAAAAAAAAAAAAAAARAf/aAAwDAQACEQMRAD8A7jo0aNBjWdGsE6DOjWFYHxrOg1CqTPDJcwLlchlb84+bfrrBrUEgjLruEZBMhkVHk43vb9dLNX0OcdXWrjggZNhYS7SlXAMmTnERnIhRYC4v+QL6res9vonUDUST0seU0U4kkcLUIsabbRLewMb25OQtm/pbjRDp/KcW9sbib2Oe3kM8L2yx82v761dS67T09hPPFFcEjckVLgWBIyIva4/v1R0vbrHqnz0TQ7MkdmKks0vpRUPIKpjifUjeoWBXi52d59sCsEOMVPJJHKjNvD+pV1eRAcW+6wFvB99FXydSiLKokQs65IA4uy+cgL3It7jWZ+oRo8cbOqvKSI1J5YqMmsPey8nSn3B2ZJJ1CmqqdYVECKLNxfF+F9KEqBG7kFT9wUEEamdw9rS1FVFUJKEanxMIIJUHJt/IDyHjxQWItY+b6C9Tq8BmMAmiMwFzEJF3ALA3KXyAsQfHuNZ/lSLf2M13sNzbv6tu+OVvxlxparu3ivVVrWkgjQKq+rh2xSZSObLcmUeryAgHhjb1H2jMOpmu3lyLFClmsabBQqW9nEgL5eOfbQMFF1mCYuIpo5DEcZMXU4Nzw1j6TwfP4Osw9YgeIzJNE0S3ykV1KDH7ruDYW9/xqhqe0Xli6hGzIgq5MlZASQNuKOzg2yuY+QDyGYX99Rm6FDFTVUVS9LH802bRXwgX0onAyVrnDIsLeo39uSG2krElRZI2V0YXVlIKkexBHnW7VP2hQCChhiEqTBFsJEACMLkggKSPHF78+ffU2Lq8LStCssbSqLtGHUuo48oDceR5HuNFS9GjUSr6tDEyJJLHG0hsiu6qWNwLKCbtyQOPyNBL0ajQdSieRo0kjaRPuQOpZfblQbj+OpOgNGjRoDWueEOrKb2YEGxINiLGxHIP6jWzWCNBw7tbsCKSgrJRPPHU0086JOJnFhEBiGW9ivueAefOrjux/nO3aKomjMkganYqWIZyWWNxlfjME8n831d9P+D8Ue6rVlbJFM5eWIyhUkJ+7PFQWv7kEX99MncHZ8FZTLTSBliQqVETFLYcKOPYD2/QfgaIX/hz0eOnedjSihllkwWn3cso41Vgy3YhzeQ3KcCwFgQb3/fEJbptXiSHEDlSrFSGVSykMCCLMB//ADWrpnY9PDUCpymlnClA80zyFVNr2yNlJAtcfr+dWXXejrVU0lO7OqSrixQgNifIuQfI4PHgnRSd8NI6osZCJlo2p4sBPLuO82IzdLuxSMj2NgTYgDnUHvBZ260VpFpmnPT24n5BG9fgAG7XtbLi19dB6P0wU0EcKs7rGuKs5BbEeLkAXsOPHgDVf1XsehqZTLPSxSSG13K+o24FyPItxY+3HjRGe0aqA04igaImC0cqxBQiy4h5AAvp+5ifTxckex1yetgig6nMLJAg6krmuv6oiY0kMJ4uFkYsLscB6rjjXZOidAgo4tqmiWKO5bFR5Y+SSeSfbn2AHtqAexKPGpUw3FWcpwXc5tckHljiQTcY2tx+BoL4G441ymCA0/XRJUoJ46mdxS1UcjZRuFKGB0DWKrYixHBBP9oL0novRoqSnSCEERxiygsWNrk/cxJPJ1Dg7OpEqjVLCN4ktkSxAZhZmVCcVZh5YAE++iqD4sQp8vSyuqnarIG9Sg+kvi45Hgg/4D8asPifb+R6y/tESObWIIIPHvcDVv1vtynrFVKmJZVU3Aa9gbEX4P4Ot9T0iGSHYkjR4bBdtlBSy2xGJ/Fh/doPcdYnoUuuTi6i4BYAAkgeTYH/AB0g92QVLdY/mhpxM1Aw+uCRxNcYgftA83Nx5uNN/Su0qOmcyQU0MTkY5IgDY8cX/HA416r+2aSd9yamglewGUkSs1hewuwP5/x0Rp7Y6rTyU5EDRlYCYpNtcUEigGQAAAEXN7rxzpK+HUQgrzTOsMxWBpqasitk9PJKpIkt5ctY5Hn7uTe56PQdPigjEcMaRxi9kRQqi5ubKBbzqNQ9Kpad2MMUELyfdgiIzH2vYAnQS4K2N2dUdWaM4uFYEqbXAYD7Tbmx0rfFHoInoWmWyz0n85ici9mj9ZX9zAWt4vY+2rui6ZBTzzSBgJallZsmAuVUIoVePA/eSTydTOo9PjnieKVQ8bizKfBGilr4c9IjFOK0qhqa0b8rqP7fqCL5sqAhfySCTzpu1D6T0iKliWGCNY41vZV8C5uf7zzqZoDRo0aA0aNGgwdcc7M6+0nWyGq2mEskzRvHKWhkiVWAienJ+jh96uB6ubFg2WuyarKTtilileWOnhSSS+brGoZr8tcge58/nQc5o+uyPQdPzqpBDNVyx1VRuEPZWl2k3b3iD4qOMeCLEX589V7kw6b1UQSzxmnKBWaqErI5KcRyB2fFvPqPksotYgdNh6HTpCYUgiWE3vGI1EZv5ugFjf8AdrT/AKL0m1tfK0+1cHb2UwuPBxxtcfnRCH8QurGI0xiqWaEQm6x1DLObtHHHOjAhallY2MbE5XPBvceO4+4Pk+svNFI0lokimpw5a80m7stgWsnqSJCQON1f7Rv0dejQARgQxARf0Vo1+n/scej+FtaWiphU4mOPfdc77YyKqUFy+PsceL34H40HPuz6JqzpddTrWySVazSoZlqJL5Kx2WX1+mNgP2eCL+bcRaCJ5uiV1Y71KM0GKq1RL6GgjQSMFLmxNQj+eSBb9ptdFrq6koFyfbgD8emPlsQWPpRbkKLkm1gL3tqwaCOSOxVHjcXIIBRgefHgg+dBy/tqulPUqKKplaYiGYRVUch2aqGwKs1mtuJZgw5PIYngE1naNfEKfp70s7vWvU4SRCd5C1PuyB9yIuQqrDZgxAtZbHnXZlpEGNkUY/b6R6fY2/HH414goI4ySkaIT5KqAT/EDQcv653WT1hKmFi9LSOlLNg+QvLmZTtrcticDce8bDm3HSU65EapqW53ljEuJUgFCxW4a1jZuDbW6WVIsRiRm+PoQn1G5u2I9I4+48eOedZj6fGsrShFErgKzhRkyj7QW8kD8aK5v1N4v5eqEVoLmlBdZmlKZHc3rKDiGMGJI/s/vbVX0ytpR03pIcIMKobwZDa4jlzZgV59W2ST+V512J2sCeeBfjUbpPUkqIIp474SoHW/BxYAi49jbRI53XY/6QqABMzOhIKOs9PhDcMktsWpm8Mtx62bWuTtqhHXxD8sDG1KVJ2XK/MNJugmWxtJtgnO4I8XvxrqVtZ0HJO7aGNT1IVNJNNUzMGop1gdzyiLAiTIDsmOUG4JW97+q/Lz0SorUeKCaANGkSh6vfUl3CLc7OOXqe/k/rpito0UaNGjQGjRo0Bo0aNAaNGoVN1qCSR4o5onkT70V1Lrbg3UG45450E3Rqql7qpFiaU1MG0jYM4kUqr/ANksDYH9NWEdSrIHVgyEZBgbqVtcEEeRbnQV3dlPJJQ1CQh2laJlQI+DZkELZ7jGx58+2k6o6HWxwokUdS5+TxdWrDY1DTRM4y3g2QUP6lIBBxyHs50ndFLKiPHPGyyBmQhhyE5kP/Vvz+L868R920jbeNRGd3+jsfu5xv8Auy4ueCSBohI6l21Xv0yhXbkatgDAyCqCzRyWKq26Ti6NxkpucTYcjWvrvaPUJ2qw4kcyQFY2WqC099uO0fy5GQbeDENcAX5PsX+o7mpoyQ8yKVfbNz4kxzx/fh6rfjnUdO9qIxPKKqExxlQ7hwVUtwlyPyeBoEyXtetzkMcdRHE1LIkMfzotE7RyDF1JYyyNKQ4kz9IPJ9AB2x9q1JMWUEpjiq0lWNqslxG1NtykSbhNlqLvjfkFgBY2PQq2uSKJpZGCxopZmPgKOSf7tV6920hgM4njMSsFLA3sxsFUgcgm4sLe4/OgVOldp1UcMZAkWf5tmkyqWcbP84SNgCzL6UkU4cZbYvzbUOHs2s2rNEPvps0FUxErxSM1ROWPjcQ2xPJ4J5UX6JH1OJod4Ou1jnmTZcQLkknwAPzqsTvakMYcSNiXVB9GXIs4JSyYZEMAbMBY24OgWaPteuWahbGIJTl8rzuXVC86qgNiHURPGbWF9uxJstmPtGjqYIkgnWERxQwxxlGZmLLHjLlcAWyAtYcjzqWnc0BmjhzO5IqsgMcgBDK7r6itgxWNziSD6Dxxo6d3NBO6pGzFmV2F43XhJDE9yygKQ4IseTa/jQWujVLF3dTmmSpLlYXfbyZWADZmMZcegZi12sORe19Fd3jTQk7juLOY+IZiMxgSt1Q3JyFv7XNr2NirrRqrpe5YJJGjVmyQEteKRUFlRjeRkC3xdTa97HUjpPV46mMSRElD4JRlJ9wbOAbEEEG1iCCNBM0aNGgNGjRoDRo0aA0mdP7BtX1dTIVUSk7IiNiucaxys3oF2OIYclbkm1+dOejQIdJ8PJFgaMvEG26eFdsOislPLuCRrEESsOLqfTYEE+zT270tqeljgYodpcFKriCq8ISt+Gxte3F72tqz0aBL6B8P2pXjkWVC6q6sDGcPWq3wGfoDSruMDe5Nriw1vpOypY1hC1RTGKCGXBCM1gYsmBzvFkCysPUCGPAPOm3RfQVB7eX5w1QY3KBQlvQJBcbn5ywOH+zf86WX7Uam6f8ALy1KYloQp2ppLsjq+IiMzE54gbceIAyIHJs+X1W9wdI+ZgMWQW55LRhx/wBk+D7gggggH9CGiqpWnoZIZZo85Y3QyKmKjNWsRGXJ4U+C3Nr8ao6vtVdioZ6lNyQQszqlkCUrBx9MSZG5BDNmDyALWGvVV8M0kkZnqJGVypdSkZLBUZBd8b5EHlvf3ueda4PhTAA2Uru7D7zFDkGE5qAV+nYDIkFCCjDyNEWHTaWCp6YlM0oeOeHEW9D4OuSgIzMwZYyPuLHi5vzrPU+1Z6mARzVKOVkRxenGFkB4aPP1Fibk5AXAsBqDTfC6GPbwnnRoyxV1WESXMSwAl9q5KqCQfYsfwLOa8AAm/wCp8nQL0XaFpoZjMTLDHHHkI0UFU3A4sBwriQ3UGwKoR9vM1O241+ZwZ0apuWYEXS629AIsPUWe3Pqdj76s90fkcaw9SqkAsASbAEgXJvYD8ng/3aKX4uyI0ilhjYrFJMku3ihRcWjZkClfsfDkG/k/nXuPs5EjjjjkkVI6gTgE5njxHk1zgPA5uAAL6vmmUEAkAnwL8m3mw97ayHB8G+goabtTCslqRLzKTcbUeVikaBdwgtiNtWt7nzxxqT2z2+KOExhy4Ls4FgqJkfsRBwiD2Ue5P5tq13B+RrOWgzo1jLWdAaNGjQGsHWdYOg5jTUvV2NW1541k3dtJZoDt5GMQFGQkqUGbm5AtioufVqbF0eqqJpp4Kzcp5mjjXaqXskcckIlYMOBI0aP9uNjIwOQsRTVXbTU5NOlbEZ8ZGntHtvLFLuIr1NQzkHbMjMFtzxZeAROXtujRhj1M330lKJOtsRJI5XAyEKCWBZh/8PgDnRFgnQ6t2qEMyGVvSxWqmzxkmDFggOMAWAYoAl8r+q1y3uq6LVNVTKswi3MnVRUTEtCNhMQLYwHhiZFuymQWvzqJ1DptKuJNRO4d5K1TAqgmKS9s5APWub+i/JFlANjrHT+hUEU8ZFfI7xslozIjXKSNEqtZcionf7b8MB786Bp6GJIqV4g6zzwlgQzuFVm+qke6wZiqxuqhyCSACeeNQu2+kyPUyVs00U+5GqwmM5JEt2MqobWKk4jLy2Fza4VaPpoooJmK1E31EkCzu8VgGWKVnQhPU5DxDIgk2F7kajdXoelsjLJUGZ44orRZKh21yMQACCy2lBIH4UkXBuE6k7CmUSEvTq7szMi7u3MWlM2MnIOKLZFAvwGvcNiJMXaZFXAJajN0VGtixMiQKiqzMSQjidycvLK5Xm19aOiQ9Mhe8NQzGJZHucmChEELMThb0qCAb8ksBfEBfFN8pLhUM8zyB4Q6sykG1ijvlGBfaTfZRbHk2VrEhadx9HJqd95ljOAgpVueZnEqnJQLuPWDip8Jc8C4pH7Ed3p4d2FWghtkCxnXKYNughVBfGPEE25ZzY+DY1NFTVEqzSzTTARtIJPppFFTTJIqg3CnErl6gCxspbgLaui6Z0iNiPmWBWJJACQMEWFkRw22DkEkyAJNmxIAsBoN1X2RnLUKamMyTOJWDRkoA2/FHdMwGKXulyTkhv4XG+670dHFHHNJlHHIPS65vK6xsq3J4tYszEqf4edUfTeg9LjkiZJnYwkuiuxIX5dXRiQUv6MiLk8EWFittaqympqyl9bzvLEGju7lWAqC6AsxjxH0zniFLKlgVPAIe5O2YXSppnqYRLUzhpWjhs5uWnVDdiODZgTcW4P3610nRYWPzkbj6ZjjiR4WwLpFFHS8ZM9kkkZsl5+pY/YDqyqKvp+3HOPWlTJGgaNjipiZQthxjGsiKpCjlioseAK+kHTMIWzqFIVAiO0rOqzOZY8gMsciuXJ4UC9gBoLCXskzvJJNOkskyIhFiFjjV8pFhIa6XOIvybqCbnxEre3Y0liWSopw8QDu5QJNuTVCs0qqpsrSMm2v4Jb7vBg0QoKY3gaWGFqV/wCdGaYtGhZZDjHIpA9ToQSLkyLYG5vaTJSSmes+s5jljVZFYXexgeMIGxXDMizH8uQ1mNw8T/D4bFQjyU385qDJIzQekgl8U+8EEM1rg5fdYgtcW/cvbnzEdPEGgxicPhLHkj2RokGIIsoL3sPJCi4B0sr07pyQw7LPuB0cq4kechb1BjNiLMyy8liVvIt7krrV0RulwEDlBGEfLclkUlHqKgAMUyZRiZGNgOEB5GgvO2u14oq+SbejmdI0pwWU7qmOKEN68rOStmY24yA4scnXSV2l0npqzrNTTZytGSqPJd1jkxe4iYB1uqjki5Hm976ddDBo0aNFGjRo0Cp1v4aUlVNLLKZy0uGVpmCgJ9oCjgC9mt+QDwdReudndNpaKSSaAtFEgZgGbJgiuo/aW5ObXubMXYnkk6ddeJYgylWAZTwQRcEfqD50HMazrHTo0Vlge61IgAkLYDZMJkAQSWdIsRjHY+tSQCMmMii6pE4Qw0tODJKEpzMSmICRVBR3UyeszOcUXiwJ8Lz0cRD8D8/x99eJ3xQtYtiCbKLsbC9gPcnxbRCAeuU8qBYaArmBi8kI2x61piMVa7MIeQotwMbg3tv6TV0lRLHGaBcpQCWMKDFdmGYF7FreVXG/HoB8i+jpvUuqukLSUgdxuuxlVFaNwhEQQBkve+Jbm5Yi6jkTvmuq+u1LT2MjAkgAumKKjWEx5PN7k2taxsCQiL3CqtJ/MxI7i0YEGMbRyyAmPexbMurbrC1rh78cjZUdwQRLtjpj42ywWKOxuXp1so45RWHjhCoP3AalLU9TCgLR04CWwS6jECNSLESkD1MY+ALYk8huNFLP1QU0kZiG6UUqxljaTORnaUgCQAKlwqgngL5bxoI79xU8sMpSgKlIo4k3YlCYyKzohAvZEsCR49Qt919SKirpWgjK0Eboyy/TaJL7URCiwsQMpBGArWIFybFbal18/UFiV0iBkQS2j3FCk5KkG4xl9f08nJBFzbhTxrZW1FfuzPFE5CqVijZ4NqRrqMywIdeLkJ/tXYekaCpfr9Nv5rR3jiWWEj5UbjeXJQ2vtFdwW/aMi+LnU+eoplpkeGmSNyIZWiMeG2sqvErTIi3KquYxt5X2HIJutdSGaLBE86orhRdU9csii7tJa6xx5FATcuOQBdpL1la9UpjgKQXCkuUvgWGblNwNkApCj2D5eo+kBCk63FAoUdNdtpmi+lAmC8JI5XK3oZ+QB5xB86qer9QpWVZEoJ0MQyS0axxFkfZjWRVN7WAIBHCMV8Mym7hq+pCOQGDE4q6vnG75vLlKqruW+lExVAeGKC5sba1NWdUZVUwgKZUUuGXeERJZibOEDBcUJW4yzspFrhUSd0UqkoKR5I9yTISQg5qoRFESN9qiRYxa1lWMcXtaV1LrFJCsU60RTJ5GuYV4WN0eR8Fa245jXEn1XCk2A5Ye3Oo10krCqpkhj20ZWV7kyMLulsifT48Dx+umG2gSeq9WiaogSSnk+pJDiUS7CR/qPnItwYxhEGsfURzcLpiPalGTf5WnvYC+yl7BSgH2+AhK2/Btq1to0VopaGOIARoqAAKAqgAKvCjj2A8D21v0aNAaNGjQGjRo0Bo0aNAaNKvf8JkWkhE0sImqkRnico+OErlQw55xt/drYPh7S2sWqiP1rar/ANXQM2jSvF8OKNfHzB/fWVP8f63Xtvh3RG945Dcc3qKgj99jL5/XzoGTS9D29OKtp2qCylrhACt0Ak20Y3PCl/AABtcgnnXhPh1QD+ov/tSyt/xOba9SfDyhJvsW/wBmSRbf9lxbQQ6ztapqZUlqJIhZbbIBeJDuRMxW4UsxjVkzIH9IQAADlmPtyvxUNXWAVL4qS2YJaQ5k8hyfFgFAsANaOudiwRxhqanJcMAbM7kLYgkI0yKx8Dk8cmxtbSPS9Shepjp/lahX+oGCRTZSFDjfbkmxiC85YsxJtyPch/h7c6gGH8/9IVLDbuSwSTMsXvcNMytYWsqhRbzq77fpqiOEJUusrrb6i3u5sCxK2AX1EgAcWA/cKWg7BpXhjMsJWQqpcLLMozxGXAk9jfgk/v1ok7V6VG0gZlRogHkBq5QUU8hmBl9IN/J88fpoHTRpaj+H1EBZUlA/SpqB+vBEvH8Nej8P6M/sS8/9JqL/AN+7opj0aVT8MaG1tuX/AL1U/vP9bryfhjRBbKsyH2ZaqoDA+xB3fI886Bs0aXPh0Sel0pZ3kZowzO7lmLEkt6iSTySB+ltMegNGjRoDRo0aA0aNGgNGjRoFfvJ7T9N5tesH/wCCo00aV+8v+UdN8W+cHvY/0FRb+H500aAOkLp3dpirKhaiZiIx4kXBgu5IIwI1uhYllAe4yTC4BBJfDrmvcdBTO83y8F2Bs5aFXh3GkvItrbgmkyRhInnGPkW0RG6z8SJod7fVdt0QU20zCSWVruCtjlhbg/ghRdSxUWNL3tMek74LzTvJgBHF6rkGQIii/gegOw4PqK2FiqVLS9PnUxRo1Zt4SF7NTRuW9D5BgEkZWYbYC3vyGuGa76d0Sahizqak0scYyUI6s0kxfce8Sou6hBKrH+zkbLcByC506uqsZ5q2nk3I2QIrQx4AtcLk0g+YsWIGTZh1zXyQRYKs8Db9TRxRU8jItRtHFizMAVWM1DBQCFJbFGAVhZbX1bdd6yKrp0VYACJZo1KZFlVVIMikEAKQ8eRBv44N20udR6GqKkgpJUDLwzs75TbkTIZVW7E5EqOFLhiwxvbRGuh6hXQVKTxQTTxqfq4UyIyxlI39O1GbXBJwZma2GSqedWHxD7kpKiaFtrIX25H9IEmLRvstIGDgBgwKkckCwJYEX0nVSscFOzCmXqEO6LXJpztq0qqlgPW72Av5LWF7aT+rdIr6elnCFK2Cp5FZETkqjJpGkKm/FjYEsoZmJORNynai+LEcqEIixgsIkcuhVWMd7soYZKr8egkEYgNkcBN7C6hV1DySyyKYCWsgwazlz6cgc4yiADBlH3cknXNuyIqm5gV3+YcLuIYVCiLmP1PfJyET7XWxBJvb1Ho/RJa6GcxGBBHdSsa+lFhJC33cSC6KADHkx4NrgqwB41htZ1g6KXfh2R/JdLj9u0Lfu5t/hpj0vfD0f+y6T9YlP8Tyf8dMOgNGjRoDRo0aA0aNGgNGjRoF/un+loDYm1WPH6w1A/yN9eu7O7YqBImlZFDyKvqJHpuM2FgblVN7f46890i81AAbH5sf4QVJP94Fv46996ULy0cir8va13FQDtlADf1g/TPuHscbeDoLCmmWpp1YqwSaO+EigMFZfDIbi9jyDfVRUSUlDCkCiMYlCIyUDAXsZcT7qqs97clSBzpf6D3+FpxHLIWqtpp3Lq1hy7ylQbZIii6AcMoWxF+F3qvcMk1PI1QiJTsiyvnPuSuMcoklRAqxqQ2eCjmwXzIp0RBoKjYiCxtDPNIyssm20bTIWJfdJ9UglQksXyXFWYWUbi2fRuyJqqqklmmeZB/QJPIxEcJb6JaMjJmKpfyoJBuTY6O3uluWjq6yJtiQ2WMIuKXIwR+c2yfzeyO9wRfC5XdxBJZko5PWoKiaWYjGM/YGZ2LFEdioc2Ay83tkQ3/6MQqDHUSyiFbYgvFDTMDf0pFHa2PvceTwT7UfS6GheeSGYU6BbGMrO3PpiF42NvSCCpyJIIX2tqq7e7f+bqNiaVp47br1Eb4kvioKKbBzFf8Arf2ySObEh9j7d6fSQLE0UWAYXMgDNk7WVmdueWFgT72A/GiqPrvYkdSFhV2nQqzLvAyRrYgELULZoWJa/FycTfgaUaTtaso3NPuSQwTEgohFssWEXNmU5yCMMy2PnIKrKpupur0Uc6inkejZ5NpGSQkZsTYvTyAIyBwVbBmwawYKb2seo0tTVzR09c8UKxnNSqvjMVuGYPmuBEZIxNwCxJB9IAInT3aSanMJgp4Ip4pHqZZ8ZWZeZ1ZXfJmeZm9IVbXAIANz38a4H3nRqkbSEGopmADyYlZQWKtDKwaw3Aj2LWG5muV83sw9k91TxAxFHYsTtyBEFJUSGMOMGCqYncWYA3Uk8hGJ0HXNYOuR9I+JdRK8jyNGrkpDTxhJzC12cvLgFze4UBeQTiwADEjXQ+hd0wVQdUcmSIhZVaN4iGNx9kgBAJBA5P4vfQqP8O1t0qkv5MSn+/n/AM9MWqHsJLdLox+KeP8A4Bq+0UaNGjQGjRo0Bo0aNAaNGgDQUPcw+tQcX/nX/wCvU8+dc9rq6WrDoZp2hhlIJkSLK677nbMLMszJGhIN0s0Y5Y+nXQu5FvP0/wD3on/w1VrR1XoVJEcni9LARLFGoUXJZyyhcbMBc5XGIDkWya5HL+j00bT0VXHJvvO0kckYiEkkJeMoWKhyzwA+cm+2QkG7ah9EkieRoUpREigM4kqFcKCw9KB8AjyYrbediAFH4J6dFRU60vztHlDuLcMULGQOURSwb1sLAFbMOPHDcrfw67cli35Y9pnzxYyMbfZcYuMyp+0+oNa7CwvYBbVcqxPstOHp3V522lbPZLq3JRmMpuyrmoFkte+XFZ1KImnrJ6hmFM0JRECkGSa94wikXYJiuJWyt+qrfUTqNO3Uo544sd9pNyNirZOEVVQbgsKdWC3sAb2NiCwsvdO7OqouoxpIpmWIs0rNOwWP0SG6vclAVYG5BN2UmxOg7B2fJG0RdctxgrSZRmMi6goAmKjEA2BUWJy5JvpT726vDXU9TtQwzbH0xKwyck4tIYiCLBFYMXJx8Ei3Jz3V1BqGGOmjyaSTajcq5IhplbFQ0rIxu5Yrky85NYCyjXKouqSJTJLCxhZi0UjgTN/VchnkJQBvUCq2AxyN7LYGDonVYZJ0p6+oklp2O1TiNcLF2AvJdQ4BYkWJYckWx89n6v22s1IIAzKUC7cl/WjpbBri1+Rza1xce+uM/DnsFq2WCVtxaOnbMFgqmSUMLCN15eOyLdz45AufVrv+g5n0np9RW0clO0UMCoGSZFQK0s2IRiQBZQxDEOPZlA5Q6UqmjWlp1rYv6eElAhcAwE2jyaG12VMjIl7kGYFi4Oui11C8fVCqSGJaxASwCMc4uHAVwQPp2Hg8yMbHVFL0tIal6YrHJM0YiSR8riF/SW4Y8qMQx4JIBFgLAhbHW0mSliivPO0aQs0ZkRBHdV2UcvGtm8FkA4Q3ZrW099D7V3JvmGE0MYc2jY4uwR1MTNYA4jAHE/xDWDaW/wCSaTpFNtVrOEeSTHAOzSxlYg43EKlFFw2LG/oNifB6tRxKsSKhugUBTkWuvFjmSS3HuSb6KqOwAP5LowCGAgjF18GygcXA/wAtX+l/4fpbpdGP/op/lpg0UaNGjQGjRo0Bo0ai9TEuy+wUEtvQZL4Ze2QXm37tBSdt99Q1slWkYYGkkKN75j1DJQObFlYAfoPzqy6P1ozRNK8T06hiAJsVcrYeoqCcLkkYk34/XXN+2vhNV0pkJkpzvU0sM/qmbekfMqxLCy4kqLgeMuLnVjSfDypSIDGkOE0MuxdtiTCn2JMvpelmb6gOLcqL886IbO4m+vQG/pFSxJ5/+Vqub38fv0rfFnqR+WcI33okSYnyahyHI4P9TEwBAPDtrZ1vpslH0+jhJzKSSbmAvjEYKtpBGrEXwjYqgY+FHB8a5p3l02qEJvmaaOeVVAYLJtpNLDEQALNGC5QXGXqxFlxuHU7TS0lO7gQpiixwhwVJCP63NvHClQDxwTybDZPVGn6fUzRGNYMJ2ucg4kH04rDxb02N+SbH3OlDo/XogJ0l/wCTo0rUxdIvk8RntbL2sZhHiojbxaW/qJAldUrZzQOu2DSCFAFHAssoDs0jOuJFh6Lg+orwFzMGK7rs1GtGsKPUx5BmWIObsERgAI8hi+TOC9yxAt4J1r6N1N1lqquSLFZJFIlzGMMgf6kW4Lm+JSLJQEZwylhZbNNL2UtbSw/OxvG6JiuE7CQxkfbIygXtwcbtzfnkjSz1vr60tHPQWZhDMAZldVsmXzFyxt9YBSOBa9rEkgGhY69WTT1UskErTQTym4VoWZVOBFhe/ClZFsbLiMrOGC+pOgRxqoqTKxhqI45whYQtCIlQgNewkZpMTcrkobn8xOl1gpwtUUZ6OVo0MimzBRI+5HywBzSC7eOJLGwYDXrpPxDVi29HDEsfqg24lWONirqLAQysSR4Zr2Zm/IxI7x2z1mCqpY5ab+iIxUY444nErh+za1rfu9tWmkH4LUZXppkMbRCeZ5ljIsqqcVTG5uVxUEE+fPixL9o0V+8qdd2hlLMpjqRyPdWjkyU/6pxH9w1B6x0omqgVnkd8AC+Iu5Lk3cKAvpVSQLfn+E34hyWpo+Cx3RYAkXISQ+3Pge36aW0qqn5hfmlCFjKAajF4xGFf1Mqkei5tYn9tgpIxJI0/GJahqDBoywSQM00ePKkYKBEWLA5uAfb0ix5Frz4SdYMvSoBKwzRmh5a5ODHGx/aslvH40h92PI0suUUoDFAhuiI8YmXDAXzA+XXkEqBcki5vpf6ZBPs0JpyokaoVqVlvg0xW1SX3DywYIDiAgAONyW0HcOyZFi6ZTB2UY06ubkCy2uSf9UfnXrtru4VmUiRlKa9oZXdQZrXyIi8qotfnk/gW1VdI7Z+apKdmcCOTpopmCr6/WsZLBySLWFrEfx166V8Pvl3gKNG2M8s8xMYXJpIjCFjRfTGoUjjnwPOgbKTqEct9uRHt5xYNb8XseNSNKfYfSIomrJIYFgSSoKoqphdIlWIHGw4Mgdhx+1+umzRRo0aNAaNGjQGjRo0C33XEr1FBG6hkkmkRlIuCppKoEEfqONa+6O1IGoTEqBI4lYhV4+mQTIo/B/bH4dIz+zqR3MB8x04/9KNv+7VWvHdXcMaJLTh3WdorrigJVXLRhwXZFOBBYjIWAueNAhQ1UzdHKStcQ7sC4xMVvCkkN2fm2RbhTYegAeSumdYWqOkyqu1t7MoxwP8ASAl4zfwFt5GPPFuONLkvV5B0yoigiSSKBspJm4JLTlmIhXhiCCzXdQARa+q7srqUQprVEhp3pJfsQAhjxkoC8J/RYlyeA7gnktoiLW/HqpZsY4Y15tcXbIC/g5ftW9gfexNr6mfCyi+cqnlqIEcXZlll+o5xGIRdy+MQWQH3YkgXK+GHsV6aLMO0QeEzEcIxaNnV0MZW+aqgBstzd+QCebHs+okM2/IrxieESSK5vtlSQFzIyKgeoXJtuN7Y2BbrYYz1OCgUIceoPPtEcCMwxT5YjjyzqL+4P40x9ydr9GkqxNVmDf4urzWBAFhlFlbx+nNh50t1cTTdfimttiT6dmDmw2SUdrFbFh6MQ/n0kGzDTjUddXp0ixziIQy3CPBCy4uPUQ8YLfcLsGHHpa/kaCBXfF2hpwVjWaVIyIyYYwEDWJxBdkyIUXst/b86teg/EOlqpBCGaKc3tFJa5t5CupZHI/CsT544NuMSqJ+oy3WoaB5pCERb8STMAUZGvz5LLlkPSCAb6113QpflqZMKeJ4JrGZFdJHXCl2iN0B8iZGPIXleB6NB2bvGTOqoKfj6krSWte4jALfuGDMP4jVH1dpm6jAJ3jKwIrzMisFJDyS2EZLE2jRfybmwtlYncnUc6qV9qaWKMCJhFI0bBVZC7CRbYushtyyArkbjE6pu36doEnq81+Xp2UOspYO7XjlvuXYB/Uo5yDZkEjzoIXXOk1PW+qimmxiiplVpMcroj2crybbrXVPFvQW4+09fg6PBFFEixIEgH0xiDhYWupPINr8+eT+dInT+oqsknVKOaIwVYjM8E+YlV1JjGCoGObElcSDc2sSLa6IkwaMMOQVuB+bi40FH8O5culUZ/MKf5aYtLfw4S3SaPi30VNueLi/v+/TJoo0aNGgNGjRoDRo0aA0aNFtBQdzPafp/+92/8NVaV+/gnzsZ2gsgwAnLOsmIZ3bbksY4QoBLM1i4uotwdMndkyrNQFrACqJJ/AFNVEn+A0kdwV4qa15oahXRIiUEYDKVVWYiUgXjxYOfUV9hZ7lSQvdv0LfPiCrPy1KkQbCzoJVUFs5FAUFyuQdmFuGstrMp2jVvD1JfptLDk8aKyu2CqQ8T5YnAsWLW4sx+1Rxr33BTT1jSVDOwEdQ0Kx2yhi+nvTOWMYbFiXBBHAvywC6hdMMlOtRS1mSRPITIzekxM4RQyuSt1a33KpHpBsVveBr61RrJMK6qRaaCUqpM8W6gIuUYpmhjDKuBdlyOQWwAyOKz4h08ZjSNw/zOSTs83oQM7ASJ6bYm7sAoUWZMgD42UTQvV418kkuMV0UlljkVSSjlcrOQLi1yAXBN8gRSVvwzUvvx0shpcj6cLzIuVw4TJTKh8lfvANgG1Rvj61Aqw1I/kwS7UcpZ5GMw8rGcI43JkjixS5As2V1YW0pd6dSxkCvJG9spCsYNmnYlGeVyxLtipxsVGLLiFW41bJ23TAMiCaT0FDkKeFhbbkZrSuQt8fTwbASe/q1YtQUkOSvRkzNkBLJNCYFyEqsXYbar6MiDyRZeV50Rz+j6kQUJ3EjUh2MIVXH1CQQSbelDZV4uR7edW85jrDFDGajLFVCTTXWNAoMbAqigKm49ifFmBADXW9olpZZZGi6e8xBI3VkQQhrhwEJiJz54CC5IIW41YUvSUaJp/pbTSmnm4EeCBbqqBxkSAVHqGTEYsgS4ASmihp1xcvSPTAgZyMiSBuVYOhWUOb2CNkhVLEEi4ou7q6iiptumqDKal1NUY/uXbN1G0QvGbcBiGsii5sb6e5O5DO0EO4pgBVY5ahwQxWQks4k42xbyScsMbkXKxqftU1UyGjjRkpULTzRqXjkYOSFV3AE8oXk2CqSCBYKpJXhKKegoog5qNxy0ghERjI3MFdUl22ImKoSbhl28wMTfXdu0YFShiKNKwdBITLK8r3YBiNx7Hzx4UfoNci6T29FUVuMaSuJYwXjshjSIssTtFJNcriLkMtmFio8jF67MraimZ6GuYuApand1Yl4gSrK0v2krwLNzZl5NxoL34d/800X/ANhP+EaYtUXYaAdLorCw+Xi4/fGp1e6KNGjRoDRo0aA0aNGgNGjRoF7upbzdP/3se9vFPUnS/wBZ6pBSdRCvtuspAYPmGj3AitfyrwmNLjiymNgSLkqx9z8SUJ/FWv8AjDOv+baR/iX3GJIpaeaNkZNxjwgYKGC00iysGGMjXFks5ItdbNciDD3WtHDNSmJJmqJ5XF1JgFMAqGVwvJS6EWHNhl4Kg9B631aIU8LoyiOQqFn2w6RIQWDm/Cg2CAmwBYX8WPE5OtJBSLAi1P8AKBRIVblQmfpkjYvf0ZkxiFVC/TyvfkXvRq1unFBJQxyzVAEFK4aySRHJFXHHEm4BOTAlXT/WuDP3o6QGPep2ankZiZ6d7GGY2CyRC90Zhe68qfYkswaF0zuitpQmYMsDRrIjbZLMGyOLRKco3ARiSvoUDlQbjXqr7CqUo2TeSKNsbBmAWBdwO62Jw2nY8rdiMEBMoJ1D6F02BQI91KoyG0TC+0rBiyqloprKuZuz2BzZWviygGVO7qSplVpGidQpXZ20kbMEktmxyOKr4VRa5JvxaqpOp09PKxmanaOIPYBE3I2vdXlG2FdubXDLjcg5FiQudSq0WmdqmLcmGUYnMKW3CzhoyxZ2CYNa/p+1rO3kU3c/THhMZmSWGNiDttFCykgIbDbxw4Y3P7P9nkaIc6/v6GoEEcay1MsGMm9FHiuQurA45KiMRdhmosQL+dVvXq2qdY6hsLzpJJeRxHHCEEZGQCkHj0kj1MwAyAHquOidVp6n5nNcYI0CkKhclWMiOoGDm5xBAS5xbK4vgtR1WnnqZIGpp0dfqSRRYwNIE9LXjjkYAyc/fYkH+yboA2UvW6Pp2xT0kC1Mk0ibsksZ3pEIQ3jiC8AI4wXgAA2VuTrp/wDpDGlZ8mwCMYxJGSygOLspULe+QIvYA8aSu3I6ekpxVIm7UyyGJnxLrTAuTthV9SQgfbYXa634IArJuhVlVFJXtLIs7rLHBEFCkxZylEMTKW9QJPLXVLctzYq67f68IRW1LIu5LKRTU6Fc5Yl5iIQe7tKWJtf1e+nWlgdqRBUYmbaGZsLCQpZyALgckjj21ymiWuogpkkiSplO2Xkh3JhGzNd4VEoEp3LMyCPP1AsWAXXX9orBiWLsqWyNgWIFrmwsCTz40MV3ZUqN02kMYITYjxBbIgYKAC3uR+dXWlr4a/8ANFFzf6Cf5eP4eP4aZdFGjRo0Bo0aNAaNGjQGjRo0Cz3u9hSWDE/NJwpsxskpIBuOSAQORydJVX23JF02rlkjWGpaRXT5ipaUtEgBVC2RLEKzx4834/OnfvawSldiFSOrid2LBVVbsCSxPA5t/HUGqrOkTy7kksMzjgEys6rxYhVyKqD7hQL8E30Ry+HticbMjLTkDbTKIHdyDjBiMARkGHDWDHDkWW150QSwVdKnUoKkJAX+WsXkjG2GEZ2o42zZY+A2VwBcjxrpEfdFAoAE8Cg2sLhfFgvBtawAt+4W16j74oTa1VCb/wCuP3Efv/TzoJtF1CGqjOBEieCGQj+BVgP8tc+726K1DJFVQxkUkRGaQgDaTFlJEYFrAu7Xva8jZcAXeE7woz/71AP3yKP8yNR5+8unupQ1EEitdWUMHBFiCCFuCLcaDl/X6V6lmwhAieLdgZo5LlVCIzCKMqqgIUbweMfOXC/1eh+amWmhi25RIeXcsqzEMHAa+JaWVbgM3hFAAFyem9R6BFJViWGueCN1xkiECsrLgEAV3WyjAWsch5sATrEXSxZVFXsLGhEbREsblcQRkpNlP2gklVGA9JvoFL+Q6lV2oQmEtoo1PoLtd5Wj+nK6CMAlirKFYZ8EAE9B7X+G1NTCJ5I0lqI/EhBON8eFv+LXDHm7MRjlbWnto0dChXemnkNi0jRSsSeQLBUsPJ/Jt5J0w/6SRf2aj/utR/6WgrqPtVYKp3iwwmcvIjRXNrEkLJyFXdKvhYclzc6vqipjiALlUDMFF7C7sbKP1JJ1XSd0RjxFVN+6kn/80GvD9x3NvlKtufOyAL/9Zh/f40B3P0SCdL1DYpYoLuFUFwUB/wBq7DHnza3Oqrtft+tolWFpIZqfEl2LSCdXKj7b3VlyBFvRYEHkglt9N3FKxl3qOpaPIGJdgXxAB9QLm75gm/i2NgDfUuo7nBQj5erDEEAGmkIBtxdlBX+4/wB2gx8Ph/7Jof8Adov+BdMGqntOjaGgpYnGLxwRoy/hlRQw/gdWt9FZ0aNGgNGjRoDRo0aCj71apFBOaO/zGPotbL7hniDwWwvYfm2ln+XaymQ/LxVNZF5BqI3SfOwugG2vpH35MAOHRSTiA0ddrXjeO1RHEJGEao0LSF3N+AFdW8cn2ABJNtVlZ3dsRNK9TSTIo5EIs/JK+DMwsGBuSRbFvxoivPeHUAEypI82E52xvZMsTRIGF0BUHMtyDcKAPUwGvUvd1WhlQ00rOcsSqSlRaCNxgdi1szb135DDn7dWTdSk+nM60Ze4iRgz7gMhSyD0FluCrFfxyeBfUxup1OYjApNwqXVd97lAQpNtrxcgX/UaCgbvaohWXOFnVGazuHRmzq2hjCqsWJVUxJ5yIINjfLW2h78fgvC5RzkWQmRVTajd9spEN1VuSfc84lvtFxUxzzJtzQUkimxZd97XBBU47B8EXBvcG1tRqfuLCIlRSJDE+zffdUVgcMR9C33ekWuL8aDd1vuN0enSFCxmchi0cnpQcXtxzkRx7jIi+Oo0/ds2xE6UkodpsGhYevaDBXceBxceeP3jnWIu8mYpb5UiT7Cs8pyG4kNx/N7W3XVb+Ob+L6tPnKojiOmv/vDkfp/U6ChTvaZ4SopphMcRkIZcEMjsFtlHdikYDMSoFyoNgTjYVPWKliiinkTKRBkpLWjMjZE3UYnbUE88B/yADIm6lUhljtSiVgWsXlK4qU3OcBj94tc+48863rVVBHBpf4O5/wDIfkaKjdSmqHmp9guiMmbhksvDwkq10NnMZcBcl55vxrT0vq9VI1podpMHZmxZWFhHZQSSMgzOMvDbeSgA8SKzrLxRtI8tNiATxck2OJAGYuciFt+SB516mrZQrky0mKgluCbKLhr+sAc8c6IX+m92VexH/NpZDsI+4YnJdilMfYAXLPKOPG2D4PM2o6zWvSTEQMspbGMqjZKrJdW22YFir2U8jze1gdTourykR/UhBlNlXae6nDcs/wBX0kLbj8kD31v6b1xZI0czweuxAtiSGOKWXcPJa9vzwLA6Ct+drCis0ThlmNkQAExiOXEsdy0gJw49FmNva+syLVTRUrzwsRg4qKeN1U7hC4Ny4DILN6c/LqeceLKorZV536UKQSCwIuoIBN9zwCQL/kj86jjqFS0jxq9NmmIOSSY5MpcAHP1HHki3AsdBWw1/UEk2lgtCrxoJGBkIjN787uUhAxUsSLepvVaxrYY+qI4dFkLO2TCRgyIGi9XpM4HEqgBVUYjkH1G9nRd0TTHFKmjvYnmGYABdu98pFtfcSxPnLi+pi9Sntf5yg5W4tG3Pk3/5TyLBj/A/jQX1AX213PvAGRFgC1hkQATYZX4udSNVXR6iR2fKoglVTgRFGVKyCxYMTK/Iv9vBF+dWuijRo0aA0aNGgVaf4exirWqlnqZpULlNyQFVVwwwACiyjI2tY+PwLV1R8JacvGENohGYpAcmmdduSJAJS1lAD/2ecE9hbT3o0CWvwopQpUSVQvI8pO+cizhVa5I/1Qb+fyTrd1z4bw1MLxbssatHFEoTALGkRLKFAQcFjci/Nha1hpu0aBI6V8KKeCqSpWaod1aQnccMG3AysD6QfBHN/bWnp/wcpYopIt2odZFRPUyBlRJt+ysqAi7ef4kWOn3RoEuq+FdO8kkgmqI2cgjbdUwAUIqrZbqqgCw/Qfga0RfBuiEW2c2sGAc4Zi8SQqcsOSircX4ux4PjT3o0CMvwsjQuIqiYJLZZFkxkumcTSLkQGuyRhLsWsP0AAm0HwzpImRgGbAhgGxIJDO4J9PnJgbi18Eve2mzRoFeP4eU4xOU5KoiA7pHpj+wWUAfm/HNzrbF2FTLTvAodVcKC4a0gCWK2kAv9wLc3uWY++mPRoF89kQYquUtldpLbh9TNIkrZHywyQcH241F6d8PKdI4lcFpI9s5qzpkY9zHjNja8jMVLG5P6CzVo0C1V/D6lkRUYSYrCkAAlYXjRs1BI5Jy5JPnWa3sOCWpNSXnWW7MCkzKEZolhJVRwDgo/iObjjTJo0CnXfDOklWIMZgIlRRjKUywN1LY2ybKzFvJKr+NYpPhlSRxsg3WDJgcpTfHbjiNiLWJjjxuLGzOBYGwbdGgoug9l09GFEIkGBci8rtcyFS5IJsx9IsSOOfydXujRoDRo0aD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7283" name="Picture 3" descr="C:\Users\eided\Desktop\persile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76" y="2741453"/>
            <a:ext cx="1995532" cy="31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05BD-62DF-439F-B3E8-0E1E777D4B84}" type="slidenum">
              <a:rPr lang="fr-FR" altLang="fr-FR"/>
              <a:pPr/>
              <a:t>33</a:t>
            </a:fld>
            <a:endParaRPr lang="fr-FR" altLang="fr-FR"/>
          </a:p>
        </p:txBody>
      </p:sp>
      <p:pic>
        <p:nvPicPr>
          <p:cNvPr id="71683" name="Picture 3" descr="C:\Laval\Imagenes\Cervantes\ABIL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73685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C:\Laval\Imagenes\Cervantes\GALL&amp;R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58140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371600" y="9144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0" lang="fr-CA" altLang="fr-FR" sz="2800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Don Quichotte et Sancho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B1AB-0316-496D-84BD-1A348CBF8B4D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fr-FR" dirty="0"/>
              <a:t>Don Quichotte </a:t>
            </a:r>
          </a:p>
        </p:txBody>
      </p:sp>
      <p:pic>
        <p:nvPicPr>
          <p:cNvPr id="74755" name="Picture 3" descr="C:\Laval\Imagenes\Cervantes\BALLES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4319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C:\Laval\Imagenes\Cervantes\GROS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736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C:\Laval\Imagenes\Cervantes\img0045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13414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C:\Laval\Imagenes\Cervantes\MIDQ-11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0874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C:\Laval\Imagenes\Cervantes\MIDQ-52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16319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C:\Laval\Imagenes\Cervantes\MIDQ-51_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9826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 descr="C:\Laval\Imagenes\Cervantes\mo_10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57400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2B1AB-0316-496D-84BD-1A348CBF8B4D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fr-FR" dirty="0"/>
              <a:t>Don Quichotte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8B2A29-3405-141A-67B2-520B92714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8" y="4584700"/>
            <a:ext cx="6032500" cy="1816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765587-FD58-8632-2BA7-437CCE6C938F}"/>
              </a:ext>
            </a:extLst>
          </p:cNvPr>
          <p:cNvSpPr txBox="1"/>
          <p:nvPr/>
        </p:nvSpPr>
        <p:spPr>
          <a:xfrm>
            <a:off x="2471524" y="63849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Journal </a:t>
            </a:r>
            <a:r>
              <a:rPr lang="fr-FR" sz="1800" dirty="0" err="1"/>
              <a:t>Clarín</a:t>
            </a:r>
            <a:r>
              <a:rPr lang="fr-FR" sz="1800" dirty="0"/>
              <a:t>, Décembre 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E679E7-BB60-2DCF-F8B0-08AD88B76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32" y="1885723"/>
            <a:ext cx="4560168" cy="23940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4D9AA95-9BD0-14B4-9369-915B06E2F331}"/>
              </a:ext>
            </a:extLst>
          </p:cNvPr>
          <p:cNvSpPr txBox="1"/>
          <p:nvPr/>
        </p:nvSpPr>
        <p:spPr>
          <a:xfrm>
            <a:off x="1763688" y="2749461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Miguel</a:t>
            </a:r>
            <a:r>
              <a:rPr lang="fr-FR" dirty="0"/>
              <a:t> </a:t>
            </a:r>
            <a:r>
              <a:rPr lang="fr-FR" sz="1800" dirty="0"/>
              <a:t>Rep</a:t>
            </a:r>
          </a:p>
        </p:txBody>
      </p:sp>
    </p:spTree>
    <p:extLst>
      <p:ext uri="{BB962C8B-B14F-4D97-AF65-F5344CB8AC3E}">
        <p14:creationId xmlns:p14="http://schemas.microsoft.com/office/powerpoint/2010/main" val="4023289515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fr-FR" dirty="0">
                <a:solidFill>
                  <a:schemeClr val="hlink"/>
                </a:solidFill>
              </a:rPr>
              <a:t>Don Quichotte</a:t>
            </a:r>
            <a:r>
              <a:rPr lang="fr-CA" altLang="fr-FR" dirty="0"/>
              <a:t> 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CA" altLang="fr-FR" sz="2800"/>
          </a:p>
          <a:p>
            <a:endParaRPr lang="fr-CA" altLang="fr-FR" sz="2800"/>
          </a:p>
          <a:p>
            <a:pPr algn="ctr"/>
            <a:endParaRPr lang="fr-CA" altLang="fr-FR" sz="2800"/>
          </a:p>
        </p:txBody>
      </p:sp>
      <p:pic>
        <p:nvPicPr>
          <p:cNvPr id="60431" name="Picture 15" descr="tav0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41" y="1766888"/>
            <a:ext cx="325903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3B53-3BF9-4368-A8D1-C56338252191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1143000" y="2590800"/>
            <a:ext cx="3505200" cy="26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s-AR" altLang="fr-FR" dirty="0">
                <a:cs typeface="Times New Roman" charset="0"/>
              </a:rPr>
              <a:t>Est-ce que la lecture a du sens quand elle correspond à la réalité?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s-AR" altLang="fr-FR" dirty="0">
                <a:cs typeface="Times New Roman" charset="0"/>
              </a:rPr>
              <a:t>À quoi servent-ils les livres?</a:t>
            </a:r>
            <a:r>
              <a:rPr lang="fr-CA" altLang="fr-FR" dirty="0"/>
              <a:t>  </a:t>
            </a:r>
            <a:r>
              <a:rPr lang="fr-CA" altLang="fr-FR" sz="2000" dirty="0"/>
              <a:t>(Carlos Fuentes, 1994)</a:t>
            </a:r>
            <a:endParaRPr lang="fr-CA" alt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54DC38-EAF4-BAD9-DFE2-A2E79C41D672}"/>
              </a:ext>
            </a:extLst>
          </p:cNvPr>
          <p:cNvSpPr txBox="1"/>
          <p:nvPr/>
        </p:nvSpPr>
        <p:spPr>
          <a:xfrm>
            <a:off x="1403648" y="5733256"/>
            <a:ext cx="28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« DQ ne </a:t>
            </a:r>
            <a:r>
              <a:rPr lang="fr-FR" sz="1800" b="1" dirty="0"/>
              <a:t>regarde</a:t>
            </a:r>
            <a:r>
              <a:rPr lang="fr-FR" sz="1800" dirty="0"/>
              <a:t> pas, </a:t>
            </a:r>
            <a:r>
              <a:rPr lang="fr-FR" sz="1800" b="1" dirty="0"/>
              <a:t>il lit</a:t>
            </a:r>
            <a:r>
              <a:rPr lang="fr-FR" sz="1800" dirty="0"/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38319839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38200"/>
          </a:xfrm>
        </p:spPr>
        <p:txBody>
          <a:bodyPr/>
          <a:lstStyle/>
          <a:p>
            <a:pPr algn="ctr"/>
            <a:r>
              <a:rPr lang="fr-CA" altLang="fr-FR" dirty="0">
                <a:solidFill>
                  <a:schemeClr val="hlink"/>
                </a:solidFill>
              </a:rPr>
              <a:t>Don Quichotte et Sancho</a:t>
            </a:r>
          </a:p>
        </p:txBody>
      </p:sp>
      <p:pic>
        <p:nvPicPr>
          <p:cNvPr id="56326" name="Picture 6" descr="Mician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81200"/>
            <a:ext cx="2903538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altLang="fr-FR" sz="2800"/>
          </a:p>
          <a:p>
            <a:endParaRPr lang="fr-CA" altLang="fr-FR" sz="280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A2702-2604-472B-8EA7-190FA5E68BCC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029200" y="2438400"/>
            <a:ext cx="365760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altLang="fr-FR" sz="2000" b="1" dirty="0">
                <a:cs typeface="Times New Roman" charset="0"/>
              </a:rPr>
              <a:t>“El caballero cree, el escudero duda, y la apariencia de cada uno es diversificada, oscurecida u opuesta por la realidad del otro”. </a:t>
            </a:r>
          </a:p>
          <a:p>
            <a:pPr algn="ctr">
              <a:spcBef>
                <a:spcPct val="50000"/>
              </a:spcBef>
            </a:pPr>
            <a:r>
              <a:rPr lang="es-AR" altLang="fr-FR" sz="2000" i="1" dirty="0">
                <a:cs typeface="Times New Roman" charset="0"/>
              </a:rPr>
              <a:t>(Fuentes, </a:t>
            </a:r>
            <a:r>
              <a:rPr lang="es-AR" altLang="fr-FR" sz="2000" dirty="0">
                <a:cs typeface="Times New Roman" charset="0"/>
              </a:rPr>
              <a:t>1994)</a:t>
            </a:r>
          </a:p>
          <a:p>
            <a:pPr algn="ctr">
              <a:spcBef>
                <a:spcPct val="50000"/>
              </a:spcBef>
            </a:pPr>
            <a:r>
              <a:rPr lang="fr-CA" altLang="fr-FR" sz="1400" dirty="0"/>
              <a:t>‘Le chevalier croit, l’écuyer doute, et l’apparence de chacun est diversifiée, obscurcie ou opposée par la réalité de l’autre.’</a:t>
            </a:r>
          </a:p>
          <a:p>
            <a:pPr algn="ctr">
              <a:spcBef>
                <a:spcPct val="50000"/>
              </a:spcBef>
            </a:pPr>
            <a:endParaRPr lang="fr-CA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3951464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914400"/>
          </a:xfrm>
        </p:spPr>
        <p:txBody>
          <a:bodyPr/>
          <a:lstStyle/>
          <a:p>
            <a:r>
              <a:rPr lang="fr-CA" altLang="fr-FR"/>
              <a:t>                    </a:t>
            </a:r>
          </a:p>
        </p:txBody>
      </p:sp>
      <p:pic>
        <p:nvPicPr>
          <p:cNvPr id="50182" name="Picture 6" descr="Paez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04" y="1918494"/>
            <a:ext cx="262128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133600"/>
            <a:ext cx="3808413" cy="411321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s-AR" altLang="fr-FR" sz="2400" b="1" dirty="0">
                <a:cs typeface="Times New Roman" charset="0"/>
              </a:rPr>
              <a:t>la dualité de la verité,</a:t>
            </a:r>
          </a:p>
          <a:p>
            <a:pPr>
              <a:lnSpc>
                <a:spcPct val="160000"/>
              </a:lnSpc>
            </a:pPr>
            <a:r>
              <a:rPr lang="es-AR" altLang="fr-FR" sz="2400" b="1" dirty="0">
                <a:cs typeface="Times New Roman" charset="0"/>
              </a:rPr>
              <a:t>l’illusion des aparences, </a:t>
            </a:r>
          </a:p>
          <a:p>
            <a:pPr>
              <a:lnSpc>
                <a:spcPct val="160000"/>
              </a:lnSpc>
            </a:pPr>
            <a:r>
              <a:rPr lang="es-AR" altLang="fr-FR" sz="2400" b="1" dirty="0" err="1">
                <a:cs typeface="Times New Roman" charset="0"/>
              </a:rPr>
              <a:t>l’éloge</a:t>
            </a:r>
            <a:r>
              <a:rPr lang="es-AR" altLang="fr-FR" sz="2400" b="1" dirty="0">
                <a:cs typeface="Times New Roman" charset="0"/>
              </a:rPr>
              <a:t> de la folie. </a:t>
            </a:r>
            <a:r>
              <a:rPr lang="es-AR" altLang="fr-FR" sz="2000" dirty="0">
                <a:cs typeface="Times New Roman" charset="0"/>
              </a:rPr>
              <a:t>(Fuentes 1994)</a:t>
            </a:r>
            <a:endParaRPr lang="fr-CA" altLang="fr-FR" sz="2000" dirty="0">
              <a:cs typeface="Times New Roman" charset="0"/>
            </a:endParaRPr>
          </a:p>
          <a:p>
            <a:pPr>
              <a:buFontTx/>
              <a:buNone/>
            </a:pPr>
            <a:endParaRPr lang="fr-CA" altLang="fr-FR" sz="2400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398D2-7D20-4B67-9B68-FF922FA11D0B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042988" y="620713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 sz="4400" dirty="0">
                <a:solidFill>
                  <a:schemeClr val="hlink"/>
                </a:solidFill>
              </a:rPr>
              <a:t>Cervantès et Érasme</a:t>
            </a:r>
          </a:p>
        </p:txBody>
      </p:sp>
    </p:spTree>
    <p:extLst>
      <p:ext uri="{BB962C8B-B14F-4D97-AF65-F5344CB8AC3E}">
        <p14:creationId xmlns:p14="http://schemas.microsoft.com/office/powerpoint/2010/main" val="32204691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9E24-A52F-49D1-826A-600368E08727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191000"/>
            <a:ext cx="3814763" cy="1981200"/>
          </a:xfrm>
        </p:spPr>
        <p:txBody>
          <a:bodyPr/>
          <a:lstStyle/>
          <a:p>
            <a:pPr algn="ctr"/>
            <a:r>
              <a:rPr lang="fr-CA" altLang="fr-FR" sz="2800" dirty="0"/>
              <a:t>Édition du IV centenaire (2005)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pic>
        <p:nvPicPr>
          <p:cNvPr id="88074" name="Picture 10" descr="C:\Mes documents\Laval\Imagenes\Cervantes\quijotecentenarioalfaguar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1766888"/>
            <a:ext cx="3646487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75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524000"/>
          </a:xfrm>
        </p:spPr>
        <p:txBody>
          <a:bodyPr/>
          <a:lstStyle/>
          <a:p>
            <a:endParaRPr lang="fr-CA" altLang="fr-F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2C3-1539-48D7-8C9D-7F6D83CAD4C9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fr-FR" altLang="fr-FR"/>
              <a:t>1547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 lIns="92075" tIns="46038" rIns="92075" bIns="46038"/>
          <a:lstStyle/>
          <a:p>
            <a:pPr algn="ctr"/>
            <a:endParaRPr lang="fr-FR" altLang="fr-FR" sz="2800" dirty="0">
              <a:cs typeface="Times New Roman" charset="0"/>
            </a:endParaRPr>
          </a:p>
          <a:p>
            <a:pPr algn="ctr">
              <a:lnSpc>
                <a:spcPct val="110000"/>
              </a:lnSpc>
            </a:pPr>
            <a:r>
              <a:rPr lang="fr-FR" altLang="fr-FR" sz="2800" dirty="0">
                <a:cs typeface="Times New Roman" charset="0"/>
              </a:rPr>
              <a:t>± 29 de septembre</a:t>
            </a:r>
            <a:endParaRPr lang="fr-FR" altLang="fr-FR" sz="2800" dirty="0"/>
          </a:p>
          <a:p>
            <a:pPr algn="ctr">
              <a:lnSpc>
                <a:spcPct val="110000"/>
              </a:lnSpc>
            </a:pPr>
            <a:r>
              <a:rPr lang="fr-FR" altLang="fr-FR" sz="2800" dirty="0"/>
              <a:t>Alcalá de Henares</a:t>
            </a:r>
          </a:p>
          <a:p>
            <a:pPr algn="ctr">
              <a:lnSpc>
                <a:spcPct val="110000"/>
              </a:lnSpc>
            </a:pPr>
            <a:r>
              <a:rPr lang="fr-FR" altLang="fr-FR" sz="2800" dirty="0"/>
              <a:t>Père: Rodrigo de </a:t>
            </a:r>
            <a:r>
              <a:rPr lang="fr-FR" altLang="fr-FR" sz="2800" dirty="0" err="1"/>
              <a:t>Cervantes</a:t>
            </a:r>
            <a:endParaRPr lang="fr-FR" altLang="fr-FR" sz="2800" dirty="0"/>
          </a:p>
          <a:p>
            <a:pPr algn="ctr">
              <a:lnSpc>
                <a:spcPct val="110000"/>
              </a:lnSpc>
            </a:pPr>
            <a:r>
              <a:rPr lang="fr-FR" altLang="fr-FR" sz="2800" dirty="0"/>
              <a:t>Mère: </a:t>
            </a:r>
            <a:r>
              <a:rPr lang="fr-FR" altLang="fr-FR" sz="2800" dirty="0" err="1"/>
              <a:t>Leonor</a:t>
            </a:r>
            <a:r>
              <a:rPr lang="fr-FR" altLang="fr-FR" sz="2800" dirty="0"/>
              <a:t> de </a:t>
            </a:r>
            <a:r>
              <a:rPr lang="fr-FR" altLang="fr-FR" sz="2800" dirty="0" err="1"/>
              <a:t>Cortinas</a:t>
            </a:r>
            <a:endParaRPr lang="fr-FR" altLang="fr-FR" sz="2800" dirty="0"/>
          </a:p>
        </p:txBody>
      </p:sp>
      <p:pic>
        <p:nvPicPr>
          <p:cNvPr id="5129" name="Picture 9" descr="C:\Laval\Imagenes\Cervantes\cer_00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2071688"/>
            <a:ext cx="3808412" cy="3503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9906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FC02E-A9DE-394D-875C-7EC06AEA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Don Quichotte en musique et en danse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A306AE-999E-924C-9DB0-77B8BC48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5062654"/>
          </a:xfrm>
        </p:spPr>
        <p:txBody>
          <a:bodyPr/>
          <a:lstStyle/>
          <a:p>
            <a:r>
              <a:rPr lang="fr-FR" sz="1800" dirty="0">
                <a:hlinkClick r:id="rId2"/>
              </a:rPr>
              <a:t>https://www.francemusique.fr/emissions/la-playlist-de/la-playlist-de-don-quichotte-6548</a:t>
            </a:r>
            <a:endParaRPr lang="fr-FR" sz="1800" dirty="0"/>
          </a:p>
          <a:p>
            <a:r>
              <a:rPr lang="fr-FR" sz="1800" dirty="0">
                <a:hlinkClick r:id="rId3"/>
              </a:rPr>
              <a:t>https://www.youtube.com/watch?v=JYudXqngtSY</a:t>
            </a:r>
            <a:endParaRPr lang="fr-FR" sz="1800" dirty="0"/>
          </a:p>
          <a:p>
            <a:r>
              <a:rPr lang="fr-CA" sz="1800" dirty="0">
                <a:hlinkClick r:id="rId4"/>
              </a:rPr>
              <a:t>Don Quichotte (cinematheque.qc.ca)</a:t>
            </a:r>
            <a:endParaRPr lang="fr-FR" sz="18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E7C3A-6C0D-4247-B2F2-AD16F3E88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B45A-964E-45C4-9BD8-B854360E5F51}" type="slidenum">
              <a:rPr lang="fr-FR" altLang="fr-FR" smtClean="0"/>
              <a:pPr/>
              <a:t>40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666DDD-5C75-E448-B310-A12E0951D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3100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15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FC02E-A9DE-394D-875C-7EC06AEA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Don Quichotte 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>dans la littérature québécoise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A306AE-999E-924C-9DB0-77B8BC48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5062654"/>
          </a:xfrm>
        </p:spPr>
        <p:txBody>
          <a:bodyPr/>
          <a:lstStyle/>
          <a:p>
            <a:r>
              <a:rPr lang="fr-FR" sz="2400" dirty="0"/>
              <a:t>Prix du Gouverneur Général du Canada, 1974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E7C3A-6C0D-4247-B2F2-AD16F3E88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B45A-964E-45C4-9BD8-B854360E5F51}" type="slidenum">
              <a:rPr lang="fr-FR" altLang="fr-FR" smtClean="0"/>
              <a:pPr/>
              <a:t>41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2C9EDB-4AD2-6244-A3B6-AD707DBBC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618400" cy="43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FC02E-A9DE-394D-875C-7EC06AEA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Don Quichotte </a:t>
            </a:r>
            <a:br>
              <a:rPr lang="fr-FR" sz="3600">
                <a:solidFill>
                  <a:srgbClr val="C00000"/>
                </a:solidFill>
              </a:rPr>
            </a:br>
            <a:r>
              <a:rPr lang="fr-FR" sz="3600">
                <a:solidFill>
                  <a:srgbClr val="C00000"/>
                </a:solidFill>
              </a:rPr>
              <a:t>sur </a:t>
            </a:r>
            <a:r>
              <a:rPr lang="fr-FR" sz="3600" dirty="0">
                <a:solidFill>
                  <a:srgbClr val="C00000"/>
                </a:solidFill>
              </a:rPr>
              <a:t>la scène québécoise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A306AE-999E-924C-9DB0-77B8BC48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50626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fr-FR" sz="2400" dirty="0"/>
          </a:p>
          <a:p>
            <a:pPr>
              <a:buFont typeface="Wingdings" pitchFamily="2" charset="2"/>
              <a:buChar char="v"/>
            </a:pPr>
            <a:endParaRPr lang="fr-FR" sz="2400" dirty="0"/>
          </a:p>
          <a:p>
            <a:pPr>
              <a:buFont typeface="Wingdings" pitchFamily="2" charset="2"/>
              <a:buChar char="v"/>
            </a:pPr>
            <a:r>
              <a:rPr lang="fr-FR" sz="2000" dirty="0"/>
              <a:t>Jean-Pierre </a:t>
            </a:r>
            <a:r>
              <a:rPr lang="fr-FR" sz="2000" dirty="0" err="1"/>
              <a:t>Ronfard</a:t>
            </a:r>
            <a:r>
              <a:rPr lang="fr-FR" sz="2000" dirty="0"/>
              <a:t>, </a:t>
            </a:r>
          </a:p>
          <a:p>
            <a:pPr lvl="1">
              <a:buFont typeface="Wingdings" pitchFamily="2" charset="2"/>
              <a:buChar char="v"/>
            </a:pPr>
            <a:r>
              <a:rPr lang="fr-FR" sz="1600" dirty="0"/>
              <a:t>TNM, 1972-73; </a:t>
            </a:r>
          </a:p>
          <a:p>
            <a:pPr lvl="1">
              <a:buFont typeface="Wingdings" pitchFamily="2" charset="2"/>
              <a:buChar char="v"/>
            </a:pPr>
            <a:r>
              <a:rPr lang="fr-FR" sz="1600" dirty="0"/>
              <a:t>Le Trident, 1984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itchFamily="2" charset="2"/>
              <a:buChar char="v"/>
            </a:pPr>
            <a:r>
              <a:rPr lang="fr-FR" sz="2000" dirty="0"/>
              <a:t>Wajdi Mouawad/</a:t>
            </a:r>
          </a:p>
          <a:p>
            <a:pPr marL="0" indent="0">
              <a:buNone/>
            </a:pPr>
            <a:r>
              <a:rPr lang="fr-FR" sz="2000" dirty="0" err="1"/>
              <a:t>Dominic</a:t>
            </a:r>
            <a:r>
              <a:rPr lang="fr-FR" sz="2000" dirty="0"/>
              <a:t> Champagne, </a:t>
            </a:r>
          </a:p>
          <a:p>
            <a:pPr marL="0" indent="0">
              <a:buNone/>
            </a:pPr>
            <a:r>
              <a:rPr lang="fr-FR" sz="2000" dirty="0"/>
              <a:t>TNM, 1999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itchFamily="2" charset="2"/>
              <a:buChar char="v"/>
            </a:pPr>
            <a:r>
              <a:rPr lang="fr-FR" sz="2000" dirty="0"/>
              <a:t>Philippe </a:t>
            </a:r>
            <a:r>
              <a:rPr lang="fr-FR" sz="2000" dirty="0" err="1"/>
              <a:t>Soldevila</a:t>
            </a:r>
            <a:r>
              <a:rPr lang="fr-FR" sz="2000" dirty="0"/>
              <a:t>,</a:t>
            </a:r>
          </a:p>
          <a:p>
            <a:pPr marL="0" indent="0">
              <a:buNone/>
            </a:pPr>
            <a:r>
              <a:rPr lang="fr-FR" sz="2000" dirty="0"/>
              <a:t>Périscope, 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E7C3A-6C0D-4247-B2F2-AD16F3E88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B45A-964E-45C4-9BD8-B854360E5F51}" type="slidenum">
              <a:rPr lang="fr-FR" altLang="fr-FR" smtClean="0"/>
              <a:pPr/>
              <a:t>42</a:t>
            </a:fld>
            <a:endParaRPr lang="fr-FR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77CC0A-0B87-4DBE-F88F-4A076083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766888"/>
            <a:ext cx="4507843" cy="50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3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FC02E-A9DE-394D-875C-7EC06AEA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 wrap="square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>
                <a:solidFill>
                  <a:srgbClr val="C00000"/>
                </a:solidFill>
              </a:rPr>
              <a:t>Don Quichotte </a:t>
            </a:r>
            <a:br>
              <a:rPr lang="fr-FR" sz="3700" dirty="0">
                <a:solidFill>
                  <a:srgbClr val="C00000"/>
                </a:solidFill>
              </a:rPr>
            </a:br>
            <a:r>
              <a:rPr lang="fr-FR" sz="3700" dirty="0">
                <a:solidFill>
                  <a:srgbClr val="C00000"/>
                </a:solidFill>
              </a:rPr>
              <a:t>dans la littérature internationale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A306AE-999E-924C-9DB0-77B8BC480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 wrap="square" anchor="t"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Salman Rushdie, 2019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808F58-8B8D-38DE-F6DE-DC535E30B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2420888"/>
            <a:ext cx="3808413" cy="3808413"/>
          </a:xfrm>
          <a:prstGeom prst="rect">
            <a:avLst/>
          </a:prstGeom>
          <a:noFill/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E7C3A-6C0D-4247-B2F2-AD16F3E88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1905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EBD3B45A-964E-45C4-9BD8-B854360E5F51}" type="slidenum">
              <a:rPr lang="fr-FR" altLang="fr-FR" smtClean="0"/>
              <a:pPr>
                <a:spcAft>
                  <a:spcPts val="600"/>
                </a:spcAft>
              </a:pPr>
              <a:t>43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5785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E34568E5-250D-4EC3-9789-CDC100F9BFE0}" type="datetime1">
              <a:rPr lang="fr-FR" altLang="fr-FR"/>
              <a:pPr/>
              <a:t>13/03/2023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fr-FR" altLang="fr-FR" dirty="0">
              <a:solidFill>
                <a:srgbClr val="76151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A97051D-D2B6-4858-A08A-A4A1035CA012}" type="slidenum">
              <a:rPr lang="fr-FR" altLang="fr-FR"/>
              <a:pPr/>
              <a:t>44</a:t>
            </a:fld>
            <a:endParaRPr lang="fr-FR" alt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7543800" cy="1522413"/>
          </a:xfrm>
          <a:noFill/>
          <a:ln/>
          <a:extLs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/>
            <a:r>
              <a:rPr lang="fr-FR" altLang="fr-FR" sz="3200" dirty="0">
                <a:solidFill>
                  <a:schemeClr val="hlink"/>
                </a:solidFill>
              </a:rPr>
              <a:t>Don Quichotte de la Mancha </a:t>
            </a:r>
            <a:br>
              <a:rPr lang="fr-FR" altLang="fr-FR" sz="3200" dirty="0">
                <a:solidFill>
                  <a:schemeClr val="hlink"/>
                </a:solidFill>
              </a:rPr>
            </a:br>
            <a:r>
              <a:rPr lang="fr-FR" altLang="fr-FR" sz="3200" dirty="0">
                <a:solidFill>
                  <a:schemeClr val="hlink"/>
                </a:solidFill>
              </a:rPr>
              <a:t>ou l’aventure sans fin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2057400"/>
            <a:ext cx="4542656" cy="914400"/>
          </a:xfrm>
          <a:noFill/>
          <a:ln/>
        </p:spPr>
        <p:txBody>
          <a:bodyPr lIns="92075" tIns="46038" rIns="92075" bIns="46038"/>
          <a:lstStyle/>
          <a:p>
            <a:r>
              <a:rPr lang="fr-FR" altLang="fr-FR" sz="2000" dirty="0" err="1"/>
              <a:t>Emilia.Deffis@lit.ulaval.ca</a:t>
            </a:r>
            <a:endParaRPr lang="fr-FR" altLang="fr-FR" sz="2000" dirty="0"/>
          </a:p>
          <a:p>
            <a:endParaRPr lang="fr-FR" altLang="fr-FR" sz="2800" dirty="0"/>
          </a:p>
          <a:p>
            <a:r>
              <a:rPr lang="fr-FR" altLang="fr-FR" sz="2800" dirty="0"/>
              <a:t>Bibliographie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114800"/>
            <a:ext cx="6858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C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 Quichotte. 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Paris, Gallimard:2001. Bibliothèque de La Pléiade. Trad. de Jean 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Canavaggio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Claude 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Allaigre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Michel 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Moner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fr-C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 Quichotte au XXe siècle. Réceptions d’une figure mythique dans la littérature et les arts.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Danielle Perrot (</a:t>
            </a:r>
            <a:r>
              <a:rPr lang="fr-C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Clermont-Ferrand :Presses Universitaires Blaise Pascal, 2003.</a:t>
            </a:r>
          </a:p>
          <a:p>
            <a:pPr algn="just">
              <a:spcBef>
                <a:spcPct val="50000"/>
              </a:spcBef>
            </a:pPr>
            <a:endParaRPr kumimoji="0" lang="fr-CA" altLang="fr-FR" dirty="0"/>
          </a:p>
        </p:txBody>
      </p:sp>
      <p:pic>
        <p:nvPicPr>
          <p:cNvPr id="1026" name="Picture 2" descr="MonTheatre - Les véritables aventures de Don Quichotte de la Mancha, d ...">
            <a:extLst>
              <a:ext uri="{FF2B5EF4-FFF2-40B4-BE49-F238E27FC236}">
                <a16:creationId xmlns:a16="http://schemas.microsoft.com/office/drawing/2014/main" id="{EAA6B34C-7157-20E9-6B28-11EBADE249D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7679"/>
            <a:ext cx="2616746" cy="34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3C47-FC70-4B99-8775-35A0821CEFC4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9413"/>
            <a:ext cx="77724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fr-FR" altLang="fr-FR">
                <a:solidFill>
                  <a:srgbClr val="470801"/>
                </a:solidFill>
              </a:rPr>
              <a:t>1551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endParaRPr lang="fr-FR" altLang="fr-FR" sz="2800" dirty="0"/>
          </a:p>
          <a:p>
            <a:pPr algn="ctr">
              <a:buFontTx/>
              <a:buNone/>
            </a:pPr>
            <a:endParaRPr lang="fr-FR" altLang="fr-FR" sz="2800" dirty="0"/>
          </a:p>
          <a:p>
            <a:pPr algn="ctr">
              <a:buFontTx/>
              <a:buNone/>
            </a:pPr>
            <a:endParaRPr lang="fr-FR" altLang="fr-FR" sz="2800" dirty="0"/>
          </a:p>
          <a:p>
            <a:pPr algn="ctr">
              <a:buFontTx/>
              <a:buNone/>
            </a:pPr>
            <a:endParaRPr lang="fr-FR" altLang="fr-FR" sz="2800" dirty="0"/>
          </a:p>
          <a:p>
            <a:pPr algn="ctr">
              <a:buFontTx/>
              <a:buNone/>
            </a:pPr>
            <a:endParaRPr lang="fr-FR" altLang="fr-FR" sz="2800" dirty="0"/>
          </a:p>
          <a:p>
            <a:pPr algn="ctr">
              <a:buFontTx/>
              <a:buNone/>
            </a:pPr>
            <a:endParaRPr lang="fr-FR" altLang="fr-FR" sz="2800" dirty="0"/>
          </a:p>
          <a:p>
            <a:pPr algn="ctr"/>
            <a:r>
              <a:rPr lang="fr-FR" altLang="fr-FR" sz="2800" dirty="0"/>
              <a:t>La famille Cervantès déménage à Valladolid.</a:t>
            </a:r>
          </a:p>
          <a:p>
            <a:pPr algn="ctr">
              <a:buFontTx/>
              <a:buNone/>
            </a:pPr>
            <a:endParaRPr lang="fr-FR" altLang="fr-FR" sz="2800" dirty="0"/>
          </a:p>
          <a:p>
            <a:pPr algn="ctr">
              <a:buFontTx/>
              <a:buNone/>
            </a:pPr>
            <a:endParaRPr lang="fr-FR" altLang="fr-FR" sz="2800" dirty="0"/>
          </a:p>
        </p:txBody>
      </p:sp>
      <p:pic>
        <p:nvPicPr>
          <p:cNvPr id="40965" name="Picture 5" descr="C:\Laval\Imagenes\Cervantes\univa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6924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C:\Laval\Imagenes\Cervantes\molin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304800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3716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2D49-1085-4189-AD2B-4D37F992075E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9413"/>
            <a:ext cx="77724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fr-FR" altLang="fr-FR">
                <a:solidFill>
                  <a:srgbClr val="470801"/>
                </a:solidFill>
              </a:rPr>
              <a:t>          1569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endParaRPr lang="fr-FR" altLang="fr-FR" sz="2800"/>
          </a:p>
          <a:p>
            <a:pPr algn="ctr">
              <a:buFontTx/>
              <a:buNone/>
            </a:pPr>
            <a:endParaRPr lang="fr-FR" altLang="fr-FR" sz="2800"/>
          </a:p>
          <a:p>
            <a:pPr algn="ctr">
              <a:buFontTx/>
              <a:buNone/>
            </a:pPr>
            <a:endParaRPr lang="fr-FR" altLang="fr-FR" sz="2800"/>
          </a:p>
          <a:p>
            <a:pPr algn="ctr">
              <a:buFontTx/>
              <a:buNone/>
            </a:pPr>
            <a:endParaRPr lang="fr-FR" altLang="fr-FR" sz="2800"/>
          </a:p>
          <a:p>
            <a:pPr algn="ctr">
              <a:buFontTx/>
              <a:buNone/>
            </a:pPr>
            <a:endParaRPr lang="fr-FR" altLang="fr-FR" sz="2800"/>
          </a:p>
          <a:p>
            <a:pPr algn="ctr">
              <a:buFontTx/>
              <a:buNone/>
            </a:pPr>
            <a:endParaRPr lang="fr-FR" altLang="fr-FR" sz="2800"/>
          </a:p>
          <a:p>
            <a:pPr algn="ctr">
              <a:buFontTx/>
              <a:buNone/>
            </a:pPr>
            <a:endParaRPr lang="fr-FR" altLang="fr-FR" sz="2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32125" y="3013075"/>
            <a:ext cx="458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0" lang="fr-CA" altLang="fr-FR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057400" y="2667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fr-CA" altLang="fr-FR"/>
          </a:p>
        </p:txBody>
      </p:sp>
      <p:pic>
        <p:nvPicPr>
          <p:cNvPr id="43015" name="Picture 7" descr="C:\Laval\Imagenes\Cervantes\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592388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752600" y="4114800"/>
            <a:ext cx="3810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CA" altLang="fr-FR" sz="2800" dirty="0"/>
              <a:t>Une vraie aventure: entre poèmes et tirs d’épée… Rome!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31242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05602-2B35-42F2-81FD-1E43CACDCA2D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  1570</a:t>
            </a:r>
          </a:p>
        </p:txBody>
      </p:sp>
      <p:pic>
        <p:nvPicPr>
          <p:cNvPr id="45062" name="Picture 6" descr="C:\Laval\Imagenes\Cervantes\002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1906588"/>
            <a:ext cx="3808412" cy="464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r>
              <a:rPr lang="fr-CA" altLang="fr-FR" sz="2800" dirty="0"/>
              <a:t>Miguel embarque dans  «La </a:t>
            </a:r>
            <a:r>
              <a:rPr lang="fr-CA" altLang="fr-FR" sz="2800" dirty="0" err="1"/>
              <a:t>Marquesa</a:t>
            </a:r>
            <a:r>
              <a:rPr lang="fr-CA" altLang="fr-FR" sz="2800" dirty="0"/>
              <a:t> », navire de l’armée de don Juan de </a:t>
            </a:r>
            <a:r>
              <a:rPr lang="fr-CA" altLang="fr-FR" sz="2800" dirty="0" err="1"/>
              <a:t>Austria</a:t>
            </a:r>
            <a:r>
              <a:rPr lang="fr-CA" altLang="fr-FR" sz="2800" dirty="0"/>
              <a:t> contre les turcs.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2004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A4EF-1D2B-466E-9141-529599680162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 1571-1575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endParaRPr lang="fr-CA" altLang="fr-FR" sz="2800" dirty="0"/>
          </a:p>
          <a:p>
            <a:r>
              <a:rPr lang="fr-CA" altLang="fr-FR" sz="2800" dirty="0"/>
              <a:t>Bataille de Lépante</a:t>
            </a:r>
          </a:p>
        </p:txBody>
      </p:sp>
      <p:pic>
        <p:nvPicPr>
          <p:cNvPr id="46089" name="Picture 9" descr="C:\Laval\Imagenes\Cervantes\01_vida_cervantes0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3808413" cy="3262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32766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3733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D615-35A3-49DB-9FD2-F5E479D36519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        1571-1575</a:t>
            </a:r>
          </a:p>
        </p:txBody>
      </p:sp>
      <p:pic>
        <p:nvPicPr>
          <p:cNvPr id="54276" name="Picture 4" descr="C:\Laval\Imagenes\Cervantes\KRAH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133600"/>
            <a:ext cx="3808413" cy="3490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fr-CA" altLang="fr-FR" sz="2800" dirty="0"/>
          </a:p>
          <a:p>
            <a:endParaRPr lang="fr-CA" altLang="fr-FR" sz="2800" dirty="0"/>
          </a:p>
          <a:p>
            <a:endParaRPr lang="fr-CA" altLang="fr-FR" sz="2800" dirty="0"/>
          </a:p>
          <a:p>
            <a:r>
              <a:rPr lang="fr-CA" altLang="fr-FR" sz="2800" dirty="0"/>
              <a:t>Bataille de Lépante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1547</a:t>
            </a:r>
            <a:endParaRPr kumimoji="0" lang="fr-FR" altLang="fr-FR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553450" y="16002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fr-FR" altLang="fr-FR" sz="1600"/>
              <a:t>1616</a:t>
            </a:r>
            <a:endParaRPr kumimoji="0" lang="fr-FR" altLang="fr-F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32766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3733800" y="1371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Angles">
  <a:themeElements>
    <a:clrScheme name="Terres lointaines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Terres lointain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rres lointaines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es lointaines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es lointain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es lointaines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Cervantes</Template>
  <TotalTime>768</TotalTime>
  <Words>887</Words>
  <Application>Microsoft Macintosh PowerPoint</Application>
  <PresentationFormat>Affichage à l'écran (4:3)</PresentationFormat>
  <Paragraphs>320</Paragraphs>
  <Slides>44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Arial</vt:lpstr>
      <vt:lpstr>Times New Roman</vt:lpstr>
      <vt:lpstr>Wingdings</vt:lpstr>
      <vt:lpstr>Angles</vt:lpstr>
      <vt:lpstr>Présentation PowerPoint</vt:lpstr>
      <vt:lpstr>Un parcours en trois étapes</vt:lpstr>
      <vt:lpstr>Vie et œuvres de l’ingénieux  don Miguel  de Cervantes Saavedra</vt:lpstr>
      <vt:lpstr>1547</vt:lpstr>
      <vt:lpstr>1551</vt:lpstr>
      <vt:lpstr>          1569</vt:lpstr>
      <vt:lpstr>           1570</vt:lpstr>
      <vt:lpstr>         1571-1575</vt:lpstr>
      <vt:lpstr>        1571-1575</vt:lpstr>
      <vt:lpstr>             1575-1580</vt:lpstr>
      <vt:lpstr>             1575-1580</vt:lpstr>
      <vt:lpstr>                    1581</vt:lpstr>
      <vt:lpstr>                1582-1583</vt:lpstr>
      <vt:lpstr>                      1584</vt:lpstr>
      <vt:lpstr>                      1585</vt:lpstr>
      <vt:lpstr>                      1587</vt:lpstr>
      <vt:lpstr>                                  1592</vt:lpstr>
      <vt:lpstr>                              1594</vt:lpstr>
      <vt:lpstr>                                1597</vt:lpstr>
      <vt:lpstr>                                   1600</vt:lpstr>
      <vt:lpstr>                                     1603</vt:lpstr>
      <vt:lpstr>                                       1605</vt:lpstr>
      <vt:lpstr>Don Quichotte </vt:lpstr>
      <vt:lpstr>Don Quichotte: un récit baroque</vt:lpstr>
      <vt:lpstr>                                    1606-1610</vt:lpstr>
      <vt:lpstr>                                            1613</vt:lpstr>
      <vt:lpstr>                                              1614</vt:lpstr>
      <vt:lpstr>                                             1614</vt:lpstr>
      <vt:lpstr>                                              1615</vt:lpstr>
      <vt:lpstr>                                              1615</vt:lpstr>
      <vt:lpstr>                                              1616</vt:lpstr>
      <vt:lpstr>                                              1617</vt:lpstr>
      <vt:lpstr>Don Quichotte et Sancho</vt:lpstr>
      <vt:lpstr>Don Quichotte </vt:lpstr>
      <vt:lpstr>Don Quichotte </vt:lpstr>
      <vt:lpstr>Don Quichotte </vt:lpstr>
      <vt:lpstr>Don Quichotte et Sancho</vt:lpstr>
      <vt:lpstr>                    </vt:lpstr>
      <vt:lpstr>Présentation PowerPoint</vt:lpstr>
      <vt:lpstr>Don Quichotte en musique et en danse</vt:lpstr>
      <vt:lpstr>Don Quichotte  dans la littérature québécoise</vt:lpstr>
      <vt:lpstr>Don Quichotte  sur la scène québécoise</vt:lpstr>
      <vt:lpstr>Don Quichotte  dans la littérature internationale</vt:lpstr>
      <vt:lpstr>Don Quichotte de la Mancha  ou l’aventure sans fin</vt:lpstr>
    </vt:vector>
  </TitlesOfParts>
  <Company>Faculté des lettres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y obras del ingenioso  don Miguel  de Cervantes Saavedra</dc:title>
  <dc:creator>Emilia Ines Deffis</dc:creator>
  <cp:lastModifiedBy>Revisión</cp:lastModifiedBy>
  <cp:revision>21</cp:revision>
  <cp:lastPrinted>1601-01-01T00:00:00Z</cp:lastPrinted>
  <dcterms:created xsi:type="dcterms:W3CDTF">2014-02-17T20:56:55Z</dcterms:created>
  <dcterms:modified xsi:type="dcterms:W3CDTF">2023-03-13T15:12:59Z</dcterms:modified>
</cp:coreProperties>
</file>